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handoutMasterIdLst>
    <p:handoutMasterId r:id="rId25"/>
  </p:handoutMasterIdLst>
  <p:sldIdLst>
    <p:sldId id="401" r:id="rId5"/>
    <p:sldId id="461" r:id="rId6"/>
    <p:sldId id="467" r:id="rId7"/>
    <p:sldId id="493" r:id="rId8"/>
    <p:sldId id="480" r:id="rId9"/>
    <p:sldId id="481" r:id="rId10"/>
    <p:sldId id="468" r:id="rId11"/>
    <p:sldId id="483" r:id="rId12"/>
    <p:sldId id="484" r:id="rId13"/>
    <p:sldId id="485" r:id="rId14"/>
    <p:sldId id="486" r:id="rId15"/>
    <p:sldId id="487" r:id="rId16"/>
    <p:sldId id="475" r:id="rId17"/>
    <p:sldId id="488" r:id="rId18"/>
    <p:sldId id="477" r:id="rId19"/>
    <p:sldId id="490" r:id="rId20"/>
    <p:sldId id="492" r:id="rId21"/>
    <p:sldId id="272" r:id="rId22"/>
    <p:sldId id="491" r:id="rId23"/>
  </p:sldIdLst>
  <p:sldSz cx="12192000" cy="6858000"/>
  <p:notesSz cx="6858000" cy="9144000"/>
  <p:embeddedFontLst>
    <p:embeddedFont>
      <p:font typeface="Aptos Light" panose="020B0004020202020204" pitchFamily="34" charset="0"/>
      <p:regular r:id="rId26"/>
      <p:italic r:id="rId27"/>
    </p:embeddedFont>
    <p:embeddedFont>
      <p:font typeface="Cambay" panose="020B0604020202020204"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
      <p:font typeface="Montserrat Bold" panose="020B0604020202020204" charset="0"/>
      <p:bold r:id="rId36"/>
    </p:embeddedFont>
    <p:embeddedFont>
      <p:font typeface="Trajan Sans Pro"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EF1E77-3FB9-4C03-AD2B-98842D461D69}" v="11" dt="2025-07-30T18:40:21.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90557" autoAdjust="0"/>
  </p:normalViewPr>
  <p:slideViewPr>
    <p:cSldViewPr snapToGrid="0">
      <p:cViewPr varScale="1">
        <p:scale>
          <a:sx n="100" d="100"/>
          <a:sy n="100" d="100"/>
        </p:scale>
        <p:origin x="1392"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Fletcher" userId="69f6e5b9-b7ac-4956-b0b1-267adc618812" providerId="ADAL" clId="{D6EF1E77-3FB9-4C03-AD2B-98842D461D69}"/>
    <pc:docChg chg="undo custSel modSld">
      <pc:chgData name="Kylie Fletcher" userId="69f6e5b9-b7ac-4956-b0b1-267adc618812" providerId="ADAL" clId="{D6EF1E77-3FB9-4C03-AD2B-98842D461D69}" dt="2025-07-30T18:40:32.374" v="15" actId="1076"/>
      <pc:docMkLst>
        <pc:docMk/>
      </pc:docMkLst>
      <pc:sldChg chg="addSp modSp mod">
        <pc:chgData name="Kylie Fletcher" userId="69f6e5b9-b7ac-4956-b0b1-267adc618812" providerId="ADAL" clId="{D6EF1E77-3FB9-4C03-AD2B-98842D461D69}" dt="2025-07-30T18:40:32.374" v="15" actId="1076"/>
        <pc:sldMkLst>
          <pc:docMk/>
          <pc:sldMk cId="259115234" sldId="491"/>
        </pc:sldMkLst>
        <pc:spChg chg="add">
          <ac:chgData name="Kylie Fletcher" userId="69f6e5b9-b7ac-4956-b0b1-267adc618812" providerId="ADAL" clId="{D6EF1E77-3FB9-4C03-AD2B-98842D461D69}" dt="2025-07-30T18:39:10.475" v="0"/>
          <ac:spMkLst>
            <pc:docMk/>
            <pc:sldMk cId="259115234" sldId="491"/>
            <ac:spMk id="2" creationId="{1F9263FC-667E-7A70-DFD4-6E1FA076C318}"/>
          </ac:spMkLst>
        </pc:spChg>
        <pc:spChg chg="add mod">
          <ac:chgData name="Kylie Fletcher" userId="69f6e5b9-b7ac-4956-b0b1-267adc618812" providerId="ADAL" clId="{D6EF1E77-3FB9-4C03-AD2B-98842D461D69}" dt="2025-07-30T18:39:58.155" v="8" actId="1076"/>
          <ac:spMkLst>
            <pc:docMk/>
            <pc:sldMk cId="259115234" sldId="491"/>
            <ac:spMk id="7" creationId="{0B1776C2-3754-C8D0-11E4-BA2ECA39A3E2}"/>
          </ac:spMkLst>
        </pc:spChg>
        <pc:spChg chg="add">
          <ac:chgData name="Kylie Fletcher" userId="69f6e5b9-b7ac-4956-b0b1-267adc618812" providerId="ADAL" clId="{D6EF1E77-3FB9-4C03-AD2B-98842D461D69}" dt="2025-07-30T18:39:56.049" v="7"/>
          <ac:spMkLst>
            <pc:docMk/>
            <pc:sldMk cId="259115234" sldId="491"/>
            <ac:spMk id="8" creationId="{691BBBE1-DFE7-0DF7-0902-E9DFF90AFC6B}"/>
          </ac:spMkLst>
        </pc:spChg>
        <pc:spChg chg="mod">
          <ac:chgData name="Kylie Fletcher" userId="69f6e5b9-b7ac-4956-b0b1-267adc618812" providerId="ADAL" clId="{D6EF1E77-3FB9-4C03-AD2B-98842D461D69}" dt="2025-07-30T18:39:58.155" v="8" actId="1076"/>
          <ac:spMkLst>
            <pc:docMk/>
            <pc:sldMk cId="259115234" sldId="491"/>
            <ac:spMk id="18" creationId="{3103CBF0-0567-16B0-992D-8971F3E3EECA}"/>
          </ac:spMkLst>
        </pc:spChg>
        <pc:picChg chg="add mod">
          <ac:chgData name="Kylie Fletcher" userId="69f6e5b9-b7ac-4956-b0b1-267adc618812" providerId="ADAL" clId="{D6EF1E77-3FB9-4C03-AD2B-98842D461D69}" dt="2025-07-30T18:40:32.374" v="15" actId="1076"/>
          <ac:picMkLst>
            <pc:docMk/>
            <pc:sldMk cId="259115234" sldId="491"/>
            <ac:picMk id="10" creationId="{D142265A-5CC2-71FA-2561-FE48C9334D4E}"/>
          </ac:picMkLst>
        </pc:picChg>
      </pc:sldChg>
    </pc:docChg>
  </pc:docChgLst>
  <pc:docChgLst>
    <pc:chgData name="Kylie Fletcher" userId="69f6e5b9-b7ac-4956-b0b1-267adc618812" providerId="ADAL" clId="{FF04D77E-3F8E-48EE-8DC0-ADF3BEA0BCB5}"/>
    <pc:docChg chg="undo custSel addSld delSld modSld sldOrd">
      <pc:chgData name="Kylie Fletcher" userId="69f6e5b9-b7ac-4956-b0b1-267adc618812" providerId="ADAL" clId="{FF04D77E-3F8E-48EE-8DC0-ADF3BEA0BCB5}" dt="2025-07-10T17:17:34.329" v="1482" actId="1076"/>
      <pc:docMkLst>
        <pc:docMk/>
      </pc:docMkLst>
      <pc:sldChg chg="addSp delSp modSp add mod ord modNotesTx">
        <pc:chgData name="Kylie Fletcher" userId="69f6e5b9-b7ac-4956-b0b1-267adc618812" providerId="ADAL" clId="{FF04D77E-3F8E-48EE-8DC0-ADF3BEA0BCB5}" dt="2025-07-03T16:47:55.780" v="1294" actId="20577"/>
        <pc:sldMkLst>
          <pc:docMk/>
          <pc:sldMk cId="0" sldId="272"/>
        </pc:sldMkLst>
        <pc:spChg chg="mod">
          <ac:chgData name="Kylie Fletcher" userId="69f6e5b9-b7ac-4956-b0b1-267adc618812" providerId="ADAL" clId="{FF04D77E-3F8E-48EE-8DC0-ADF3BEA0BCB5}" dt="2025-07-03T16:32:25.415" v="1232" actId="255"/>
          <ac:spMkLst>
            <pc:docMk/>
            <pc:sldMk cId="0" sldId="272"/>
            <ac:spMk id="2" creationId="{00000000-0000-0000-0000-000000000000}"/>
          </ac:spMkLst>
        </pc:spChg>
        <pc:spChg chg="mod">
          <ac:chgData name="Kylie Fletcher" userId="69f6e5b9-b7ac-4956-b0b1-267adc618812" providerId="ADAL" clId="{FF04D77E-3F8E-48EE-8DC0-ADF3BEA0BCB5}" dt="2025-07-03T16:24:02.412" v="1166" actId="1076"/>
          <ac:spMkLst>
            <pc:docMk/>
            <pc:sldMk cId="0" sldId="272"/>
            <ac:spMk id="7" creationId="{00000000-0000-0000-0000-000000000000}"/>
          </ac:spMkLst>
        </pc:spChg>
        <pc:spChg chg="mod">
          <ac:chgData name="Kylie Fletcher" userId="69f6e5b9-b7ac-4956-b0b1-267adc618812" providerId="ADAL" clId="{FF04D77E-3F8E-48EE-8DC0-ADF3BEA0BCB5}" dt="2025-07-03T16:24:04.734" v="1167" actId="1076"/>
          <ac:spMkLst>
            <pc:docMk/>
            <pc:sldMk cId="0" sldId="272"/>
            <ac:spMk id="8" creationId="{00000000-0000-0000-0000-000000000000}"/>
          </ac:spMkLst>
        </pc:spChg>
        <pc:spChg chg="mod">
          <ac:chgData name="Kylie Fletcher" userId="69f6e5b9-b7ac-4956-b0b1-267adc618812" providerId="ADAL" clId="{FF04D77E-3F8E-48EE-8DC0-ADF3BEA0BCB5}" dt="2025-07-03T16:25:09.754" v="1186" actId="1076"/>
          <ac:spMkLst>
            <pc:docMk/>
            <pc:sldMk cId="0" sldId="272"/>
            <ac:spMk id="9" creationId="{00000000-0000-0000-0000-000000000000}"/>
          </ac:spMkLst>
        </pc:spChg>
        <pc:spChg chg="mod">
          <ac:chgData name="Kylie Fletcher" userId="69f6e5b9-b7ac-4956-b0b1-267adc618812" providerId="ADAL" clId="{FF04D77E-3F8E-48EE-8DC0-ADF3BEA0BCB5}" dt="2025-07-03T16:25:09.754" v="1186" actId="1076"/>
          <ac:spMkLst>
            <pc:docMk/>
            <pc:sldMk cId="0" sldId="272"/>
            <ac:spMk id="10" creationId="{00000000-0000-0000-0000-000000000000}"/>
          </ac:spMkLst>
        </pc:spChg>
        <pc:spChg chg="mod">
          <ac:chgData name="Kylie Fletcher" userId="69f6e5b9-b7ac-4956-b0b1-267adc618812" providerId="ADAL" clId="{FF04D77E-3F8E-48EE-8DC0-ADF3BEA0BCB5}" dt="2025-07-03T16:25:09.754" v="1186" actId="1076"/>
          <ac:spMkLst>
            <pc:docMk/>
            <pc:sldMk cId="0" sldId="272"/>
            <ac:spMk id="12" creationId="{00000000-0000-0000-0000-000000000000}"/>
          </ac:spMkLst>
        </pc:spChg>
        <pc:spChg chg="mod">
          <ac:chgData name="Kylie Fletcher" userId="69f6e5b9-b7ac-4956-b0b1-267adc618812" providerId="ADAL" clId="{FF04D77E-3F8E-48EE-8DC0-ADF3BEA0BCB5}" dt="2025-07-03T16:25:09.754" v="1186" actId="1076"/>
          <ac:spMkLst>
            <pc:docMk/>
            <pc:sldMk cId="0" sldId="272"/>
            <ac:spMk id="13" creationId="{00000000-0000-0000-0000-000000000000}"/>
          </ac:spMkLst>
        </pc:spChg>
        <pc:spChg chg="mod">
          <ac:chgData name="Kylie Fletcher" userId="69f6e5b9-b7ac-4956-b0b1-267adc618812" providerId="ADAL" clId="{FF04D77E-3F8E-48EE-8DC0-ADF3BEA0BCB5}" dt="2025-07-03T16:25:16.179" v="1187" actId="1076"/>
          <ac:spMkLst>
            <pc:docMk/>
            <pc:sldMk cId="0" sldId="272"/>
            <ac:spMk id="14" creationId="{00000000-0000-0000-0000-000000000000}"/>
          </ac:spMkLst>
        </pc:spChg>
        <pc:spChg chg="mod">
          <ac:chgData name="Kylie Fletcher" userId="69f6e5b9-b7ac-4956-b0b1-267adc618812" providerId="ADAL" clId="{FF04D77E-3F8E-48EE-8DC0-ADF3BEA0BCB5}" dt="2025-07-03T16:25:16.179" v="1187" actId="1076"/>
          <ac:spMkLst>
            <pc:docMk/>
            <pc:sldMk cId="0" sldId="272"/>
            <ac:spMk id="15" creationId="{00000000-0000-0000-0000-000000000000}"/>
          </ac:spMkLst>
        </pc:spChg>
        <pc:spChg chg="mod">
          <ac:chgData name="Kylie Fletcher" userId="69f6e5b9-b7ac-4956-b0b1-267adc618812" providerId="ADAL" clId="{FF04D77E-3F8E-48EE-8DC0-ADF3BEA0BCB5}" dt="2025-07-03T16:25:16.179" v="1187" actId="1076"/>
          <ac:spMkLst>
            <pc:docMk/>
            <pc:sldMk cId="0" sldId="272"/>
            <ac:spMk id="17" creationId="{00000000-0000-0000-0000-000000000000}"/>
          </ac:spMkLst>
        </pc:spChg>
        <pc:spChg chg="mod">
          <ac:chgData name="Kylie Fletcher" userId="69f6e5b9-b7ac-4956-b0b1-267adc618812" providerId="ADAL" clId="{FF04D77E-3F8E-48EE-8DC0-ADF3BEA0BCB5}" dt="2025-07-03T16:25:16.179" v="1187" actId="1076"/>
          <ac:spMkLst>
            <pc:docMk/>
            <pc:sldMk cId="0" sldId="272"/>
            <ac:spMk id="18" creationId="{00000000-0000-0000-0000-000000000000}"/>
          </ac:spMkLst>
        </pc:spChg>
        <pc:picChg chg="mod">
          <ac:chgData name="Kylie Fletcher" userId="69f6e5b9-b7ac-4956-b0b1-267adc618812" providerId="ADAL" clId="{FF04D77E-3F8E-48EE-8DC0-ADF3BEA0BCB5}" dt="2025-07-03T16:25:09.754" v="1186" actId="1076"/>
          <ac:picMkLst>
            <pc:docMk/>
            <pc:sldMk cId="0" sldId="272"/>
            <ac:picMk id="11" creationId="{00000000-0000-0000-0000-000000000000}"/>
          </ac:picMkLst>
        </pc:picChg>
        <pc:picChg chg="mod">
          <ac:chgData name="Kylie Fletcher" userId="69f6e5b9-b7ac-4956-b0b1-267adc618812" providerId="ADAL" clId="{FF04D77E-3F8E-48EE-8DC0-ADF3BEA0BCB5}" dt="2025-07-03T16:25:16.179" v="1187" actId="1076"/>
          <ac:picMkLst>
            <pc:docMk/>
            <pc:sldMk cId="0" sldId="272"/>
            <ac:picMk id="16" creationId="{00000000-0000-0000-0000-000000000000}"/>
          </ac:picMkLst>
        </pc:picChg>
        <pc:picChg chg="add mod">
          <ac:chgData name="Kylie Fletcher" userId="69f6e5b9-b7ac-4956-b0b1-267adc618812" providerId="ADAL" clId="{FF04D77E-3F8E-48EE-8DC0-ADF3BEA0BCB5}" dt="2025-07-03T16:21:12.168" v="1131"/>
          <ac:picMkLst>
            <pc:docMk/>
            <pc:sldMk cId="0" sldId="272"/>
            <ac:picMk id="23" creationId="{4D1BF1F3-8F04-0604-8605-E69E1E31FA30}"/>
          </ac:picMkLst>
        </pc:picChg>
        <pc:picChg chg="add mod">
          <ac:chgData name="Kylie Fletcher" userId="69f6e5b9-b7ac-4956-b0b1-267adc618812" providerId="ADAL" clId="{FF04D77E-3F8E-48EE-8DC0-ADF3BEA0BCB5}" dt="2025-07-03T16:21:12.168" v="1131"/>
          <ac:picMkLst>
            <pc:docMk/>
            <pc:sldMk cId="0" sldId="272"/>
            <ac:picMk id="30" creationId="{F752EE5A-D877-D6CA-5AB8-0FE49680C935}"/>
          </ac:picMkLst>
        </pc:picChg>
        <pc:picChg chg="add mod modCrop">
          <ac:chgData name="Kylie Fletcher" userId="69f6e5b9-b7ac-4956-b0b1-267adc618812" providerId="ADAL" clId="{FF04D77E-3F8E-48EE-8DC0-ADF3BEA0BCB5}" dt="2025-07-03T16:28:51.164" v="1204" actId="1076"/>
          <ac:picMkLst>
            <pc:docMk/>
            <pc:sldMk cId="0" sldId="272"/>
            <ac:picMk id="35" creationId="{072F6C0F-3FD5-4C69-DD03-453ACFA4BDFA}"/>
          </ac:picMkLst>
        </pc:picChg>
        <pc:cxnChg chg="add mod">
          <ac:chgData name="Kylie Fletcher" userId="69f6e5b9-b7ac-4956-b0b1-267adc618812" providerId="ADAL" clId="{FF04D77E-3F8E-48EE-8DC0-ADF3BEA0BCB5}" dt="2025-07-03T16:20:30.200" v="1126" actId="1076"/>
          <ac:cxnSpMkLst>
            <pc:docMk/>
            <pc:sldMk cId="0" sldId="272"/>
            <ac:cxnSpMk id="21" creationId="{9D49A710-4BD2-A5FC-3BB9-51F7B22FB16A}"/>
          </ac:cxnSpMkLst>
        </pc:cxnChg>
      </pc:sldChg>
      <pc:sldChg chg="addSp delSp modSp mod modNotesTx">
        <pc:chgData name="Kylie Fletcher" userId="69f6e5b9-b7ac-4956-b0b1-267adc618812" providerId="ADAL" clId="{FF04D77E-3F8E-48EE-8DC0-ADF3BEA0BCB5}" dt="2025-07-03T16:43:06.940" v="1233" actId="20577"/>
        <pc:sldMkLst>
          <pc:docMk/>
          <pc:sldMk cId="4289517740" sldId="401"/>
        </pc:sldMkLst>
        <pc:spChg chg="mod">
          <ac:chgData name="Kylie Fletcher" userId="69f6e5b9-b7ac-4956-b0b1-267adc618812" providerId="ADAL" clId="{FF04D77E-3F8E-48EE-8DC0-ADF3BEA0BCB5}" dt="2025-07-03T14:21:31.516" v="25" actId="20577"/>
          <ac:spMkLst>
            <pc:docMk/>
            <pc:sldMk cId="4289517740" sldId="401"/>
            <ac:spMk id="45" creationId="{7DC5640E-BCB7-4A79-99B1-09484438A457}"/>
          </ac:spMkLst>
        </pc:spChg>
        <pc:picChg chg="add mod">
          <ac:chgData name="Kylie Fletcher" userId="69f6e5b9-b7ac-4956-b0b1-267adc618812" providerId="ADAL" clId="{FF04D77E-3F8E-48EE-8DC0-ADF3BEA0BCB5}" dt="2025-07-03T14:22:22.464" v="31" actId="1076"/>
          <ac:picMkLst>
            <pc:docMk/>
            <pc:sldMk cId="4289517740" sldId="401"/>
            <ac:picMk id="5" creationId="{97D05426-EE3F-23CC-4A6D-76B8911A05A3}"/>
          </ac:picMkLst>
        </pc:picChg>
        <pc:picChg chg="add mod">
          <ac:chgData name="Kylie Fletcher" userId="69f6e5b9-b7ac-4956-b0b1-267adc618812" providerId="ADAL" clId="{FF04D77E-3F8E-48EE-8DC0-ADF3BEA0BCB5}" dt="2025-07-03T14:22:39.549" v="33" actId="1076"/>
          <ac:picMkLst>
            <pc:docMk/>
            <pc:sldMk cId="4289517740" sldId="401"/>
            <ac:picMk id="1026" creationId="{88D28882-6C35-B9BA-2B93-5C391843A2DE}"/>
          </ac:picMkLst>
        </pc:picChg>
      </pc:sldChg>
      <pc:sldChg chg="addSp delSp modSp mod modNotesTx">
        <pc:chgData name="Kylie Fletcher" userId="69f6e5b9-b7ac-4956-b0b1-267adc618812" providerId="ADAL" clId="{FF04D77E-3F8E-48EE-8DC0-ADF3BEA0BCB5}" dt="2025-07-03T16:30:17.785" v="1211" actId="1076"/>
        <pc:sldMkLst>
          <pc:docMk/>
          <pc:sldMk cId="3306836777" sldId="461"/>
        </pc:sldMkLst>
        <pc:spChg chg="mod ord">
          <ac:chgData name="Kylie Fletcher" userId="69f6e5b9-b7ac-4956-b0b1-267adc618812" providerId="ADAL" clId="{FF04D77E-3F8E-48EE-8DC0-ADF3BEA0BCB5}" dt="2025-07-03T14:28:26.930" v="104" actId="167"/>
          <ac:spMkLst>
            <pc:docMk/>
            <pc:sldMk cId="3306836777" sldId="461"/>
            <ac:spMk id="5" creationId="{67913A30-DB0E-124B-8B38-35E6A2362C83}"/>
          </ac:spMkLst>
        </pc:spChg>
        <pc:spChg chg="add mod">
          <ac:chgData name="Kylie Fletcher" userId="69f6e5b9-b7ac-4956-b0b1-267adc618812" providerId="ADAL" clId="{FF04D77E-3F8E-48EE-8DC0-ADF3BEA0BCB5}" dt="2025-07-03T14:40:05.462" v="231" actId="2711"/>
          <ac:spMkLst>
            <pc:docMk/>
            <pc:sldMk cId="3306836777" sldId="461"/>
            <ac:spMk id="20" creationId="{D38115EB-F1AD-A588-BD16-97240E46F4BD}"/>
          </ac:spMkLst>
        </pc:spChg>
        <pc:spChg chg="add mod">
          <ac:chgData name="Kylie Fletcher" userId="69f6e5b9-b7ac-4956-b0b1-267adc618812" providerId="ADAL" clId="{FF04D77E-3F8E-48EE-8DC0-ADF3BEA0BCB5}" dt="2025-07-03T14:40:05.462" v="231" actId="2711"/>
          <ac:spMkLst>
            <pc:docMk/>
            <pc:sldMk cId="3306836777" sldId="461"/>
            <ac:spMk id="22" creationId="{A20880D2-7BF6-8F0C-197B-5155BD55C905}"/>
          </ac:spMkLst>
        </pc:spChg>
        <pc:spChg chg="add mod">
          <ac:chgData name="Kylie Fletcher" userId="69f6e5b9-b7ac-4956-b0b1-267adc618812" providerId="ADAL" clId="{FF04D77E-3F8E-48EE-8DC0-ADF3BEA0BCB5}" dt="2025-07-03T14:40:05.462" v="231" actId="2711"/>
          <ac:spMkLst>
            <pc:docMk/>
            <pc:sldMk cId="3306836777" sldId="461"/>
            <ac:spMk id="30" creationId="{AB5D18B5-9DA8-0FA8-73F8-A38728C14AEE}"/>
          </ac:spMkLst>
        </pc:spChg>
        <pc:spChg chg="add mod">
          <ac:chgData name="Kylie Fletcher" userId="69f6e5b9-b7ac-4956-b0b1-267adc618812" providerId="ADAL" clId="{FF04D77E-3F8E-48EE-8DC0-ADF3BEA0BCB5}" dt="2025-07-03T14:40:05.462" v="231" actId="2711"/>
          <ac:spMkLst>
            <pc:docMk/>
            <pc:sldMk cId="3306836777" sldId="461"/>
            <ac:spMk id="32" creationId="{BF4BE13C-2F80-90E3-9032-A6F08BF5DC52}"/>
          </ac:spMkLst>
        </pc:spChg>
        <pc:spChg chg="add mod">
          <ac:chgData name="Kylie Fletcher" userId="69f6e5b9-b7ac-4956-b0b1-267adc618812" providerId="ADAL" clId="{FF04D77E-3F8E-48EE-8DC0-ADF3BEA0BCB5}" dt="2025-07-03T14:40:05.462" v="231" actId="2711"/>
          <ac:spMkLst>
            <pc:docMk/>
            <pc:sldMk cId="3306836777" sldId="461"/>
            <ac:spMk id="34" creationId="{48EC4B4F-CA45-74DF-9634-031DABFE4975}"/>
          </ac:spMkLst>
        </pc:spChg>
        <pc:spChg chg="add mod">
          <ac:chgData name="Kylie Fletcher" userId="69f6e5b9-b7ac-4956-b0b1-267adc618812" providerId="ADAL" clId="{FF04D77E-3F8E-48EE-8DC0-ADF3BEA0BCB5}" dt="2025-07-03T14:40:05.462" v="231" actId="2711"/>
          <ac:spMkLst>
            <pc:docMk/>
            <pc:sldMk cId="3306836777" sldId="461"/>
            <ac:spMk id="36" creationId="{5A8C0C17-74EA-014D-62F9-3B66BF1C8F00}"/>
          </ac:spMkLst>
        </pc:spChg>
        <pc:spChg chg="add mod">
          <ac:chgData name="Kylie Fletcher" userId="69f6e5b9-b7ac-4956-b0b1-267adc618812" providerId="ADAL" clId="{FF04D77E-3F8E-48EE-8DC0-ADF3BEA0BCB5}" dt="2025-07-03T14:40:05.462" v="231" actId="2711"/>
          <ac:spMkLst>
            <pc:docMk/>
            <pc:sldMk cId="3306836777" sldId="461"/>
            <ac:spMk id="38" creationId="{C709764B-E37C-DFBD-B992-505EAD168FB3}"/>
          </ac:spMkLst>
        </pc:spChg>
        <pc:spChg chg="add mod">
          <ac:chgData name="Kylie Fletcher" userId="69f6e5b9-b7ac-4956-b0b1-267adc618812" providerId="ADAL" clId="{FF04D77E-3F8E-48EE-8DC0-ADF3BEA0BCB5}" dt="2025-07-03T14:40:05.462" v="231" actId="2711"/>
          <ac:spMkLst>
            <pc:docMk/>
            <pc:sldMk cId="3306836777" sldId="461"/>
            <ac:spMk id="40" creationId="{BE27C2A8-CAD5-330F-6229-B2FF2D2EED5F}"/>
          </ac:spMkLst>
        </pc:spChg>
        <pc:spChg chg="add mod">
          <ac:chgData name="Kylie Fletcher" userId="69f6e5b9-b7ac-4956-b0b1-267adc618812" providerId="ADAL" clId="{FF04D77E-3F8E-48EE-8DC0-ADF3BEA0BCB5}" dt="2025-07-03T14:38:55.755" v="217" actId="1036"/>
          <ac:spMkLst>
            <pc:docMk/>
            <pc:sldMk cId="3306836777" sldId="461"/>
            <ac:spMk id="46" creationId="{56C1A53C-C423-5281-E655-4959EA0F865F}"/>
          </ac:spMkLst>
        </pc:spChg>
        <pc:spChg chg="add mod">
          <ac:chgData name="Kylie Fletcher" userId="69f6e5b9-b7ac-4956-b0b1-267adc618812" providerId="ADAL" clId="{FF04D77E-3F8E-48EE-8DC0-ADF3BEA0BCB5}" dt="2025-07-03T14:39:04.729" v="219" actId="1076"/>
          <ac:spMkLst>
            <pc:docMk/>
            <pc:sldMk cId="3306836777" sldId="461"/>
            <ac:spMk id="47" creationId="{659EFEE9-C3AF-A367-5E59-34AA9893828D}"/>
          </ac:spMkLst>
        </pc:spChg>
        <pc:spChg chg="add mod">
          <ac:chgData name="Kylie Fletcher" userId="69f6e5b9-b7ac-4956-b0b1-267adc618812" providerId="ADAL" clId="{FF04D77E-3F8E-48EE-8DC0-ADF3BEA0BCB5}" dt="2025-07-03T14:39:09.561" v="221" actId="1076"/>
          <ac:spMkLst>
            <pc:docMk/>
            <pc:sldMk cId="3306836777" sldId="461"/>
            <ac:spMk id="48" creationId="{3A838868-0C2D-34A6-AC02-3401F4BC5CD3}"/>
          </ac:spMkLst>
        </pc:spChg>
        <pc:spChg chg="add mod">
          <ac:chgData name="Kylie Fletcher" userId="69f6e5b9-b7ac-4956-b0b1-267adc618812" providerId="ADAL" clId="{FF04D77E-3F8E-48EE-8DC0-ADF3BEA0BCB5}" dt="2025-07-03T14:39:13.409" v="223" actId="1076"/>
          <ac:spMkLst>
            <pc:docMk/>
            <pc:sldMk cId="3306836777" sldId="461"/>
            <ac:spMk id="49" creationId="{7FC7285F-164F-9DBB-0169-DD867094CACF}"/>
          </ac:spMkLst>
        </pc:spChg>
        <pc:spChg chg="mod">
          <ac:chgData name="Kylie Fletcher" userId="69f6e5b9-b7ac-4956-b0b1-267adc618812" providerId="ADAL" clId="{FF04D77E-3F8E-48EE-8DC0-ADF3BEA0BCB5}" dt="2025-07-03T16:30:17.785" v="1211" actId="1076"/>
          <ac:spMkLst>
            <pc:docMk/>
            <pc:sldMk cId="3306836777" sldId="461"/>
            <ac:spMk id="53" creationId="{56BFCE0F-0604-4E85-B699-37F1AA543D87}"/>
          </ac:spMkLst>
        </pc:spChg>
        <pc:picChg chg="add mod">
          <ac:chgData name="Kylie Fletcher" userId="69f6e5b9-b7ac-4956-b0b1-267adc618812" providerId="ADAL" clId="{FF04D77E-3F8E-48EE-8DC0-ADF3BEA0BCB5}" dt="2025-07-03T14:40:16.180" v="232"/>
          <ac:picMkLst>
            <pc:docMk/>
            <pc:sldMk cId="3306836777" sldId="461"/>
            <ac:picMk id="50" creationId="{1D1E7B17-3635-EB86-2A78-DEF72FB82C69}"/>
          </ac:picMkLst>
        </pc:picChg>
        <pc:picChg chg="add mod">
          <ac:chgData name="Kylie Fletcher" userId="69f6e5b9-b7ac-4956-b0b1-267adc618812" providerId="ADAL" clId="{FF04D77E-3F8E-48EE-8DC0-ADF3BEA0BCB5}" dt="2025-07-03T14:44:48.346" v="308" actId="1076"/>
          <ac:picMkLst>
            <pc:docMk/>
            <pc:sldMk cId="3306836777" sldId="461"/>
            <ac:picMk id="2057" creationId="{3B807325-58A8-4ECE-2E5B-6776CD95E389}"/>
          </ac:picMkLst>
        </pc:picChg>
      </pc:sldChg>
      <pc:sldChg chg="addSp modSp mod modNotesTx">
        <pc:chgData name="Kylie Fletcher" userId="69f6e5b9-b7ac-4956-b0b1-267adc618812" providerId="ADAL" clId="{FF04D77E-3F8E-48EE-8DC0-ADF3BEA0BCB5}" dt="2025-07-10T16:03:06.741" v="1311" actId="207"/>
        <pc:sldMkLst>
          <pc:docMk/>
          <pc:sldMk cId="3904230621" sldId="467"/>
        </pc:sldMkLst>
        <pc:spChg chg="mod">
          <ac:chgData name="Kylie Fletcher" userId="69f6e5b9-b7ac-4956-b0b1-267adc618812" providerId="ADAL" clId="{FF04D77E-3F8E-48EE-8DC0-ADF3BEA0BCB5}" dt="2025-07-03T16:30:23.112" v="1212" actId="255"/>
          <ac:spMkLst>
            <pc:docMk/>
            <pc:sldMk cId="3904230621" sldId="467"/>
            <ac:spMk id="22" creationId="{50672DCE-68E1-3527-132D-FBC4EDF7D973}"/>
          </ac:spMkLst>
        </pc:spChg>
        <pc:spChg chg="mod">
          <ac:chgData name="Kylie Fletcher" userId="69f6e5b9-b7ac-4956-b0b1-267adc618812" providerId="ADAL" clId="{FF04D77E-3F8E-48EE-8DC0-ADF3BEA0BCB5}" dt="2025-07-10T16:03:06.741" v="1311" actId="207"/>
          <ac:spMkLst>
            <pc:docMk/>
            <pc:sldMk cId="3904230621" sldId="467"/>
            <ac:spMk id="56" creationId="{81B88D6E-5D28-C9D9-13A4-C044B6F742E0}"/>
          </ac:spMkLst>
        </pc:spChg>
        <pc:spChg chg="mod">
          <ac:chgData name="Kylie Fletcher" userId="69f6e5b9-b7ac-4956-b0b1-267adc618812" providerId="ADAL" clId="{FF04D77E-3F8E-48EE-8DC0-ADF3BEA0BCB5}" dt="2025-07-03T14:42:11.723" v="242" actId="2711"/>
          <ac:spMkLst>
            <pc:docMk/>
            <pc:sldMk cId="3904230621" sldId="467"/>
            <ac:spMk id="58" creationId="{DEDF26EF-CF82-DD0A-852B-724ACD587C92}"/>
          </ac:spMkLst>
        </pc:spChg>
        <pc:spChg chg="mod">
          <ac:chgData name="Kylie Fletcher" userId="69f6e5b9-b7ac-4956-b0b1-267adc618812" providerId="ADAL" clId="{FF04D77E-3F8E-48EE-8DC0-ADF3BEA0BCB5}" dt="2025-07-03T14:42:35.419" v="247" actId="122"/>
          <ac:spMkLst>
            <pc:docMk/>
            <pc:sldMk cId="3904230621" sldId="467"/>
            <ac:spMk id="60" creationId="{60275AB2-F555-8AD2-1B8A-C556AFF702DC}"/>
          </ac:spMkLst>
        </pc:spChg>
        <pc:spChg chg="mod">
          <ac:chgData name="Kylie Fletcher" userId="69f6e5b9-b7ac-4956-b0b1-267adc618812" providerId="ADAL" clId="{FF04D77E-3F8E-48EE-8DC0-ADF3BEA0BCB5}" dt="2025-07-03T14:43:14.737" v="251" actId="2711"/>
          <ac:spMkLst>
            <pc:docMk/>
            <pc:sldMk cId="3904230621" sldId="467"/>
            <ac:spMk id="62" creationId="{E4A1D6D3-F239-7586-9B36-BA5CD057BD70}"/>
          </ac:spMkLst>
        </pc:spChg>
        <pc:spChg chg="mod">
          <ac:chgData name="Kylie Fletcher" userId="69f6e5b9-b7ac-4956-b0b1-267adc618812" providerId="ADAL" clId="{FF04D77E-3F8E-48EE-8DC0-ADF3BEA0BCB5}" dt="2025-07-03T14:43:31.678" v="254" actId="2711"/>
          <ac:spMkLst>
            <pc:docMk/>
            <pc:sldMk cId="3904230621" sldId="467"/>
            <ac:spMk id="64" creationId="{700FC12A-1A8D-EDEB-1B92-76BEF3A3E4A6}"/>
          </ac:spMkLst>
        </pc:spChg>
        <pc:picChg chg="add mod">
          <ac:chgData name="Kylie Fletcher" userId="69f6e5b9-b7ac-4956-b0b1-267adc618812" providerId="ADAL" clId="{FF04D77E-3F8E-48EE-8DC0-ADF3BEA0BCB5}" dt="2025-07-03T14:44:11.474" v="302"/>
          <ac:picMkLst>
            <pc:docMk/>
            <pc:sldMk cId="3904230621" sldId="467"/>
            <ac:picMk id="7" creationId="{1220AC69-D693-F322-1D58-441BA9F592CB}"/>
          </ac:picMkLst>
        </pc:picChg>
        <pc:picChg chg="add mod">
          <ac:chgData name="Kylie Fletcher" userId="69f6e5b9-b7ac-4956-b0b1-267adc618812" providerId="ADAL" clId="{FF04D77E-3F8E-48EE-8DC0-ADF3BEA0BCB5}" dt="2025-07-03T14:44:42.233" v="306" actId="1076"/>
          <ac:picMkLst>
            <pc:docMk/>
            <pc:sldMk cId="3904230621" sldId="467"/>
            <ac:picMk id="3074" creationId="{EA74864B-6213-F043-0460-785F59268D48}"/>
          </ac:picMkLst>
        </pc:picChg>
      </pc:sldChg>
      <pc:sldChg chg="addSp delSp modSp mod modNotesTx">
        <pc:chgData name="Kylie Fletcher" userId="69f6e5b9-b7ac-4956-b0b1-267adc618812" providerId="ADAL" clId="{FF04D77E-3F8E-48EE-8DC0-ADF3BEA0BCB5}" dt="2025-07-03T16:45:49.518" v="1293" actId="20577"/>
        <pc:sldMkLst>
          <pc:docMk/>
          <pc:sldMk cId="1690226305" sldId="468"/>
        </pc:sldMkLst>
        <pc:spChg chg="mod">
          <ac:chgData name="Kylie Fletcher" userId="69f6e5b9-b7ac-4956-b0b1-267adc618812" providerId="ADAL" clId="{FF04D77E-3F8E-48EE-8DC0-ADF3BEA0BCB5}" dt="2025-07-03T16:30:47.550" v="1216" actId="255"/>
          <ac:spMkLst>
            <pc:docMk/>
            <pc:sldMk cId="1690226305" sldId="468"/>
            <ac:spMk id="3" creationId="{FD8AAD9F-8FEA-2ED6-12DD-EF00E1FCA9D3}"/>
          </ac:spMkLst>
        </pc:spChg>
        <pc:spChg chg="mod">
          <ac:chgData name="Kylie Fletcher" userId="69f6e5b9-b7ac-4956-b0b1-267adc618812" providerId="ADAL" clId="{FF04D77E-3F8E-48EE-8DC0-ADF3BEA0BCB5}" dt="2025-07-03T16:45:35.948" v="1292" actId="20577"/>
          <ac:spMkLst>
            <pc:docMk/>
            <pc:sldMk cId="1690226305" sldId="468"/>
            <ac:spMk id="13" creationId="{845417E6-C31E-621E-971C-EADBC39126B4}"/>
          </ac:spMkLst>
        </pc:spChg>
        <pc:spChg chg="mod">
          <ac:chgData name="Kylie Fletcher" userId="69f6e5b9-b7ac-4956-b0b1-267adc618812" providerId="ADAL" clId="{FF04D77E-3F8E-48EE-8DC0-ADF3BEA0BCB5}" dt="2025-07-03T16:30:40.546" v="1215" actId="255"/>
          <ac:spMkLst>
            <pc:docMk/>
            <pc:sldMk cId="1690226305" sldId="468"/>
            <ac:spMk id="18" creationId="{A3B80F62-3D18-861F-9E03-7E2D56455139}"/>
          </ac:spMkLst>
        </pc:spChg>
        <pc:picChg chg="add mod">
          <ac:chgData name="Kylie Fletcher" userId="69f6e5b9-b7ac-4956-b0b1-267adc618812" providerId="ADAL" clId="{FF04D77E-3F8E-48EE-8DC0-ADF3BEA0BCB5}" dt="2025-07-03T14:56:48.966" v="472"/>
          <ac:picMkLst>
            <pc:docMk/>
            <pc:sldMk cId="1690226305" sldId="468"/>
            <ac:picMk id="4" creationId="{2F34B1C9-A201-06D4-3BD0-7DF3B1AE84CB}"/>
          </ac:picMkLst>
        </pc:picChg>
        <pc:picChg chg="add mod">
          <ac:chgData name="Kylie Fletcher" userId="69f6e5b9-b7ac-4956-b0b1-267adc618812" providerId="ADAL" clId="{FF04D77E-3F8E-48EE-8DC0-ADF3BEA0BCB5}" dt="2025-07-03T14:56:48.966" v="472"/>
          <ac:picMkLst>
            <pc:docMk/>
            <pc:sldMk cId="1690226305" sldId="468"/>
            <ac:picMk id="7" creationId="{9BD521AD-58C9-ADCA-19AF-C1A8AB4F3E37}"/>
          </ac:picMkLst>
        </pc:picChg>
        <pc:cxnChg chg="add del mod">
          <ac:chgData name="Kylie Fletcher" userId="69f6e5b9-b7ac-4956-b0b1-267adc618812" providerId="ADAL" clId="{FF04D77E-3F8E-48EE-8DC0-ADF3BEA0BCB5}" dt="2025-07-03T14:57:49.235" v="482" actId="1076"/>
          <ac:cxnSpMkLst>
            <pc:docMk/>
            <pc:sldMk cId="1690226305" sldId="468"/>
            <ac:cxnSpMk id="17" creationId="{EF58767E-8F00-7C50-397B-A74A3B1AC9D1}"/>
          </ac:cxnSpMkLst>
        </pc:cxnChg>
      </pc:sldChg>
      <pc:sldChg chg="addSp delSp modSp mod modNotesTx">
        <pc:chgData name="Kylie Fletcher" userId="69f6e5b9-b7ac-4956-b0b1-267adc618812" providerId="ADAL" clId="{FF04D77E-3F8E-48EE-8DC0-ADF3BEA0BCB5}" dt="2025-07-03T16:31:40.748" v="1225" actId="255"/>
        <pc:sldMkLst>
          <pc:docMk/>
          <pc:sldMk cId="3506738636" sldId="475"/>
        </pc:sldMkLst>
        <pc:spChg chg="add mod">
          <ac:chgData name="Kylie Fletcher" userId="69f6e5b9-b7ac-4956-b0b1-267adc618812" providerId="ADAL" clId="{FF04D77E-3F8E-48EE-8DC0-ADF3BEA0BCB5}" dt="2025-07-03T15:41:11.159" v="746" actId="948"/>
          <ac:spMkLst>
            <pc:docMk/>
            <pc:sldMk cId="3506738636" sldId="475"/>
            <ac:spMk id="3" creationId="{9974DD70-0C54-BBEF-7D6B-64D319D3B93D}"/>
          </ac:spMkLst>
        </pc:spChg>
        <pc:spChg chg="add mod">
          <ac:chgData name="Kylie Fletcher" userId="69f6e5b9-b7ac-4956-b0b1-267adc618812" providerId="ADAL" clId="{FF04D77E-3F8E-48EE-8DC0-ADF3BEA0BCB5}" dt="2025-07-03T15:42:21.421" v="767" actId="1076"/>
          <ac:spMkLst>
            <pc:docMk/>
            <pc:sldMk cId="3506738636" sldId="475"/>
            <ac:spMk id="4" creationId="{677DDBC8-5EC7-C1A0-E68D-C9AE028F1C2D}"/>
          </ac:spMkLst>
        </pc:spChg>
        <pc:spChg chg="mod">
          <ac:chgData name="Kylie Fletcher" userId="69f6e5b9-b7ac-4956-b0b1-267adc618812" providerId="ADAL" clId="{FF04D77E-3F8E-48EE-8DC0-ADF3BEA0BCB5}" dt="2025-07-03T16:31:40.748" v="1225" actId="255"/>
          <ac:spMkLst>
            <pc:docMk/>
            <pc:sldMk cId="3506738636" sldId="475"/>
            <ac:spMk id="47" creationId="{86BCAF6F-9FF0-EF8D-EE78-C9B7B16C020E}"/>
          </ac:spMkLst>
        </pc:spChg>
        <pc:picChg chg="add mod">
          <ac:chgData name="Kylie Fletcher" userId="69f6e5b9-b7ac-4956-b0b1-267adc618812" providerId="ADAL" clId="{FF04D77E-3F8E-48EE-8DC0-ADF3BEA0BCB5}" dt="2025-07-03T15:42:52.707" v="770" actId="1076"/>
          <ac:picMkLst>
            <pc:docMk/>
            <pc:sldMk cId="3506738636" sldId="475"/>
            <ac:picMk id="5" creationId="{7D67026E-1124-AD9D-2D7B-1A73D4B395E2}"/>
          </ac:picMkLst>
        </pc:picChg>
        <pc:picChg chg="add mod">
          <ac:chgData name="Kylie Fletcher" userId="69f6e5b9-b7ac-4956-b0b1-267adc618812" providerId="ADAL" clId="{FF04D77E-3F8E-48EE-8DC0-ADF3BEA0BCB5}" dt="2025-07-03T15:42:52.707" v="770" actId="1076"/>
          <ac:picMkLst>
            <pc:docMk/>
            <pc:sldMk cId="3506738636" sldId="475"/>
            <ac:picMk id="6" creationId="{5D3E831B-24A2-0421-15C7-2BC2C88FBADD}"/>
          </ac:picMkLst>
        </pc:picChg>
        <pc:picChg chg="mod">
          <ac:chgData name="Kylie Fletcher" userId="69f6e5b9-b7ac-4956-b0b1-267adc618812" providerId="ADAL" clId="{FF04D77E-3F8E-48EE-8DC0-ADF3BEA0BCB5}" dt="2025-07-03T15:39:06.856" v="717" actId="1076"/>
          <ac:picMkLst>
            <pc:docMk/>
            <pc:sldMk cId="3506738636" sldId="475"/>
            <ac:picMk id="36" creationId="{B182DE93-476C-E64B-AAA2-645ECA486CBF}"/>
          </ac:picMkLst>
        </pc:picChg>
        <pc:picChg chg="mod">
          <ac:chgData name="Kylie Fletcher" userId="69f6e5b9-b7ac-4956-b0b1-267adc618812" providerId="ADAL" clId="{FF04D77E-3F8E-48EE-8DC0-ADF3BEA0BCB5}" dt="2025-07-03T15:39:31.371" v="724" actId="1076"/>
          <ac:picMkLst>
            <pc:docMk/>
            <pc:sldMk cId="3506738636" sldId="475"/>
            <ac:picMk id="39" creationId="{4A6F80E8-5FB9-7BEC-E817-B27B47BD4467}"/>
          </ac:picMkLst>
        </pc:picChg>
        <pc:picChg chg="mod">
          <ac:chgData name="Kylie Fletcher" userId="69f6e5b9-b7ac-4956-b0b1-267adc618812" providerId="ADAL" clId="{FF04D77E-3F8E-48EE-8DC0-ADF3BEA0BCB5}" dt="2025-07-03T15:39:11.317" v="719" actId="1076"/>
          <ac:picMkLst>
            <pc:docMk/>
            <pc:sldMk cId="3506738636" sldId="475"/>
            <ac:picMk id="44" creationId="{201956DB-21C6-5BC7-CA48-44515A3A59DF}"/>
          </ac:picMkLst>
        </pc:picChg>
        <pc:picChg chg="mod ord">
          <ac:chgData name="Kylie Fletcher" userId="69f6e5b9-b7ac-4956-b0b1-267adc618812" providerId="ADAL" clId="{FF04D77E-3F8E-48EE-8DC0-ADF3BEA0BCB5}" dt="2025-07-03T15:39:47.657" v="725" actId="14100"/>
          <ac:picMkLst>
            <pc:docMk/>
            <pc:sldMk cId="3506738636" sldId="475"/>
            <ac:picMk id="53" creationId="{F895D1A6-4652-7E1C-2177-55373CE66591}"/>
          </ac:picMkLst>
        </pc:picChg>
        <pc:picChg chg="mod">
          <ac:chgData name="Kylie Fletcher" userId="69f6e5b9-b7ac-4956-b0b1-267adc618812" providerId="ADAL" clId="{FF04D77E-3F8E-48EE-8DC0-ADF3BEA0BCB5}" dt="2025-07-03T15:39:23.261" v="722" actId="1076"/>
          <ac:picMkLst>
            <pc:docMk/>
            <pc:sldMk cId="3506738636" sldId="475"/>
            <ac:picMk id="61" creationId="{8F1F8904-7D53-3A73-376F-23E8020F4598}"/>
          </ac:picMkLst>
        </pc:picChg>
      </pc:sldChg>
      <pc:sldChg chg="addSp delSp modSp mod modNotesTx">
        <pc:chgData name="Kylie Fletcher" userId="69f6e5b9-b7ac-4956-b0b1-267adc618812" providerId="ADAL" clId="{FF04D77E-3F8E-48EE-8DC0-ADF3BEA0BCB5}" dt="2025-07-03T16:49:29.077" v="1301" actId="114"/>
        <pc:sldMkLst>
          <pc:docMk/>
          <pc:sldMk cId="67573028" sldId="477"/>
        </pc:sldMkLst>
        <pc:spChg chg="add mod">
          <ac:chgData name="Kylie Fletcher" userId="69f6e5b9-b7ac-4956-b0b1-267adc618812" providerId="ADAL" clId="{FF04D77E-3F8E-48EE-8DC0-ADF3BEA0BCB5}" dt="2025-07-03T15:50:06.760" v="879" actId="948"/>
          <ac:spMkLst>
            <pc:docMk/>
            <pc:sldMk cId="67573028" sldId="477"/>
            <ac:spMk id="2" creationId="{41ADA335-1A9D-5EF2-B92F-E70D5B69F10B}"/>
          </ac:spMkLst>
        </pc:spChg>
        <pc:spChg chg="mod">
          <ac:chgData name="Kylie Fletcher" userId="69f6e5b9-b7ac-4956-b0b1-267adc618812" providerId="ADAL" clId="{FF04D77E-3F8E-48EE-8DC0-ADF3BEA0BCB5}" dt="2025-07-03T16:32:05.705" v="1228" actId="255"/>
          <ac:spMkLst>
            <pc:docMk/>
            <pc:sldMk cId="67573028" sldId="477"/>
            <ac:spMk id="14" creationId="{B2714BF0-1E5B-64F4-A913-6E5F99154A27}"/>
          </ac:spMkLst>
        </pc:spChg>
        <pc:picChg chg="add mod">
          <ac:chgData name="Kylie Fletcher" userId="69f6e5b9-b7ac-4956-b0b1-267adc618812" providerId="ADAL" clId="{FF04D77E-3F8E-48EE-8DC0-ADF3BEA0BCB5}" dt="2025-07-03T15:52:28.606" v="914" actId="1076"/>
          <ac:picMkLst>
            <pc:docMk/>
            <pc:sldMk cId="67573028" sldId="477"/>
            <ac:picMk id="4" creationId="{8BE197A9-9C75-C15D-5097-81AA6C95F9CE}"/>
          </ac:picMkLst>
        </pc:picChg>
        <pc:picChg chg="add mod">
          <ac:chgData name="Kylie Fletcher" userId="69f6e5b9-b7ac-4956-b0b1-267adc618812" providerId="ADAL" clId="{FF04D77E-3F8E-48EE-8DC0-ADF3BEA0BCB5}" dt="2025-07-03T15:52:31.260" v="915" actId="1076"/>
          <ac:picMkLst>
            <pc:docMk/>
            <pc:sldMk cId="67573028" sldId="477"/>
            <ac:picMk id="6" creationId="{AA7C4D76-59AC-D896-E42F-57653468B408}"/>
          </ac:picMkLst>
        </pc:picChg>
        <pc:picChg chg="add mod">
          <ac:chgData name="Kylie Fletcher" userId="69f6e5b9-b7ac-4956-b0b1-267adc618812" providerId="ADAL" clId="{FF04D77E-3F8E-48EE-8DC0-ADF3BEA0BCB5}" dt="2025-07-03T15:53:31.260" v="930" actId="1076"/>
          <ac:picMkLst>
            <pc:docMk/>
            <pc:sldMk cId="67573028" sldId="477"/>
            <ac:picMk id="10" creationId="{0B8DA62A-4EEE-9D4B-EA4D-27FD9297E9AD}"/>
          </ac:picMkLst>
        </pc:picChg>
        <pc:picChg chg="add mod">
          <ac:chgData name="Kylie Fletcher" userId="69f6e5b9-b7ac-4956-b0b1-267adc618812" providerId="ADAL" clId="{FF04D77E-3F8E-48EE-8DC0-ADF3BEA0BCB5}" dt="2025-07-03T15:52:49.101" v="921" actId="1076"/>
          <ac:picMkLst>
            <pc:docMk/>
            <pc:sldMk cId="67573028" sldId="477"/>
            <ac:picMk id="17" creationId="{31C1F0A5-D706-DF70-E7D1-43B594C8E623}"/>
          </ac:picMkLst>
        </pc:picChg>
        <pc:picChg chg="add mod">
          <ac:chgData name="Kylie Fletcher" userId="69f6e5b9-b7ac-4956-b0b1-267adc618812" providerId="ADAL" clId="{FF04D77E-3F8E-48EE-8DC0-ADF3BEA0BCB5}" dt="2025-07-03T15:53:28.495" v="929" actId="1076"/>
          <ac:picMkLst>
            <pc:docMk/>
            <pc:sldMk cId="67573028" sldId="477"/>
            <ac:picMk id="18" creationId="{9D8DC250-1F51-33EA-7279-59531B5A5E8C}"/>
          </ac:picMkLst>
        </pc:picChg>
        <pc:picChg chg="add mod">
          <ac:chgData name="Kylie Fletcher" userId="69f6e5b9-b7ac-4956-b0b1-267adc618812" providerId="ADAL" clId="{FF04D77E-3F8E-48EE-8DC0-ADF3BEA0BCB5}" dt="2025-07-03T15:53:12.754" v="927"/>
          <ac:picMkLst>
            <pc:docMk/>
            <pc:sldMk cId="67573028" sldId="477"/>
            <ac:picMk id="20" creationId="{41C1955B-528B-9C33-6D15-C746F9697040}"/>
          </ac:picMkLst>
        </pc:picChg>
        <pc:picChg chg="add mod">
          <ac:chgData name="Kylie Fletcher" userId="69f6e5b9-b7ac-4956-b0b1-267adc618812" providerId="ADAL" clId="{FF04D77E-3F8E-48EE-8DC0-ADF3BEA0BCB5}" dt="2025-07-03T15:53:12.754" v="927"/>
          <ac:picMkLst>
            <pc:docMk/>
            <pc:sldMk cId="67573028" sldId="477"/>
            <ac:picMk id="24" creationId="{FAA6506D-CEBB-8ECC-B9A1-408FEF17D780}"/>
          </ac:picMkLst>
        </pc:picChg>
        <pc:picChg chg="mod">
          <ac:chgData name="Kylie Fletcher" userId="69f6e5b9-b7ac-4956-b0b1-267adc618812" providerId="ADAL" clId="{FF04D77E-3F8E-48EE-8DC0-ADF3BEA0BCB5}" dt="2025-07-03T15:52:33.282" v="916" actId="1076"/>
          <ac:picMkLst>
            <pc:docMk/>
            <pc:sldMk cId="67573028" sldId="477"/>
            <ac:picMk id="25" creationId="{A7121E69-1E58-805C-07E3-98814761DA43}"/>
          </ac:picMkLst>
        </pc:picChg>
        <pc:cxnChg chg="mod">
          <ac:chgData name="Kylie Fletcher" userId="69f6e5b9-b7ac-4956-b0b1-267adc618812" providerId="ADAL" clId="{FF04D77E-3F8E-48EE-8DC0-ADF3BEA0BCB5}" dt="2025-07-03T15:50:11.575" v="880" actId="1076"/>
          <ac:cxnSpMkLst>
            <pc:docMk/>
            <pc:sldMk cId="67573028" sldId="477"/>
            <ac:cxnSpMk id="30" creationId="{015D2050-8DB6-3F16-35F0-4254D543CF44}"/>
          </ac:cxnSpMkLst>
        </pc:cxnChg>
      </pc:sldChg>
      <pc:sldChg chg="addSp delSp modSp mod modNotesTx">
        <pc:chgData name="Kylie Fletcher" userId="69f6e5b9-b7ac-4956-b0b1-267adc618812" providerId="ADAL" clId="{FF04D77E-3F8E-48EE-8DC0-ADF3BEA0BCB5}" dt="2025-07-03T16:45:10.266" v="1291" actId="20577"/>
        <pc:sldMkLst>
          <pc:docMk/>
          <pc:sldMk cId="3614467698" sldId="480"/>
        </pc:sldMkLst>
        <pc:spChg chg="mod">
          <ac:chgData name="Kylie Fletcher" userId="69f6e5b9-b7ac-4956-b0b1-267adc618812" providerId="ADAL" clId="{FF04D77E-3F8E-48EE-8DC0-ADF3BEA0BCB5}" dt="2025-07-03T14:50:03.251" v="386" actId="1076"/>
          <ac:spMkLst>
            <pc:docMk/>
            <pc:sldMk cId="3614467698" sldId="480"/>
            <ac:spMk id="2" creationId="{E6D2B88C-33C5-C629-40F2-83E4026C75A3}"/>
          </ac:spMkLst>
        </pc:spChg>
        <pc:spChg chg="mod">
          <ac:chgData name="Kylie Fletcher" userId="69f6e5b9-b7ac-4956-b0b1-267adc618812" providerId="ADAL" clId="{FF04D77E-3F8E-48EE-8DC0-ADF3BEA0BCB5}" dt="2025-07-03T14:50:16.488" v="388" actId="1076"/>
          <ac:spMkLst>
            <pc:docMk/>
            <pc:sldMk cId="3614467698" sldId="480"/>
            <ac:spMk id="4" creationId="{BEC6B9B6-3628-179F-5D27-E4C2618B4110}"/>
          </ac:spMkLst>
        </pc:spChg>
        <pc:spChg chg="mod">
          <ac:chgData name="Kylie Fletcher" userId="69f6e5b9-b7ac-4956-b0b1-267adc618812" providerId="ADAL" clId="{FF04D77E-3F8E-48EE-8DC0-ADF3BEA0BCB5}" dt="2025-07-03T14:49:12.463" v="377" actId="1076"/>
          <ac:spMkLst>
            <pc:docMk/>
            <pc:sldMk cId="3614467698" sldId="480"/>
            <ac:spMk id="5" creationId="{BEEF0A61-68CC-FDAA-1771-0FC0B090BE44}"/>
          </ac:spMkLst>
        </pc:spChg>
        <pc:spChg chg="mod">
          <ac:chgData name="Kylie Fletcher" userId="69f6e5b9-b7ac-4956-b0b1-267adc618812" providerId="ADAL" clId="{FF04D77E-3F8E-48EE-8DC0-ADF3BEA0BCB5}" dt="2025-07-03T14:49:53.362" v="384" actId="1076"/>
          <ac:spMkLst>
            <pc:docMk/>
            <pc:sldMk cId="3614467698" sldId="480"/>
            <ac:spMk id="6" creationId="{42B5BE1F-426E-3E9E-2D0D-F2F0D23727B2}"/>
          </ac:spMkLst>
        </pc:spChg>
        <pc:spChg chg="mod">
          <ac:chgData name="Kylie Fletcher" userId="69f6e5b9-b7ac-4956-b0b1-267adc618812" providerId="ADAL" clId="{FF04D77E-3F8E-48EE-8DC0-ADF3BEA0BCB5}" dt="2025-07-03T16:30:27.719" v="1213" actId="255"/>
          <ac:spMkLst>
            <pc:docMk/>
            <pc:sldMk cId="3614467698" sldId="480"/>
            <ac:spMk id="18" creationId="{8F1EE496-494F-9166-3747-D2B0DDCE9B4D}"/>
          </ac:spMkLst>
        </pc:spChg>
        <pc:picChg chg="mod">
          <ac:chgData name="Kylie Fletcher" userId="69f6e5b9-b7ac-4956-b0b1-267adc618812" providerId="ADAL" clId="{FF04D77E-3F8E-48EE-8DC0-ADF3BEA0BCB5}" dt="2025-07-03T14:49:53.362" v="384" actId="1076"/>
          <ac:picMkLst>
            <pc:docMk/>
            <pc:sldMk cId="3614467698" sldId="480"/>
            <ac:picMk id="3" creationId="{7215A9C1-B3BB-2D6F-334E-61BDC61C53B5}"/>
          </ac:picMkLst>
        </pc:picChg>
        <pc:picChg chg="add mod">
          <ac:chgData name="Kylie Fletcher" userId="69f6e5b9-b7ac-4956-b0b1-267adc618812" providerId="ADAL" clId="{FF04D77E-3F8E-48EE-8DC0-ADF3BEA0BCB5}" dt="2025-07-03T14:50:26.923" v="390"/>
          <ac:picMkLst>
            <pc:docMk/>
            <pc:sldMk cId="3614467698" sldId="480"/>
            <ac:picMk id="9" creationId="{BE38C056-4FC4-6B3D-F46F-65608FECD566}"/>
          </ac:picMkLst>
        </pc:picChg>
        <pc:picChg chg="add mod">
          <ac:chgData name="Kylie Fletcher" userId="69f6e5b9-b7ac-4956-b0b1-267adc618812" providerId="ADAL" clId="{FF04D77E-3F8E-48EE-8DC0-ADF3BEA0BCB5}" dt="2025-07-03T14:50:26.923" v="390"/>
          <ac:picMkLst>
            <pc:docMk/>
            <pc:sldMk cId="3614467698" sldId="480"/>
            <ac:picMk id="10" creationId="{40CA54ED-E16E-E7AD-849B-62E149024C0B}"/>
          </ac:picMkLst>
        </pc:picChg>
        <pc:picChg chg="mod">
          <ac:chgData name="Kylie Fletcher" userId="69f6e5b9-b7ac-4956-b0b1-267adc618812" providerId="ADAL" clId="{FF04D77E-3F8E-48EE-8DC0-ADF3BEA0BCB5}" dt="2025-07-03T14:49:12.463" v="377" actId="1076"/>
          <ac:picMkLst>
            <pc:docMk/>
            <pc:sldMk cId="3614467698" sldId="480"/>
            <ac:picMk id="1026" creationId="{C5490469-8F1E-7605-68F6-63C5E567DC49}"/>
          </ac:picMkLst>
        </pc:picChg>
      </pc:sldChg>
      <pc:sldChg chg="addSp delSp modSp mod modNotesTx">
        <pc:chgData name="Kylie Fletcher" userId="69f6e5b9-b7ac-4956-b0b1-267adc618812" providerId="ADAL" clId="{FF04D77E-3F8E-48EE-8DC0-ADF3BEA0BCB5}" dt="2025-07-03T16:30:33.238" v="1214" actId="255"/>
        <pc:sldMkLst>
          <pc:docMk/>
          <pc:sldMk cId="1860683516" sldId="481"/>
        </pc:sldMkLst>
        <pc:spChg chg="mod">
          <ac:chgData name="Kylie Fletcher" userId="69f6e5b9-b7ac-4956-b0b1-267adc618812" providerId="ADAL" clId="{FF04D77E-3F8E-48EE-8DC0-ADF3BEA0BCB5}" dt="2025-07-03T14:51:32.940" v="428" actId="1076"/>
          <ac:spMkLst>
            <pc:docMk/>
            <pc:sldMk cId="1860683516" sldId="481"/>
            <ac:spMk id="2" creationId="{0203A9EF-DCDE-C0D9-E328-F03375C0418D}"/>
          </ac:spMkLst>
        </pc:spChg>
        <pc:spChg chg="mod">
          <ac:chgData name="Kylie Fletcher" userId="69f6e5b9-b7ac-4956-b0b1-267adc618812" providerId="ADAL" clId="{FF04D77E-3F8E-48EE-8DC0-ADF3BEA0BCB5}" dt="2025-07-03T14:51:32.940" v="428" actId="1076"/>
          <ac:spMkLst>
            <pc:docMk/>
            <pc:sldMk cId="1860683516" sldId="481"/>
            <ac:spMk id="4" creationId="{99D2D552-0107-8A76-2B64-A4A5150CB0DF}"/>
          </ac:spMkLst>
        </pc:spChg>
        <pc:spChg chg="mod">
          <ac:chgData name="Kylie Fletcher" userId="69f6e5b9-b7ac-4956-b0b1-267adc618812" providerId="ADAL" clId="{FF04D77E-3F8E-48EE-8DC0-ADF3BEA0BCB5}" dt="2025-07-03T14:51:32.940" v="428" actId="1076"/>
          <ac:spMkLst>
            <pc:docMk/>
            <pc:sldMk cId="1860683516" sldId="481"/>
            <ac:spMk id="8" creationId="{3A7EB7BE-D3F6-A368-CB87-2A08CDF48F19}"/>
          </ac:spMkLst>
        </pc:spChg>
        <pc:spChg chg="mod">
          <ac:chgData name="Kylie Fletcher" userId="69f6e5b9-b7ac-4956-b0b1-267adc618812" providerId="ADAL" clId="{FF04D77E-3F8E-48EE-8DC0-ADF3BEA0BCB5}" dt="2025-07-03T14:51:32.940" v="428" actId="1076"/>
          <ac:spMkLst>
            <pc:docMk/>
            <pc:sldMk cId="1860683516" sldId="481"/>
            <ac:spMk id="9" creationId="{B6F68B20-9982-50EA-E060-08B601E4ECCF}"/>
          </ac:spMkLst>
        </pc:spChg>
        <pc:spChg chg="mod">
          <ac:chgData name="Kylie Fletcher" userId="69f6e5b9-b7ac-4956-b0b1-267adc618812" providerId="ADAL" clId="{FF04D77E-3F8E-48EE-8DC0-ADF3BEA0BCB5}" dt="2025-07-03T14:51:32.940" v="428" actId="1076"/>
          <ac:spMkLst>
            <pc:docMk/>
            <pc:sldMk cId="1860683516" sldId="481"/>
            <ac:spMk id="12" creationId="{07BDCE2D-ED95-07D9-2A13-980D5C5FA32A}"/>
          </ac:spMkLst>
        </pc:spChg>
        <pc:spChg chg="mod">
          <ac:chgData name="Kylie Fletcher" userId="69f6e5b9-b7ac-4956-b0b1-267adc618812" providerId="ADAL" clId="{FF04D77E-3F8E-48EE-8DC0-ADF3BEA0BCB5}" dt="2025-07-03T14:51:32.940" v="428" actId="1076"/>
          <ac:spMkLst>
            <pc:docMk/>
            <pc:sldMk cId="1860683516" sldId="481"/>
            <ac:spMk id="13" creationId="{A1D85528-AAC7-E288-862C-7FE3DC618109}"/>
          </ac:spMkLst>
        </pc:spChg>
        <pc:spChg chg="mod">
          <ac:chgData name="Kylie Fletcher" userId="69f6e5b9-b7ac-4956-b0b1-267adc618812" providerId="ADAL" clId="{FF04D77E-3F8E-48EE-8DC0-ADF3BEA0BCB5}" dt="2025-07-03T16:30:33.238" v="1214" actId="255"/>
          <ac:spMkLst>
            <pc:docMk/>
            <pc:sldMk cId="1860683516" sldId="481"/>
            <ac:spMk id="18" creationId="{47F7C5AE-D131-481B-09C2-302D2D5FC03F}"/>
          </ac:spMkLst>
        </pc:spChg>
        <pc:picChg chg="mod">
          <ac:chgData name="Kylie Fletcher" userId="69f6e5b9-b7ac-4956-b0b1-267adc618812" providerId="ADAL" clId="{FF04D77E-3F8E-48EE-8DC0-ADF3BEA0BCB5}" dt="2025-07-03T14:51:32.940" v="428" actId="1076"/>
          <ac:picMkLst>
            <pc:docMk/>
            <pc:sldMk cId="1860683516" sldId="481"/>
            <ac:picMk id="3" creationId="{9B2704A7-2E27-3EC3-3F98-53A5FFA99C76}"/>
          </ac:picMkLst>
        </pc:picChg>
        <pc:picChg chg="add mod">
          <ac:chgData name="Kylie Fletcher" userId="69f6e5b9-b7ac-4956-b0b1-267adc618812" providerId="ADAL" clId="{FF04D77E-3F8E-48EE-8DC0-ADF3BEA0BCB5}" dt="2025-07-03T14:51:55.310" v="430"/>
          <ac:picMkLst>
            <pc:docMk/>
            <pc:sldMk cId="1860683516" sldId="481"/>
            <ac:picMk id="5" creationId="{E824F130-8609-E5C1-B9C6-4D34D0FC5603}"/>
          </ac:picMkLst>
        </pc:picChg>
        <pc:picChg chg="mod">
          <ac:chgData name="Kylie Fletcher" userId="69f6e5b9-b7ac-4956-b0b1-267adc618812" providerId="ADAL" clId="{FF04D77E-3F8E-48EE-8DC0-ADF3BEA0BCB5}" dt="2025-07-03T14:51:32.940" v="428" actId="1076"/>
          <ac:picMkLst>
            <pc:docMk/>
            <pc:sldMk cId="1860683516" sldId="481"/>
            <ac:picMk id="6" creationId="{7B3F03F6-BF5B-A220-2C93-072616E8E4FC}"/>
          </ac:picMkLst>
        </pc:picChg>
        <pc:picChg chg="mod">
          <ac:chgData name="Kylie Fletcher" userId="69f6e5b9-b7ac-4956-b0b1-267adc618812" providerId="ADAL" clId="{FF04D77E-3F8E-48EE-8DC0-ADF3BEA0BCB5}" dt="2025-07-03T14:51:32.940" v="428" actId="1076"/>
          <ac:picMkLst>
            <pc:docMk/>
            <pc:sldMk cId="1860683516" sldId="481"/>
            <ac:picMk id="7" creationId="{B62ADB8B-0910-CE3B-C099-BC7BAECEE0DA}"/>
          </ac:picMkLst>
        </pc:picChg>
        <pc:picChg chg="add mod">
          <ac:chgData name="Kylie Fletcher" userId="69f6e5b9-b7ac-4956-b0b1-267adc618812" providerId="ADAL" clId="{FF04D77E-3F8E-48EE-8DC0-ADF3BEA0BCB5}" dt="2025-07-03T14:51:55.310" v="430"/>
          <ac:picMkLst>
            <pc:docMk/>
            <pc:sldMk cId="1860683516" sldId="481"/>
            <ac:picMk id="14" creationId="{10F5C77E-370C-7202-DE83-8F69A63DD067}"/>
          </ac:picMkLst>
        </pc:picChg>
      </pc:sldChg>
      <pc:sldChg chg="del">
        <pc:chgData name="Kylie Fletcher" userId="69f6e5b9-b7ac-4956-b0b1-267adc618812" providerId="ADAL" clId="{FF04D77E-3F8E-48EE-8DC0-ADF3BEA0BCB5}" dt="2025-07-03T14:58:00.964" v="483" actId="2696"/>
        <pc:sldMkLst>
          <pc:docMk/>
          <pc:sldMk cId="2963981104" sldId="482"/>
        </pc:sldMkLst>
      </pc:sldChg>
      <pc:sldChg chg="addSp modSp mod modNotesTx">
        <pc:chgData name="Kylie Fletcher" userId="69f6e5b9-b7ac-4956-b0b1-267adc618812" providerId="ADAL" clId="{FF04D77E-3F8E-48EE-8DC0-ADF3BEA0BCB5}" dt="2025-07-03T16:30:56.459" v="1218" actId="255"/>
        <pc:sldMkLst>
          <pc:docMk/>
          <pc:sldMk cId="1756736167" sldId="483"/>
        </pc:sldMkLst>
        <pc:spChg chg="mod">
          <ac:chgData name="Kylie Fletcher" userId="69f6e5b9-b7ac-4956-b0b1-267adc618812" providerId="ADAL" clId="{FF04D77E-3F8E-48EE-8DC0-ADF3BEA0BCB5}" dt="2025-07-03T16:30:56.459" v="1218" actId="255"/>
          <ac:spMkLst>
            <pc:docMk/>
            <pc:sldMk cId="1756736167" sldId="483"/>
            <ac:spMk id="2" creationId="{5780CF34-5C8E-FC2B-6034-0291822E7474}"/>
          </ac:spMkLst>
        </pc:spChg>
        <pc:spChg chg="add mod">
          <ac:chgData name="Kylie Fletcher" userId="69f6e5b9-b7ac-4956-b0b1-267adc618812" providerId="ADAL" clId="{FF04D77E-3F8E-48EE-8DC0-ADF3BEA0BCB5}" dt="2025-07-03T15:30:36.639" v="570"/>
          <ac:spMkLst>
            <pc:docMk/>
            <pc:sldMk cId="1756736167" sldId="483"/>
            <ac:spMk id="5" creationId="{6C632A97-05FA-0E59-E46B-51BBD07BD13F}"/>
          </ac:spMkLst>
        </pc:spChg>
        <pc:spChg chg="mod">
          <ac:chgData name="Kylie Fletcher" userId="69f6e5b9-b7ac-4956-b0b1-267adc618812" providerId="ADAL" clId="{FF04D77E-3F8E-48EE-8DC0-ADF3BEA0BCB5}" dt="2025-07-03T15:25:49.079" v="504" actId="12"/>
          <ac:spMkLst>
            <pc:docMk/>
            <pc:sldMk cId="1756736167" sldId="483"/>
            <ac:spMk id="13" creationId="{1C6093DE-E5AF-35FA-4208-520A64D65EC1}"/>
          </ac:spMkLst>
        </pc:spChg>
        <pc:spChg chg="mod">
          <ac:chgData name="Kylie Fletcher" userId="69f6e5b9-b7ac-4956-b0b1-267adc618812" providerId="ADAL" clId="{FF04D77E-3F8E-48EE-8DC0-ADF3BEA0BCB5}" dt="2025-07-03T16:30:52.480" v="1217" actId="255"/>
          <ac:spMkLst>
            <pc:docMk/>
            <pc:sldMk cId="1756736167" sldId="483"/>
            <ac:spMk id="18" creationId="{06A44B2B-A83F-93CD-7C7C-608E76F43469}"/>
          </ac:spMkLst>
        </pc:spChg>
        <pc:picChg chg="add mod">
          <ac:chgData name="Kylie Fletcher" userId="69f6e5b9-b7ac-4956-b0b1-267adc618812" providerId="ADAL" clId="{FF04D77E-3F8E-48EE-8DC0-ADF3BEA0BCB5}" dt="2025-07-03T15:26:36.945" v="511"/>
          <ac:picMkLst>
            <pc:docMk/>
            <pc:sldMk cId="1756736167" sldId="483"/>
            <ac:picMk id="6" creationId="{CD75E4B6-EB3A-943E-04DE-C40261A9F996}"/>
          </ac:picMkLst>
        </pc:picChg>
        <pc:picChg chg="add mod">
          <ac:chgData name="Kylie Fletcher" userId="69f6e5b9-b7ac-4956-b0b1-267adc618812" providerId="ADAL" clId="{FF04D77E-3F8E-48EE-8DC0-ADF3BEA0BCB5}" dt="2025-07-03T15:26:36.945" v="511"/>
          <ac:picMkLst>
            <pc:docMk/>
            <pc:sldMk cId="1756736167" sldId="483"/>
            <ac:picMk id="7" creationId="{917364C9-DBC1-B7B3-0CC7-DF209D83F81F}"/>
          </ac:picMkLst>
        </pc:picChg>
      </pc:sldChg>
      <pc:sldChg chg="addSp modSp mod modNotesTx">
        <pc:chgData name="Kylie Fletcher" userId="69f6e5b9-b7ac-4956-b0b1-267adc618812" providerId="ADAL" clId="{FF04D77E-3F8E-48EE-8DC0-ADF3BEA0BCB5}" dt="2025-07-03T16:31:07.358" v="1220" actId="255"/>
        <pc:sldMkLst>
          <pc:docMk/>
          <pc:sldMk cId="149659820" sldId="484"/>
        </pc:sldMkLst>
        <pc:spChg chg="mod">
          <ac:chgData name="Kylie Fletcher" userId="69f6e5b9-b7ac-4956-b0b1-267adc618812" providerId="ADAL" clId="{FF04D77E-3F8E-48EE-8DC0-ADF3BEA0BCB5}" dt="2025-07-03T16:31:07.358" v="1220" actId="255"/>
          <ac:spMkLst>
            <pc:docMk/>
            <pc:sldMk cId="149659820" sldId="484"/>
            <ac:spMk id="2" creationId="{E8C997E2-7DC2-D0F1-0CD0-E95F43824EE4}"/>
          </ac:spMkLst>
        </pc:spChg>
        <pc:spChg chg="add mod">
          <ac:chgData name="Kylie Fletcher" userId="69f6e5b9-b7ac-4956-b0b1-267adc618812" providerId="ADAL" clId="{FF04D77E-3F8E-48EE-8DC0-ADF3BEA0BCB5}" dt="2025-07-03T15:30:43.260" v="572" actId="207"/>
          <ac:spMkLst>
            <pc:docMk/>
            <pc:sldMk cId="149659820" sldId="484"/>
            <ac:spMk id="4" creationId="{290C9BBA-A88D-DEC0-EEED-4727273037A2}"/>
          </ac:spMkLst>
        </pc:spChg>
        <pc:spChg chg="mod">
          <ac:chgData name="Kylie Fletcher" userId="69f6e5b9-b7ac-4956-b0b1-267adc618812" providerId="ADAL" clId="{FF04D77E-3F8E-48EE-8DC0-ADF3BEA0BCB5}" dt="2025-07-03T15:28:40.883" v="536" actId="1076"/>
          <ac:spMkLst>
            <pc:docMk/>
            <pc:sldMk cId="149659820" sldId="484"/>
            <ac:spMk id="13" creationId="{D31BEDB9-F059-1219-C582-5ECE54840558}"/>
          </ac:spMkLst>
        </pc:spChg>
        <pc:spChg chg="mod">
          <ac:chgData name="Kylie Fletcher" userId="69f6e5b9-b7ac-4956-b0b1-267adc618812" providerId="ADAL" clId="{FF04D77E-3F8E-48EE-8DC0-ADF3BEA0BCB5}" dt="2025-07-03T16:31:03.193" v="1219" actId="255"/>
          <ac:spMkLst>
            <pc:docMk/>
            <pc:sldMk cId="149659820" sldId="484"/>
            <ac:spMk id="18" creationId="{4779F68D-00BA-F315-9767-2098DA48D3A7}"/>
          </ac:spMkLst>
        </pc:spChg>
        <pc:spChg chg="mod">
          <ac:chgData name="Kylie Fletcher" userId="69f6e5b9-b7ac-4956-b0b1-267adc618812" providerId="ADAL" clId="{FF04D77E-3F8E-48EE-8DC0-ADF3BEA0BCB5}" dt="2025-07-03T15:28:33.270" v="534" actId="1076"/>
          <ac:spMkLst>
            <pc:docMk/>
            <pc:sldMk cId="149659820" sldId="484"/>
            <ac:spMk id="22" creationId="{6A9E76BB-9F54-300F-1BE4-F39475DC27B5}"/>
          </ac:spMkLst>
        </pc:spChg>
        <pc:picChg chg="add mod">
          <ac:chgData name="Kylie Fletcher" userId="69f6e5b9-b7ac-4956-b0b1-267adc618812" providerId="ADAL" clId="{FF04D77E-3F8E-48EE-8DC0-ADF3BEA0BCB5}" dt="2025-07-03T15:28:49.149" v="537"/>
          <ac:picMkLst>
            <pc:docMk/>
            <pc:sldMk cId="149659820" sldId="484"/>
            <ac:picMk id="5" creationId="{9820EF64-5C32-0625-2F38-D4DF31F35CF6}"/>
          </ac:picMkLst>
        </pc:picChg>
        <pc:picChg chg="add mod">
          <ac:chgData name="Kylie Fletcher" userId="69f6e5b9-b7ac-4956-b0b1-267adc618812" providerId="ADAL" clId="{FF04D77E-3F8E-48EE-8DC0-ADF3BEA0BCB5}" dt="2025-07-03T15:28:49.149" v="537"/>
          <ac:picMkLst>
            <pc:docMk/>
            <pc:sldMk cId="149659820" sldId="484"/>
            <ac:picMk id="6" creationId="{BCE1D139-78DC-E206-FA3E-F661B24FDA5D}"/>
          </ac:picMkLst>
        </pc:picChg>
      </pc:sldChg>
      <pc:sldChg chg="addSp delSp modSp mod modNotesTx">
        <pc:chgData name="Kylie Fletcher" userId="69f6e5b9-b7ac-4956-b0b1-267adc618812" providerId="ADAL" clId="{FF04D77E-3F8E-48EE-8DC0-ADF3BEA0BCB5}" dt="2025-07-03T16:31:14.283" v="1221" actId="255"/>
        <pc:sldMkLst>
          <pc:docMk/>
          <pc:sldMk cId="2571807135" sldId="485"/>
        </pc:sldMkLst>
        <pc:spChg chg="add mod">
          <ac:chgData name="Kylie Fletcher" userId="69f6e5b9-b7ac-4956-b0b1-267adc618812" providerId="ADAL" clId="{FF04D77E-3F8E-48EE-8DC0-ADF3BEA0BCB5}" dt="2025-07-03T15:31:03.258" v="577" actId="1076"/>
          <ac:spMkLst>
            <pc:docMk/>
            <pc:sldMk cId="2571807135" sldId="485"/>
            <ac:spMk id="3" creationId="{3AB68297-1319-D94F-5143-117EB25B3A46}"/>
          </ac:spMkLst>
        </pc:spChg>
        <pc:spChg chg="mod">
          <ac:chgData name="Kylie Fletcher" userId="69f6e5b9-b7ac-4956-b0b1-267adc618812" providerId="ADAL" clId="{FF04D77E-3F8E-48EE-8DC0-ADF3BEA0BCB5}" dt="2025-07-03T15:31:01.277" v="576" actId="1076"/>
          <ac:spMkLst>
            <pc:docMk/>
            <pc:sldMk cId="2571807135" sldId="485"/>
            <ac:spMk id="13" creationId="{C91B0717-EF25-C3B6-6F1D-C57AF113F5FD}"/>
          </ac:spMkLst>
        </pc:spChg>
        <pc:spChg chg="mod">
          <ac:chgData name="Kylie Fletcher" userId="69f6e5b9-b7ac-4956-b0b1-267adc618812" providerId="ADAL" clId="{FF04D77E-3F8E-48EE-8DC0-ADF3BEA0BCB5}" dt="2025-07-03T16:31:14.283" v="1221" actId="255"/>
          <ac:spMkLst>
            <pc:docMk/>
            <pc:sldMk cId="2571807135" sldId="485"/>
            <ac:spMk id="18" creationId="{72E36B25-EE05-47C4-5425-05FEA30B1746}"/>
          </ac:spMkLst>
        </pc:spChg>
        <pc:picChg chg="add mod">
          <ac:chgData name="Kylie Fletcher" userId="69f6e5b9-b7ac-4956-b0b1-267adc618812" providerId="ADAL" clId="{FF04D77E-3F8E-48EE-8DC0-ADF3BEA0BCB5}" dt="2025-07-03T15:31:13.282" v="579"/>
          <ac:picMkLst>
            <pc:docMk/>
            <pc:sldMk cId="2571807135" sldId="485"/>
            <ac:picMk id="4" creationId="{F494BBAE-4CFA-04A9-6857-3B4D2BAC7923}"/>
          </ac:picMkLst>
        </pc:picChg>
        <pc:picChg chg="add mod">
          <ac:chgData name="Kylie Fletcher" userId="69f6e5b9-b7ac-4956-b0b1-267adc618812" providerId="ADAL" clId="{FF04D77E-3F8E-48EE-8DC0-ADF3BEA0BCB5}" dt="2025-07-03T15:31:32.882" v="585" actId="1076"/>
          <ac:picMkLst>
            <pc:docMk/>
            <pc:sldMk cId="2571807135" sldId="485"/>
            <ac:picMk id="6" creationId="{4F3EED41-08FF-BBE7-18F1-B25A2C764E12}"/>
          </ac:picMkLst>
        </pc:picChg>
      </pc:sldChg>
      <pc:sldChg chg="addSp modSp mod modNotesTx">
        <pc:chgData name="Kylie Fletcher" userId="69f6e5b9-b7ac-4956-b0b1-267adc618812" providerId="ADAL" clId="{FF04D77E-3F8E-48EE-8DC0-ADF3BEA0BCB5}" dt="2025-07-03T16:31:27.013" v="1223" actId="255"/>
        <pc:sldMkLst>
          <pc:docMk/>
          <pc:sldMk cId="4162941066" sldId="486"/>
        </pc:sldMkLst>
        <pc:spChg chg="mod">
          <ac:chgData name="Kylie Fletcher" userId="69f6e5b9-b7ac-4956-b0b1-267adc618812" providerId="ADAL" clId="{FF04D77E-3F8E-48EE-8DC0-ADF3BEA0BCB5}" dt="2025-07-03T15:31:46.211" v="586" actId="14100"/>
          <ac:spMkLst>
            <pc:docMk/>
            <pc:sldMk cId="4162941066" sldId="486"/>
            <ac:spMk id="3" creationId="{D1773AA1-0E38-45AA-AD90-6D67E6035EFC}"/>
          </ac:spMkLst>
        </pc:spChg>
        <pc:spChg chg="add mod">
          <ac:chgData name="Kylie Fletcher" userId="69f6e5b9-b7ac-4956-b0b1-267adc618812" providerId="ADAL" clId="{FF04D77E-3F8E-48EE-8DC0-ADF3BEA0BCB5}" dt="2025-07-03T15:33:18.041" v="622" actId="1076"/>
          <ac:spMkLst>
            <pc:docMk/>
            <pc:sldMk cId="4162941066" sldId="486"/>
            <ac:spMk id="4" creationId="{2738B1D7-618D-8F50-BF30-AE8E10DF2F5E}"/>
          </ac:spMkLst>
        </pc:spChg>
        <pc:spChg chg="mod">
          <ac:chgData name="Kylie Fletcher" userId="69f6e5b9-b7ac-4956-b0b1-267adc618812" providerId="ADAL" clId="{FF04D77E-3F8E-48EE-8DC0-ADF3BEA0BCB5}" dt="2025-07-03T15:33:15.115" v="621" actId="1076"/>
          <ac:spMkLst>
            <pc:docMk/>
            <pc:sldMk cId="4162941066" sldId="486"/>
            <ac:spMk id="8" creationId="{7256BDED-0614-8A11-E8DF-0CD1711AA5E7}"/>
          </ac:spMkLst>
        </pc:spChg>
        <pc:spChg chg="mod">
          <ac:chgData name="Kylie Fletcher" userId="69f6e5b9-b7ac-4956-b0b1-267adc618812" providerId="ADAL" clId="{FF04D77E-3F8E-48EE-8DC0-ADF3BEA0BCB5}" dt="2025-07-03T16:31:27.013" v="1223" actId="255"/>
          <ac:spMkLst>
            <pc:docMk/>
            <pc:sldMk cId="4162941066" sldId="486"/>
            <ac:spMk id="18" creationId="{204C84C1-DC7C-8E73-B541-65A9DD8C9E5E}"/>
          </ac:spMkLst>
        </pc:spChg>
        <pc:spChg chg="mod">
          <ac:chgData name="Kylie Fletcher" userId="69f6e5b9-b7ac-4956-b0b1-267adc618812" providerId="ADAL" clId="{FF04D77E-3F8E-48EE-8DC0-ADF3BEA0BCB5}" dt="2025-07-03T15:32:49.912" v="617" actId="1076"/>
          <ac:spMkLst>
            <pc:docMk/>
            <pc:sldMk cId="4162941066" sldId="486"/>
            <ac:spMk id="22" creationId="{E150A560-E37D-F8EA-9EBE-88474AD29E0D}"/>
          </ac:spMkLst>
        </pc:spChg>
        <pc:picChg chg="mod">
          <ac:chgData name="Kylie Fletcher" userId="69f6e5b9-b7ac-4956-b0b1-267adc618812" providerId="ADAL" clId="{FF04D77E-3F8E-48EE-8DC0-ADF3BEA0BCB5}" dt="2025-07-03T15:31:46.211" v="586" actId="14100"/>
          <ac:picMkLst>
            <pc:docMk/>
            <pc:sldMk cId="4162941066" sldId="486"/>
            <ac:picMk id="2" creationId="{D88E64E8-54C9-8B9D-2E03-366DC7911DB8}"/>
          </ac:picMkLst>
        </pc:picChg>
        <pc:picChg chg="add mod">
          <ac:chgData name="Kylie Fletcher" userId="69f6e5b9-b7ac-4956-b0b1-267adc618812" providerId="ADAL" clId="{FF04D77E-3F8E-48EE-8DC0-ADF3BEA0BCB5}" dt="2025-07-03T15:33:03.327" v="620"/>
          <ac:picMkLst>
            <pc:docMk/>
            <pc:sldMk cId="4162941066" sldId="486"/>
            <ac:picMk id="5" creationId="{97DD5498-CEA5-EB06-A2EF-8E86FD95197F}"/>
          </ac:picMkLst>
        </pc:picChg>
        <pc:picChg chg="add mod">
          <ac:chgData name="Kylie Fletcher" userId="69f6e5b9-b7ac-4956-b0b1-267adc618812" providerId="ADAL" clId="{FF04D77E-3F8E-48EE-8DC0-ADF3BEA0BCB5}" dt="2025-07-03T15:33:03.327" v="620"/>
          <ac:picMkLst>
            <pc:docMk/>
            <pc:sldMk cId="4162941066" sldId="486"/>
            <ac:picMk id="6" creationId="{9B18D258-AF4B-C45E-82B5-857BA3A17DD4}"/>
          </ac:picMkLst>
        </pc:picChg>
      </pc:sldChg>
      <pc:sldChg chg="addSp modSp mod modNotesTx">
        <pc:chgData name="Kylie Fletcher" userId="69f6e5b9-b7ac-4956-b0b1-267adc618812" providerId="ADAL" clId="{FF04D77E-3F8E-48EE-8DC0-ADF3BEA0BCB5}" dt="2025-07-03T16:31:32.232" v="1224" actId="255"/>
        <pc:sldMkLst>
          <pc:docMk/>
          <pc:sldMk cId="866919444" sldId="487"/>
        </pc:sldMkLst>
        <pc:spChg chg="mod">
          <ac:chgData name="Kylie Fletcher" userId="69f6e5b9-b7ac-4956-b0b1-267adc618812" providerId="ADAL" clId="{FF04D77E-3F8E-48EE-8DC0-ADF3BEA0BCB5}" dt="2025-07-03T15:34:41.795" v="659" actId="1076"/>
          <ac:spMkLst>
            <pc:docMk/>
            <pc:sldMk cId="866919444" sldId="487"/>
            <ac:spMk id="2" creationId="{4D10D428-2E96-9CB1-B0AA-21289BABF81E}"/>
          </ac:spMkLst>
        </pc:spChg>
        <pc:spChg chg="add mod">
          <ac:chgData name="Kylie Fletcher" userId="69f6e5b9-b7ac-4956-b0b1-267adc618812" providerId="ADAL" clId="{FF04D77E-3F8E-48EE-8DC0-ADF3BEA0BCB5}" dt="2025-07-03T15:34:46.664" v="660" actId="1076"/>
          <ac:spMkLst>
            <pc:docMk/>
            <pc:sldMk cId="866919444" sldId="487"/>
            <ac:spMk id="4" creationId="{F28C899C-4C43-B5D5-3680-76AD9BB9B0D0}"/>
          </ac:spMkLst>
        </pc:spChg>
        <pc:spChg chg="mod">
          <ac:chgData name="Kylie Fletcher" userId="69f6e5b9-b7ac-4956-b0b1-267adc618812" providerId="ADAL" clId="{FF04D77E-3F8E-48EE-8DC0-ADF3BEA0BCB5}" dt="2025-07-03T15:34:36.535" v="657" actId="1076"/>
          <ac:spMkLst>
            <pc:docMk/>
            <pc:sldMk cId="866919444" sldId="487"/>
            <ac:spMk id="8" creationId="{FE64C810-329F-04BB-5529-8692AF9919A2}"/>
          </ac:spMkLst>
        </pc:spChg>
        <pc:spChg chg="mod">
          <ac:chgData name="Kylie Fletcher" userId="69f6e5b9-b7ac-4956-b0b1-267adc618812" providerId="ADAL" clId="{FF04D77E-3F8E-48EE-8DC0-ADF3BEA0BCB5}" dt="2025-07-03T16:31:32.232" v="1224" actId="255"/>
          <ac:spMkLst>
            <pc:docMk/>
            <pc:sldMk cId="866919444" sldId="487"/>
            <ac:spMk id="18" creationId="{A7765E84-040B-06B8-8C9C-6F009A3855E2}"/>
          </ac:spMkLst>
        </pc:spChg>
        <pc:picChg chg="add mod">
          <ac:chgData name="Kylie Fletcher" userId="69f6e5b9-b7ac-4956-b0b1-267adc618812" providerId="ADAL" clId="{FF04D77E-3F8E-48EE-8DC0-ADF3BEA0BCB5}" dt="2025-07-03T15:34:59.240" v="662"/>
          <ac:picMkLst>
            <pc:docMk/>
            <pc:sldMk cId="866919444" sldId="487"/>
            <ac:picMk id="5" creationId="{8A5A9DC9-CAF1-D3DB-4B65-09F83B07E5DE}"/>
          </ac:picMkLst>
        </pc:picChg>
        <pc:picChg chg="add mod">
          <ac:chgData name="Kylie Fletcher" userId="69f6e5b9-b7ac-4956-b0b1-267adc618812" providerId="ADAL" clId="{FF04D77E-3F8E-48EE-8DC0-ADF3BEA0BCB5}" dt="2025-07-03T15:34:59.240" v="662"/>
          <ac:picMkLst>
            <pc:docMk/>
            <pc:sldMk cId="866919444" sldId="487"/>
            <ac:picMk id="7" creationId="{DC090453-3ECD-F6C9-7AA2-E37120ABD108}"/>
          </ac:picMkLst>
        </pc:picChg>
      </pc:sldChg>
      <pc:sldChg chg="addSp delSp modSp mod modNotesTx">
        <pc:chgData name="Kylie Fletcher" userId="69f6e5b9-b7ac-4956-b0b1-267adc618812" providerId="ADAL" clId="{FF04D77E-3F8E-48EE-8DC0-ADF3BEA0BCB5}" dt="2025-07-03T16:48:51.277" v="1295" actId="20577"/>
        <pc:sldMkLst>
          <pc:docMk/>
          <pc:sldMk cId="3126691662" sldId="488"/>
        </pc:sldMkLst>
        <pc:spChg chg="add mod">
          <ac:chgData name="Kylie Fletcher" userId="69f6e5b9-b7ac-4956-b0b1-267adc618812" providerId="ADAL" clId="{FF04D77E-3F8E-48EE-8DC0-ADF3BEA0BCB5}" dt="2025-07-03T15:47:14.738" v="813" actId="1076"/>
          <ac:spMkLst>
            <pc:docMk/>
            <pc:sldMk cId="3126691662" sldId="488"/>
            <ac:spMk id="7" creationId="{CE6FE5FF-F5AB-6F3C-2AD2-A7C242F66FCD}"/>
          </ac:spMkLst>
        </pc:spChg>
        <pc:spChg chg="add mod">
          <ac:chgData name="Kylie Fletcher" userId="69f6e5b9-b7ac-4956-b0b1-267adc618812" providerId="ADAL" clId="{FF04D77E-3F8E-48EE-8DC0-ADF3BEA0BCB5}" dt="2025-07-03T16:31:55.763" v="1227" actId="20577"/>
          <ac:spMkLst>
            <pc:docMk/>
            <pc:sldMk cId="3126691662" sldId="488"/>
            <ac:spMk id="8" creationId="{9E6A871C-DF65-24E5-FB7B-358E96A12C3B}"/>
          </ac:spMkLst>
        </pc:spChg>
        <pc:spChg chg="mod">
          <ac:chgData name="Kylie Fletcher" userId="69f6e5b9-b7ac-4956-b0b1-267adc618812" providerId="ADAL" clId="{FF04D77E-3F8E-48EE-8DC0-ADF3BEA0BCB5}" dt="2025-07-03T16:31:47.959" v="1226" actId="255"/>
          <ac:spMkLst>
            <pc:docMk/>
            <pc:sldMk cId="3126691662" sldId="488"/>
            <ac:spMk id="14" creationId="{245AF0DD-7905-4BB1-E96B-4FF7708B80AA}"/>
          </ac:spMkLst>
        </pc:spChg>
        <pc:picChg chg="add mod">
          <ac:chgData name="Kylie Fletcher" userId="69f6e5b9-b7ac-4956-b0b1-267adc618812" providerId="ADAL" clId="{FF04D77E-3F8E-48EE-8DC0-ADF3BEA0BCB5}" dt="2025-07-03T15:48:39.569" v="829"/>
          <ac:picMkLst>
            <pc:docMk/>
            <pc:sldMk cId="3126691662" sldId="488"/>
            <ac:picMk id="12" creationId="{5008FE44-FD07-44E4-6B91-3E567DF397D0}"/>
          </ac:picMkLst>
        </pc:picChg>
        <pc:picChg chg="add mod">
          <ac:chgData name="Kylie Fletcher" userId="69f6e5b9-b7ac-4956-b0b1-267adc618812" providerId="ADAL" clId="{FF04D77E-3F8E-48EE-8DC0-ADF3BEA0BCB5}" dt="2025-07-03T15:48:39.569" v="829"/>
          <ac:picMkLst>
            <pc:docMk/>
            <pc:sldMk cId="3126691662" sldId="488"/>
            <ac:picMk id="15" creationId="{63EC1C34-E525-A4F0-7993-2277A4FB5E51}"/>
          </ac:picMkLst>
        </pc:picChg>
        <pc:cxnChg chg="add del mod">
          <ac:chgData name="Kylie Fletcher" userId="69f6e5b9-b7ac-4956-b0b1-267adc618812" providerId="ADAL" clId="{FF04D77E-3F8E-48EE-8DC0-ADF3BEA0BCB5}" dt="2025-07-03T15:47:16.599" v="814" actId="1076"/>
          <ac:cxnSpMkLst>
            <pc:docMk/>
            <pc:sldMk cId="3126691662" sldId="488"/>
            <ac:cxnSpMk id="39" creationId="{F19E8E6F-1C32-60C5-B124-E0E58F62BE89}"/>
          </ac:cxnSpMkLst>
        </pc:cxnChg>
      </pc:sldChg>
      <pc:sldChg chg="del">
        <pc:chgData name="Kylie Fletcher" userId="69f6e5b9-b7ac-4956-b0b1-267adc618812" providerId="ADAL" clId="{FF04D77E-3F8E-48EE-8DC0-ADF3BEA0BCB5}" dt="2025-07-03T15:43:38.541" v="771" actId="2696"/>
        <pc:sldMkLst>
          <pc:docMk/>
          <pc:sldMk cId="2452932397" sldId="489"/>
        </pc:sldMkLst>
      </pc:sldChg>
      <pc:sldChg chg="addSp delSp modSp mod modNotesTx">
        <pc:chgData name="Kylie Fletcher" userId="69f6e5b9-b7ac-4956-b0b1-267adc618812" providerId="ADAL" clId="{FF04D77E-3F8E-48EE-8DC0-ADF3BEA0BCB5}" dt="2025-07-03T16:32:11.044" v="1229" actId="255"/>
        <pc:sldMkLst>
          <pc:docMk/>
          <pc:sldMk cId="218718778" sldId="490"/>
        </pc:sldMkLst>
        <pc:spChg chg="add mod">
          <ac:chgData name="Kylie Fletcher" userId="69f6e5b9-b7ac-4956-b0b1-267adc618812" providerId="ADAL" clId="{FF04D77E-3F8E-48EE-8DC0-ADF3BEA0BCB5}" dt="2025-07-03T16:02:51.107" v="1036" actId="1076"/>
          <ac:spMkLst>
            <pc:docMk/>
            <pc:sldMk cId="218718778" sldId="490"/>
            <ac:spMk id="2" creationId="{03D076DB-44B8-4464-7531-4EE5FBB91BD5}"/>
          </ac:spMkLst>
        </pc:spChg>
        <pc:spChg chg="add mod">
          <ac:chgData name="Kylie Fletcher" userId="69f6e5b9-b7ac-4956-b0b1-267adc618812" providerId="ADAL" clId="{FF04D77E-3F8E-48EE-8DC0-ADF3BEA0BCB5}" dt="2025-07-03T16:02:46.106" v="1035" actId="113"/>
          <ac:spMkLst>
            <pc:docMk/>
            <pc:sldMk cId="218718778" sldId="490"/>
            <ac:spMk id="3" creationId="{5FF64E66-0027-455E-3E26-F730AA70553C}"/>
          </ac:spMkLst>
        </pc:spChg>
        <pc:spChg chg="mod">
          <ac:chgData name="Kylie Fletcher" userId="69f6e5b9-b7ac-4956-b0b1-267adc618812" providerId="ADAL" clId="{FF04D77E-3F8E-48EE-8DC0-ADF3BEA0BCB5}" dt="2025-07-03T16:32:11.044" v="1229" actId="255"/>
          <ac:spMkLst>
            <pc:docMk/>
            <pc:sldMk cId="218718778" sldId="490"/>
            <ac:spMk id="35" creationId="{E6AA2A44-4501-46DA-829F-D7A9A4F6F0CC}"/>
          </ac:spMkLst>
        </pc:spChg>
        <pc:picChg chg="add mod">
          <ac:chgData name="Kylie Fletcher" userId="69f6e5b9-b7ac-4956-b0b1-267adc618812" providerId="ADAL" clId="{FF04D77E-3F8E-48EE-8DC0-ADF3BEA0BCB5}" dt="2025-07-03T16:03:24.973" v="1043" actId="1076"/>
          <ac:picMkLst>
            <pc:docMk/>
            <pc:sldMk cId="218718778" sldId="490"/>
            <ac:picMk id="6" creationId="{2D331F66-74EC-8601-2835-295C78CCD2A0}"/>
          </ac:picMkLst>
        </pc:picChg>
        <pc:picChg chg="add mod">
          <ac:chgData name="Kylie Fletcher" userId="69f6e5b9-b7ac-4956-b0b1-267adc618812" providerId="ADAL" clId="{FF04D77E-3F8E-48EE-8DC0-ADF3BEA0BCB5}" dt="2025-07-03T16:03:24.973" v="1043" actId="1076"/>
          <ac:picMkLst>
            <pc:docMk/>
            <pc:sldMk cId="218718778" sldId="490"/>
            <ac:picMk id="7" creationId="{A45B3057-AE52-E2F2-8A62-45D17686F3D9}"/>
          </ac:picMkLst>
        </pc:picChg>
        <pc:picChg chg="add mod">
          <ac:chgData name="Kylie Fletcher" userId="69f6e5b9-b7ac-4956-b0b1-267adc618812" providerId="ADAL" clId="{FF04D77E-3F8E-48EE-8DC0-ADF3BEA0BCB5}" dt="2025-07-03T16:03:24.973" v="1043" actId="1076"/>
          <ac:picMkLst>
            <pc:docMk/>
            <pc:sldMk cId="218718778" sldId="490"/>
            <ac:picMk id="8" creationId="{57292A81-A07C-E540-23A5-4C267806E3B4}"/>
          </ac:picMkLst>
        </pc:picChg>
        <pc:picChg chg="add mod">
          <ac:chgData name="Kylie Fletcher" userId="69f6e5b9-b7ac-4956-b0b1-267adc618812" providerId="ADAL" clId="{FF04D77E-3F8E-48EE-8DC0-ADF3BEA0BCB5}" dt="2025-07-03T16:03:24.973" v="1043" actId="1076"/>
          <ac:picMkLst>
            <pc:docMk/>
            <pc:sldMk cId="218718778" sldId="490"/>
            <ac:picMk id="9" creationId="{24909F66-7D04-7334-1AC1-A91CFF843EF9}"/>
          </ac:picMkLst>
        </pc:picChg>
        <pc:picChg chg="add mod">
          <ac:chgData name="Kylie Fletcher" userId="69f6e5b9-b7ac-4956-b0b1-267adc618812" providerId="ADAL" clId="{FF04D77E-3F8E-48EE-8DC0-ADF3BEA0BCB5}" dt="2025-07-03T16:03:24.973" v="1043" actId="1076"/>
          <ac:picMkLst>
            <pc:docMk/>
            <pc:sldMk cId="218718778" sldId="490"/>
            <ac:picMk id="10" creationId="{52210D73-6D60-F9CB-E6C2-4D2BCB4BDE96}"/>
          </ac:picMkLst>
        </pc:picChg>
        <pc:picChg chg="add mod">
          <ac:chgData name="Kylie Fletcher" userId="69f6e5b9-b7ac-4956-b0b1-267adc618812" providerId="ADAL" clId="{FF04D77E-3F8E-48EE-8DC0-ADF3BEA0BCB5}" dt="2025-07-03T16:03:24.973" v="1043" actId="1076"/>
          <ac:picMkLst>
            <pc:docMk/>
            <pc:sldMk cId="218718778" sldId="490"/>
            <ac:picMk id="11" creationId="{F272D843-F741-0BC5-7B02-3749AD991307}"/>
          </ac:picMkLst>
        </pc:picChg>
        <pc:picChg chg="add mod">
          <ac:chgData name="Kylie Fletcher" userId="69f6e5b9-b7ac-4956-b0b1-267adc618812" providerId="ADAL" clId="{FF04D77E-3F8E-48EE-8DC0-ADF3BEA0BCB5}" dt="2025-07-03T16:05:43.490" v="1051"/>
          <ac:picMkLst>
            <pc:docMk/>
            <pc:sldMk cId="218718778" sldId="490"/>
            <ac:picMk id="16" creationId="{E5A88CF8-1713-FFC1-CB9C-67FDB9D2D199}"/>
          </ac:picMkLst>
        </pc:picChg>
        <pc:picChg chg="add mod">
          <ac:chgData name="Kylie Fletcher" userId="69f6e5b9-b7ac-4956-b0b1-267adc618812" providerId="ADAL" clId="{FF04D77E-3F8E-48EE-8DC0-ADF3BEA0BCB5}" dt="2025-07-03T16:05:43.490" v="1051"/>
          <ac:picMkLst>
            <pc:docMk/>
            <pc:sldMk cId="218718778" sldId="490"/>
            <ac:picMk id="17" creationId="{54938E8C-5B19-F4B9-E1B5-A3C0CA901604}"/>
          </ac:picMkLst>
        </pc:picChg>
        <pc:cxnChg chg="add mod">
          <ac:chgData name="Kylie Fletcher" userId="69f6e5b9-b7ac-4956-b0b1-267adc618812" providerId="ADAL" clId="{FF04D77E-3F8E-48EE-8DC0-ADF3BEA0BCB5}" dt="2025-07-03T16:03:55.443" v="1050" actId="14100"/>
          <ac:cxnSpMkLst>
            <pc:docMk/>
            <pc:sldMk cId="218718778" sldId="490"/>
            <ac:cxnSpMk id="12" creationId="{4C145A51-268C-6DD4-1BA2-228A07426A38}"/>
          </ac:cxnSpMkLst>
        </pc:cxnChg>
      </pc:sldChg>
      <pc:sldChg chg="addSp delSp modSp mod modNotesTx">
        <pc:chgData name="Kylie Fletcher" userId="69f6e5b9-b7ac-4956-b0b1-267adc618812" providerId="ADAL" clId="{FF04D77E-3F8E-48EE-8DC0-ADF3BEA0BCB5}" dt="2025-07-03T16:29:34.250" v="1209"/>
        <pc:sldMkLst>
          <pc:docMk/>
          <pc:sldMk cId="259115234" sldId="491"/>
        </pc:sldMkLst>
        <pc:spChg chg="add mod">
          <ac:chgData name="Kylie Fletcher" userId="69f6e5b9-b7ac-4956-b0b1-267adc618812" providerId="ADAL" clId="{FF04D77E-3F8E-48EE-8DC0-ADF3BEA0BCB5}" dt="2025-07-03T16:29:24.326" v="1208" actId="1076"/>
          <ac:spMkLst>
            <pc:docMk/>
            <pc:sldMk cId="259115234" sldId="491"/>
            <ac:spMk id="4" creationId="{B960495B-CBFA-CC2D-22E9-96CF43311563}"/>
          </ac:spMkLst>
        </pc:spChg>
        <pc:picChg chg="add mod">
          <ac:chgData name="Kylie Fletcher" userId="69f6e5b9-b7ac-4956-b0b1-267adc618812" providerId="ADAL" clId="{FF04D77E-3F8E-48EE-8DC0-ADF3BEA0BCB5}" dt="2025-07-03T16:29:34.250" v="1209"/>
          <ac:picMkLst>
            <pc:docMk/>
            <pc:sldMk cId="259115234" sldId="491"/>
            <ac:picMk id="5" creationId="{DD250509-201E-9678-7614-05F5FE2AEE0F}"/>
          </ac:picMkLst>
        </pc:picChg>
        <pc:picChg chg="add mod">
          <ac:chgData name="Kylie Fletcher" userId="69f6e5b9-b7ac-4956-b0b1-267adc618812" providerId="ADAL" clId="{FF04D77E-3F8E-48EE-8DC0-ADF3BEA0BCB5}" dt="2025-07-03T16:29:34.250" v="1209"/>
          <ac:picMkLst>
            <pc:docMk/>
            <pc:sldMk cId="259115234" sldId="491"/>
            <ac:picMk id="6" creationId="{5CD8899F-2AC5-9099-D687-4C6D200B4F46}"/>
          </ac:picMkLst>
        </pc:picChg>
      </pc:sldChg>
      <pc:sldChg chg="addSp delSp modSp add mod">
        <pc:chgData name="Kylie Fletcher" userId="69f6e5b9-b7ac-4956-b0b1-267adc618812" providerId="ADAL" clId="{FF04D77E-3F8E-48EE-8DC0-ADF3BEA0BCB5}" dt="2025-07-03T16:32:18.927" v="1231" actId="1076"/>
        <pc:sldMkLst>
          <pc:docMk/>
          <pc:sldMk cId="656458319" sldId="492"/>
        </pc:sldMkLst>
        <pc:spChg chg="mod">
          <ac:chgData name="Kylie Fletcher" userId="69f6e5b9-b7ac-4956-b0b1-267adc618812" providerId="ADAL" clId="{FF04D77E-3F8E-48EE-8DC0-ADF3BEA0BCB5}" dt="2025-07-03T16:10:46.608" v="1108" actId="1076"/>
          <ac:spMkLst>
            <pc:docMk/>
            <pc:sldMk cId="656458319" sldId="492"/>
            <ac:spMk id="3" creationId="{0845C0A6-F713-A6CF-DACC-D22F55933D04}"/>
          </ac:spMkLst>
        </pc:spChg>
        <pc:spChg chg="mod">
          <ac:chgData name="Kylie Fletcher" userId="69f6e5b9-b7ac-4956-b0b1-267adc618812" providerId="ADAL" clId="{FF04D77E-3F8E-48EE-8DC0-ADF3BEA0BCB5}" dt="2025-07-03T16:32:18.927" v="1231" actId="1076"/>
          <ac:spMkLst>
            <pc:docMk/>
            <pc:sldMk cId="656458319" sldId="492"/>
            <ac:spMk id="35" creationId="{520F9446-36D2-B8F6-7C7E-5EBBD26BEE5D}"/>
          </ac:spMkLst>
        </pc:spChg>
        <pc:picChg chg="add mod ord modCrop">
          <ac:chgData name="Kylie Fletcher" userId="69f6e5b9-b7ac-4956-b0b1-267adc618812" providerId="ADAL" clId="{FF04D77E-3F8E-48EE-8DC0-ADF3BEA0BCB5}" dt="2025-07-03T16:10:56.950" v="1110" actId="171"/>
          <ac:picMkLst>
            <pc:docMk/>
            <pc:sldMk cId="656458319" sldId="492"/>
            <ac:picMk id="14" creationId="{F043A91B-9810-0CDF-2215-B992FD9F15A3}"/>
          </ac:picMkLst>
        </pc:picChg>
      </pc:sldChg>
      <pc:sldChg chg="addSp modSp new mod setBg">
        <pc:chgData name="Kylie Fletcher" userId="69f6e5b9-b7ac-4956-b0b1-267adc618812" providerId="ADAL" clId="{FF04D77E-3F8E-48EE-8DC0-ADF3BEA0BCB5}" dt="2025-07-10T17:17:34.329" v="1482" actId="1076"/>
        <pc:sldMkLst>
          <pc:docMk/>
          <pc:sldMk cId="730464360" sldId="493"/>
        </pc:sldMkLst>
        <pc:spChg chg="add mod">
          <ac:chgData name="Kylie Fletcher" userId="69f6e5b9-b7ac-4956-b0b1-267adc618812" providerId="ADAL" clId="{FF04D77E-3F8E-48EE-8DC0-ADF3BEA0BCB5}" dt="2025-07-10T17:17:22.131" v="1480" actId="255"/>
          <ac:spMkLst>
            <pc:docMk/>
            <pc:sldMk cId="730464360" sldId="493"/>
            <ac:spMk id="2" creationId="{70944639-0566-0B0D-0514-E43ADCEA9926}"/>
          </ac:spMkLst>
        </pc:spChg>
        <pc:spChg chg="add">
          <ac:chgData name="Kylie Fletcher" userId="69f6e5b9-b7ac-4956-b0b1-267adc618812" providerId="ADAL" clId="{FF04D77E-3F8E-48EE-8DC0-ADF3BEA0BCB5}" dt="2025-07-10T17:16:59.969" v="1478" actId="26606"/>
          <ac:spMkLst>
            <pc:docMk/>
            <pc:sldMk cId="730464360" sldId="493"/>
            <ac:spMk id="10" creationId="{53F29798-D584-4792-9B62-3F5F5C36D619}"/>
          </ac:spMkLst>
        </pc:spChg>
        <pc:graphicFrameChg chg="add mod ord modGraphic">
          <ac:chgData name="Kylie Fletcher" userId="69f6e5b9-b7ac-4956-b0b1-267adc618812" providerId="ADAL" clId="{FF04D77E-3F8E-48EE-8DC0-ADF3BEA0BCB5}" dt="2025-07-10T17:17:34.329" v="1482" actId="1076"/>
          <ac:graphicFrameMkLst>
            <pc:docMk/>
            <pc:sldMk cId="730464360" sldId="493"/>
            <ac:graphicFrameMk id="3" creationId="{7554C1E6-7CBD-88C1-0CF1-FA0858AD6390}"/>
          </ac:graphicFrameMkLst>
        </pc:graphicFrameChg>
        <pc:picChg chg="add mod">
          <ac:chgData name="Kylie Fletcher" userId="69f6e5b9-b7ac-4956-b0b1-267adc618812" providerId="ADAL" clId="{FF04D77E-3F8E-48EE-8DC0-ADF3BEA0BCB5}" dt="2025-07-10T17:16:35.425" v="1477"/>
          <ac:picMkLst>
            <pc:docMk/>
            <pc:sldMk cId="730464360" sldId="493"/>
            <ac:picMk id="4" creationId="{20494176-45E9-1827-B5C8-3C21B906DED8}"/>
          </ac:picMkLst>
        </pc:picChg>
        <pc:picChg chg="add mod">
          <ac:chgData name="Kylie Fletcher" userId="69f6e5b9-b7ac-4956-b0b1-267adc618812" providerId="ADAL" clId="{FF04D77E-3F8E-48EE-8DC0-ADF3BEA0BCB5}" dt="2025-07-10T17:16:35.425" v="1477"/>
          <ac:picMkLst>
            <pc:docMk/>
            <pc:sldMk cId="730464360" sldId="493"/>
            <ac:picMk id="5" creationId="{C585F618-1A4B-8276-C168-910556411EE2}"/>
          </ac:picMkLst>
        </pc:picChg>
      </pc:sldChg>
      <pc:sldChg chg="new del">
        <pc:chgData name="Kylie Fletcher" userId="69f6e5b9-b7ac-4956-b0b1-267adc618812" providerId="ADAL" clId="{FF04D77E-3F8E-48EE-8DC0-ADF3BEA0BCB5}" dt="2025-07-03T16:19:46.552" v="1120" actId="2696"/>
        <pc:sldMkLst>
          <pc:docMk/>
          <pc:sldMk cId="4012375978" sldId="4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CEBC44-1EFB-4001-BBD6-4E280484CD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91EB70-12FA-44DB-81D0-370424DA90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8968B-ACBC-4660-B37C-578334F04D38}" type="datetimeFigureOut">
              <a:rPr lang="en-US" smtClean="0"/>
              <a:t>7/30/2025</a:t>
            </a:fld>
            <a:endParaRPr lang="en-US"/>
          </a:p>
        </p:txBody>
      </p:sp>
      <p:sp>
        <p:nvSpPr>
          <p:cNvPr id="4" name="Footer Placeholder 3">
            <a:extLst>
              <a:ext uri="{FF2B5EF4-FFF2-40B4-BE49-F238E27FC236}">
                <a16:creationId xmlns:a16="http://schemas.microsoft.com/office/drawing/2014/main" id="{D970D931-2868-467A-B010-368F58BBB2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E94375-C298-4366-BBC1-2FFFC89E47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1269C7-8C29-4C60-BA6D-84FCA706CD68}" type="slidenum">
              <a:rPr lang="en-US" smtClean="0"/>
              <a:t>‹#›</a:t>
            </a:fld>
            <a:endParaRPr lang="en-US"/>
          </a:p>
        </p:txBody>
      </p:sp>
    </p:spTree>
    <p:extLst>
      <p:ext uri="{BB962C8B-B14F-4D97-AF65-F5344CB8AC3E}">
        <p14:creationId xmlns:p14="http://schemas.microsoft.com/office/powerpoint/2010/main" val="3679281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EB89D-BFC5-4B65-BDC8-D4CA93F4B0AE}"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3C3FA-E789-4C6C-8F6F-ECE45369F19A}" type="slidenum">
              <a:rPr lang="en-US" smtClean="0"/>
              <a:t>‹#›</a:t>
            </a:fld>
            <a:endParaRPr lang="en-US"/>
          </a:p>
        </p:txBody>
      </p:sp>
    </p:spTree>
    <p:extLst>
      <p:ext uri="{BB962C8B-B14F-4D97-AF65-F5344CB8AC3E}">
        <p14:creationId xmlns:p14="http://schemas.microsoft.com/office/powerpoint/2010/main" val="175502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Welcome, and thank you for joining this </a:t>
            </a:r>
            <a:r>
              <a:rPr lang="en-US" sz="1200" b="0" i="0" u="none" strike="noStrike" kern="1200" dirty="0">
                <a:solidFill>
                  <a:schemeClr val="tx1"/>
                </a:solidFill>
                <a:effectLst/>
                <a:latin typeface="+mn-lt"/>
                <a:ea typeface="+mn-ea"/>
                <a:cs typeface="+mn-cs"/>
              </a:rPr>
              <a:t>AIA-accredited course </a:t>
            </a:r>
            <a:r>
              <a:rPr lang="en-US" sz="800" dirty="0"/>
              <a:t>on interior steel and glass doors. Today, we’ll explore the design and specification of these systems from an architectural perspective, with a focus on performance, aesthetics, and integration into modern spaces. My name is [Name], and I’m with [Company], and I’ll be guiding you through today’s session.</a:t>
            </a:r>
            <a:endParaRPr lang="en-US" sz="700" dirty="0">
              <a:latin typeface="Cambay" pitchFamily="2" charset="77"/>
              <a:cs typeface="Cambay" pitchFamily="2" charset="77"/>
            </a:endParaRPr>
          </a:p>
        </p:txBody>
      </p:sp>
      <p:sp>
        <p:nvSpPr>
          <p:cNvPr id="4" name="Slide Number Placeholder 3"/>
          <p:cNvSpPr>
            <a:spLocks noGrp="1"/>
          </p:cNvSpPr>
          <p:nvPr>
            <p:ph type="sldNum" sz="quarter" idx="5"/>
          </p:nvPr>
        </p:nvSpPr>
        <p:spPr/>
        <p:txBody>
          <a:bodyPr/>
          <a:lstStyle/>
          <a:p>
            <a:fld id="{CBD3C3FA-E789-4C6C-8F6F-ECE45369F19A}" type="slidenum">
              <a:rPr lang="en-US" smtClean="0"/>
              <a:t>1</a:t>
            </a:fld>
            <a:endParaRPr lang="en-US"/>
          </a:p>
        </p:txBody>
      </p:sp>
    </p:spTree>
    <p:extLst>
      <p:ext uri="{BB962C8B-B14F-4D97-AF65-F5344CB8AC3E}">
        <p14:creationId xmlns:p14="http://schemas.microsoft.com/office/powerpoint/2010/main" val="369336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5589-4626-FC61-98D2-AD1D38143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F8AB0-39B1-CE31-96BE-DF422AD0D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8A005-7F7F-FBED-8B7A-3E9FA8D1AB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Pocket doors slide into a wall cavity, making them ideal for space-limited areas like bathrooms or closets. Because they disappear entirely, they save square footage, but require advanced wall framing and preplanning. Note that wall access is limited after installation, so final positioning and hardware must be carefully considered.</a:t>
            </a:r>
          </a:p>
        </p:txBody>
      </p:sp>
      <p:sp>
        <p:nvSpPr>
          <p:cNvPr id="4" name="Slide Number Placeholder 3">
            <a:extLst>
              <a:ext uri="{FF2B5EF4-FFF2-40B4-BE49-F238E27FC236}">
                <a16:creationId xmlns:a16="http://schemas.microsoft.com/office/drawing/2014/main" id="{D47F5F67-AC2D-03E8-A3D7-77D885515364}"/>
              </a:ext>
            </a:extLst>
          </p:cNvPr>
          <p:cNvSpPr>
            <a:spLocks noGrp="1"/>
          </p:cNvSpPr>
          <p:nvPr>
            <p:ph type="sldNum" sz="quarter" idx="5"/>
          </p:nvPr>
        </p:nvSpPr>
        <p:spPr/>
        <p:txBody>
          <a:bodyPr/>
          <a:lstStyle/>
          <a:p>
            <a:fld id="{CBD3C3FA-E789-4C6C-8F6F-ECE45369F19A}" type="slidenum">
              <a:rPr lang="en-US" smtClean="0"/>
              <a:t>10</a:t>
            </a:fld>
            <a:endParaRPr lang="en-US"/>
          </a:p>
        </p:txBody>
      </p:sp>
    </p:spTree>
    <p:extLst>
      <p:ext uri="{BB962C8B-B14F-4D97-AF65-F5344CB8AC3E}">
        <p14:creationId xmlns:p14="http://schemas.microsoft.com/office/powerpoint/2010/main" val="381239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A671A-BB3E-2DAE-8801-FCFB3F9AA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6C089-D073-8609-C39F-560387E74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786FA-EA69-3F60-CED0-25510CAF7120}"/>
              </a:ext>
            </a:extLst>
          </p:cNvPr>
          <p:cNvSpPr>
            <a:spLocks noGrp="1"/>
          </p:cNvSpPr>
          <p:nvPr>
            <p:ph type="body" idx="1"/>
          </p:nvPr>
        </p:nvSpPr>
        <p:spPr/>
        <p:txBody>
          <a:bodyPr/>
          <a:lstStyle/>
          <a:p>
            <a:r>
              <a:rPr lang="en-US" dirty="0"/>
              <a:t>Barn doors mount to a surface track, sliding across the wall when opened. They’re simple to install and retrofit, and they add a bold or industrial design statement. However, they provide less sound and light control than enclosed systems. Track alignment and visibility are part of the design aesthetic, so careful measurement and selection is key.</a:t>
            </a:r>
          </a:p>
        </p:txBody>
      </p:sp>
      <p:sp>
        <p:nvSpPr>
          <p:cNvPr id="4" name="Slide Number Placeholder 3">
            <a:extLst>
              <a:ext uri="{FF2B5EF4-FFF2-40B4-BE49-F238E27FC236}">
                <a16:creationId xmlns:a16="http://schemas.microsoft.com/office/drawing/2014/main" id="{F1D5ABA6-4C7D-A629-3280-214CEB0CC1E6}"/>
              </a:ext>
            </a:extLst>
          </p:cNvPr>
          <p:cNvSpPr>
            <a:spLocks noGrp="1"/>
          </p:cNvSpPr>
          <p:nvPr>
            <p:ph type="sldNum" sz="quarter" idx="5"/>
          </p:nvPr>
        </p:nvSpPr>
        <p:spPr/>
        <p:txBody>
          <a:bodyPr/>
          <a:lstStyle/>
          <a:p>
            <a:fld id="{CBD3C3FA-E789-4C6C-8F6F-ECE45369F19A}" type="slidenum">
              <a:rPr lang="en-US" smtClean="0"/>
              <a:t>11</a:t>
            </a:fld>
            <a:endParaRPr lang="en-US"/>
          </a:p>
        </p:txBody>
      </p:sp>
    </p:spTree>
    <p:extLst>
      <p:ext uri="{BB962C8B-B14F-4D97-AF65-F5344CB8AC3E}">
        <p14:creationId xmlns:p14="http://schemas.microsoft.com/office/powerpoint/2010/main" val="40618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0712-CDE0-7956-1662-E17E337C8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0478C-0F6D-941F-1C8C-1EC02D83A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80A01-B139-CA43-E161-0FF1B0B2AAFA}"/>
              </a:ext>
            </a:extLst>
          </p:cNvPr>
          <p:cNvSpPr>
            <a:spLocks noGrp="1"/>
          </p:cNvSpPr>
          <p:nvPr>
            <p:ph type="body" idx="1"/>
          </p:nvPr>
        </p:nvSpPr>
        <p:spPr/>
        <p:txBody>
          <a:bodyPr/>
          <a:lstStyle/>
          <a:p>
            <a:r>
              <a:rPr lang="en-US" dirty="0"/>
              <a:t>Sliding doors move laterally across a wall or within a framed opening, often with overhead hardware. These systems are ideal for tight spaces that can’t accommodate swing clearance. Tracks may be surface-mounted or recessed, and the door’s offset from the wall must accommodate baseboards or trim. They offer smooth operation with a clean look.</a:t>
            </a:r>
          </a:p>
        </p:txBody>
      </p:sp>
      <p:sp>
        <p:nvSpPr>
          <p:cNvPr id="4" name="Slide Number Placeholder 3">
            <a:extLst>
              <a:ext uri="{FF2B5EF4-FFF2-40B4-BE49-F238E27FC236}">
                <a16:creationId xmlns:a16="http://schemas.microsoft.com/office/drawing/2014/main" id="{FD5CEF1B-22B4-1B9D-03A2-D2D3EEC58691}"/>
              </a:ext>
            </a:extLst>
          </p:cNvPr>
          <p:cNvSpPr>
            <a:spLocks noGrp="1"/>
          </p:cNvSpPr>
          <p:nvPr>
            <p:ph type="sldNum" sz="quarter" idx="5"/>
          </p:nvPr>
        </p:nvSpPr>
        <p:spPr/>
        <p:txBody>
          <a:bodyPr/>
          <a:lstStyle/>
          <a:p>
            <a:fld id="{CBD3C3FA-E789-4C6C-8F6F-ECE45369F19A}" type="slidenum">
              <a:rPr lang="en-US" smtClean="0"/>
              <a:t>12</a:t>
            </a:fld>
            <a:endParaRPr lang="en-US"/>
          </a:p>
        </p:txBody>
      </p:sp>
    </p:spTree>
    <p:extLst>
      <p:ext uri="{BB962C8B-B14F-4D97-AF65-F5344CB8AC3E}">
        <p14:creationId xmlns:p14="http://schemas.microsoft.com/office/powerpoint/2010/main" val="369897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Finishes significantly affect visual impact and long-term maintenance. Most doors are powder-coated for durability and resistance to scratches and corrosion. Matte and textured finishes help conceal fingerprints and reduce glare. RAL colors are commonly used, allowing for consistent color matching. Some manufacturers offer custom colors to meet project needs. Keep in mind: darker finishes accentuate framing, while lighter finishes help doors blend in.</a:t>
            </a:r>
          </a:p>
        </p:txBody>
      </p:sp>
      <p:sp>
        <p:nvSpPr>
          <p:cNvPr id="4" name="Slide Number Placeholder 3"/>
          <p:cNvSpPr>
            <a:spLocks noGrp="1"/>
          </p:cNvSpPr>
          <p:nvPr>
            <p:ph type="sldNum" sz="quarter" idx="5"/>
          </p:nvPr>
        </p:nvSpPr>
        <p:spPr/>
        <p:txBody>
          <a:bodyPr/>
          <a:lstStyle/>
          <a:p>
            <a:fld id="{CBD3C3FA-E789-4C6C-8F6F-ECE45369F19A}" type="slidenum">
              <a:rPr lang="en-US" smtClean="0"/>
              <a:t>13</a:t>
            </a:fld>
            <a:endParaRPr lang="en-US"/>
          </a:p>
        </p:txBody>
      </p:sp>
    </p:spTree>
    <p:extLst>
      <p:ext uri="{BB962C8B-B14F-4D97-AF65-F5344CB8AC3E}">
        <p14:creationId xmlns:p14="http://schemas.microsoft.com/office/powerpoint/2010/main" val="65333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Hardware choices affect both usability and code compliance. Handles range from fixed pull bars for non-latching applications to lever handles that engage locking systems. Common latching options include magnetic (non-locking), </a:t>
            </a:r>
            <a:r>
              <a:rPr lang="en-US" dirty="0" err="1"/>
              <a:t>thumbturn</a:t>
            </a:r>
            <a:r>
              <a:rPr lang="en-US" dirty="0"/>
              <a:t> privacy locks, and keyed locks. </a:t>
            </a:r>
          </a:p>
        </p:txBody>
      </p:sp>
      <p:sp>
        <p:nvSpPr>
          <p:cNvPr id="4" name="Slide Number Placeholder 3"/>
          <p:cNvSpPr>
            <a:spLocks noGrp="1"/>
          </p:cNvSpPr>
          <p:nvPr>
            <p:ph type="sldNum" sz="quarter" idx="5"/>
          </p:nvPr>
        </p:nvSpPr>
        <p:spPr/>
        <p:txBody>
          <a:bodyPr/>
          <a:lstStyle/>
          <a:p>
            <a:fld id="{CBD3C3FA-E789-4C6C-8F6F-ECE45369F19A}" type="slidenum">
              <a:rPr lang="en-US" smtClean="0"/>
              <a:t>14</a:t>
            </a:fld>
            <a:endParaRPr lang="en-US"/>
          </a:p>
        </p:txBody>
      </p:sp>
    </p:spTree>
    <p:extLst>
      <p:ext uri="{BB962C8B-B14F-4D97-AF65-F5344CB8AC3E}">
        <p14:creationId xmlns:p14="http://schemas.microsoft.com/office/powerpoint/2010/main" val="394959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37E4-7271-F746-1B5B-AEFC75082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31402-B49E-8938-7E47-F93B23B3C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50D19-90B8-B675-B016-88D93E17928E}"/>
              </a:ext>
            </a:extLst>
          </p:cNvPr>
          <p:cNvSpPr>
            <a:spLocks noGrp="1"/>
          </p:cNvSpPr>
          <p:nvPr>
            <p:ph type="body" idx="1"/>
          </p:nvPr>
        </p:nvSpPr>
        <p:spPr/>
        <p:txBody>
          <a:bodyPr/>
          <a:lstStyle/>
          <a:p>
            <a:r>
              <a:rPr lang="en-US" i="0" dirty="0"/>
              <a:t>When specifying hardware, start by considering the door’s function: does it need to lock, provide privacy, or meet accessibility requirements? Match handle types to use—pulls for non-latching doors, levers for locking applications.</a:t>
            </a:r>
          </a:p>
          <a:p>
            <a:r>
              <a:rPr lang="en-US" i="0" dirty="0"/>
              <a:t>Ensure hardware components are compatible and aligned with the door system. Not all latches work with all handles.</a:t>
            </a:r>
          </a:p>
          <a:p>
            <a:r>
              <a:rPr lang="en-US" i="0" dirty="0"/>
              <a:t>Finally, verify compliance with local codes—especially for ADA and egress needs. Hardware impacts not just appearance, but also performance and safety.</a:t>
            </a:r>
          </a:p>
        </p:txBody>
      </p:sp>
      <p:sp>
        <p:nvSpPr>
          <p:cNvPr id="4" name="Slide Number Placeholder 3">
            <a:extLst>
              <a:ext uri="{FF2B5EF4-FFF2-40B4-BE49-F238E27FC236}">
                <a16:creationId xmlns:a16="http://schemas.microsoft.com/office/drawing/2014/main" id="{8C0C598C-AB52-941F-384F-C78F58D244A8}"/>
              </a:ext>
            </a:extLst>
          </p:cNvPr>
          <p:cNvSpPr>
            <a:spLocks noGrp="1"/>
          </p:cNvSpPr>
          <p:nvPr>
            <p:ph type="sldNum" sz="quarter" idx="5"/>
          </p:nvPr>
        </p:nvSpPr>
        <p:spPr/>
        <p:txBody>
          <a:bodyPr/>
          <a:lstStyle/>
          <a:p>
            <a:fld id="{CBD3C3FA-E789-4C6C-8F6F-ECE45369F19A}" type="slidenum">
              <a:rPr lang="en-US" smtClean="0"/>
              <a:t>15</a:t>
            </a:fld>
            <a:endParaRPr lang="en-US"/>
          </a:p>
        </p:txBody>
      </p:sp>
    </p:spTree>
    <p:extLst>
      <p:ext uri="{BB962C8B-B14F-4D97-AF65-F5344CB8AC3E}">
        <p14:creationId xmlns:p14="http://schemas.microsoft.com/office/powerpoint/2010/main" val="1079192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Glass is central to the performance and design of interior steel doors. Clear glass offers visibility; tinted glass reduces glare and creates mood. Frosted or matte glass adds privacy while still allowing light. Textured options like fluted or ribbed glass provide subtle diffusion and style. For safety, tempered glass is the norm; laminated glass may be used for sound control or added security.</a:t>
            </a:r>
          </a:p>
        </p:txBody>
      </p:sp>
      <p:sp>
        <p:nvSpPr>
          <p:cNvPr id="4" name="Slide Number Placeholder 3"/>
          <p:cNvSpPr>
            <a:spLocks noGrp="1"/>
          </p:cNvSpPr>
          <p:nvPr>
            <p:ph type="sldNum" sz="quarter" idx="5"/>
          </p:nvPr>
        </p:nvSpPr>
        <p:spPr/>
        <p:txBody>
          <a:bodyPr/>
          <a:lstStyle/>
          <a:p>
            <a:fld id="{CBD3C3FA-E789-4C6C-8F6F-ECE45369F19A}" type="slidenum">
              <a:rPr lang="en-US" smtClean="0"/>
              <a:t>16</a:t>
            </a:fld>
            <a:endParaRPr lang="en-US"/>
          </a:p>
        </p:txBody>
      </p:sp>
    </p:spTree>
    <p:extLst>
      <p:ext uri="{BB962C8B-B14F-4D97-AF65-F5344CB8AC3E}">
        <p14:creationId xmlns:p14="http://schemas.microsoft.com/office/powerpoint/2010/main" val="254384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43432-0000-D791-5DAE-976AFE834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86113-E65F-FC19-EB3B-62E3BE394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180CC-ADE8-E54D-8065-1B5DBE8140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Selecting the right glass depends on how the space is used. Think about how much light, privacy, and acoustic separation is needed. Consider nearby finishes, sight lines, and code requirements—especially where safety glazing is mandated in bathrooms, corridors, or near walking paths.</a:t>
            </a:r>
          </a:p>
        </p:txBody>
      </p:sp>
      <p:sp>
        <p:nvSpPr>
          <p:cNvPr id="4" name="Slide Number Placeholder 3">
            <a:extLst>
              <a:ext uri="{FF2B5EF4-FFF2-40B4-BE49-F238E27FC236}">
                <a16:creationId xmlns:a16="http://schemas.microsoft.com/office/drawing/2014/main" id="{81874A5C-FB3F-CE07-5320-52CD3E90E3D4}"/>
              </a:ext>
            </a:extLst>
          </p:cNvPr>
          <p:cNvSpPr>
            <a:spLocks noGrp="1"/>
          </p:cNvSpPr>
          <p:nvPr>
            <p:ph type="sldNum" sz="quarter" idx="5"/>
          </p:nvPr>
        </p:nvSpPr>
        <p:spPr/>
        <p:txBody>
          <a:bodyPr/>
          <a:lstStyle/>
          <a:p>
            <a:fld id="{CBD3C3FA-E789-4C6C-8F6F-ECE45369F19A}" type="slidenum">
              <a:rPr lang="en-US" smtClean="0"/>
              <a:t>17</a:t>
            </a:fld>
            <a:endParaRPr lang="en-US"/>
          </a:p>
        </p:txBody>
      </p:sp>
    </p:spTree>
    <p:extLst>
      <p:ext uri="{BB962C8B-B14F-4D97-AF65-F5344CB8AC3E}">
        <p14:creationId xmlns:p14="http://schemas.microsoft.com/office/powerpoint/2010/main" val="1563297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Architect Takeaways</a:t>
            </a:r>
          </a:p>
          <a:p>
            <a:r>
              <a:rPr lang="en-US" dirty="0"/>
              <a:t>Steel doors serve as design features</a:t>
            </a:r>
          </a:p>
          <a:p>
            <a:r>
              <a:rPr lang="en-US" dirty="0"/>
              <a:t>Plan early for size, clearance, and integration</a:t>
            </a:r>
          </a:p>
          <a:p>
            <a:r>
              <a:rPr lang="en-US" dirty="0"/>
              <a:t>Confirm safety glazing, acoustics, and ADA needs</a:t>
            </a:r>
          </a:p>
          <a:p>
            <a:endParaRPr lang="en-US" dirty="0"/>
          </a:p>
          <a:p>
            <a:r>
              <a:rPr lang="en-US" dirty="0"/>
              <a:t>To summarize, interior steel doors offer sleek, durable solutions with wide flexibility in form and function. They're available in many configurations and finishes, with customizable glazing and hardware options. Architects should evaluate each project’s needs—privacy, accessibility, aesthetics, and code—and select systems that integrate seamlessly into the overall design.</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attending this course on interior steel and glass doors. Please scan the QR code on screen to receive your AIA credit and certificate. I’d be happy to answer any questions you may have now.</a:t>
            </a:r>
          </a:p>
        </p:txBody>
      </p:sp>
      <p:sp>
        <p:nvSpPr>
          <p:cNvPr id="4" name="Slide Number Placeholder 3"/>
          <p:cNvSpPr>
            <a:spLocks noGrp="1"/>
          </p:cNvSpPr>
          <p:nvPr>
            <p:ph type="sldNum" sz="quarter" idx="5"/>
          </p:nvPr>
        </p:nvSpPr>
        <p:spPr/>
        <p:txBody>
          <a:bodyPr/>
          <a:lstStyle/>
          <a:p>
            <a:fld id="{CBD3C3FA-E789-4C6C-8F6F-ECE45369F19A}" type="slidenum">
              <a:rPr lang="en-US" smtClean="0"/>
              <a:t>19</a:t>
            </a:fld>
            <a:endParaRPr lang="en-US"/>
          </a:p>
        </p:txBody>
      </p:sp>
    </p:spTree>
    <p:extLst>
      <p:ext uri="{BB962C8B-B14F-4D97-AF65-F5344CB8AC3E}">
        <p14:creationId xmlns:p14="http://schemas.microsoft.com/office/powerpoint/2010/main" val="255753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By the end of this course, you’ll be able to describe construction and installation requirements for interior steel doors, compare various system types and their applications, understand how glass types influence design outcomes, and recognize key considerations when integrating these products into residential or commercial projects.</a:t>
            </a:r>
          </a:p>
        </p:txBody>
      </p:sp>
      <p:sp>
        <p:nvSpPr>
          <p:cNvPr id="4" name="Slide Number Placeholder 3"/>
          <p:cNvSpPr>
            <a:spLocks noGrp="1"/>
          </p:cNvSpPr>
          <p:nvPr>
            <p:ph type="sldNum" sz="quarter" idx="5"/>
          </p:nvPr>
        </p:nvSpPr>
        <p:spPr/>
        <p:txBody>
          <a:bodyPr/>
          <a:lstStyle/>
          <a:p>
            <a:fld id="{CBD3C3FA-E789-4C6C-8F6F-ECE45369F19A}" type="slidenum">
              <a:rPr lang="en-US" smtClean="0"/>
              <a:t>2</a:t>
            </a:fld>
            <a:endParaRPr lang="en-US"/>
          </a:p>
        </p:txBody>
      </p:sp>
    </p:spTree>
    <p:extLst>
      <p:ext uri="{BB962C8B-B14F-4D97-AF65-F5344CB8AC3E}">
        <p14:creationId xmlns:p14="http://schemas.microsoft.com/office/powerpoint/2010/main" val="196358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the typical construction and operation details of interior steel and glass doors — and highlight some of the nuances that make certain systems more durable and design-forward than others.</a:t>
            </a:r>
          </a:p>
          <a:p>
            <a:r>
              <a:rPr lang="en-US" dirty="0"/>
              <a:t>Starting with material types: One key distinction in the market is </a:t>
            </a:r>
            <a:r>
              <a:rPr lang="en-US" b="1" dirty="0"/>
              <a:t>cold-rolled steel versus hot-rolled steel</a:t>
            </a:r>
            <a:r>
              <a:rPr lang="en-US" dirty="0"/>
              <a:t>.</a:t>
            </a:r>
          </a:p>
          <a:p>
            <a:r>
              <a:rPr lang="en-US" b="1" dirty="0"/>
              <a:t>Cold-rolled steel</a:t>
            </a:r>
            <a:r>
              <a:rPr lang="en-US" dirty="0"/>
              <a:t> is processed at room temperature, which allows for </a:t>
            </a:r>
            <a:r>
              <a:rPr lang="en-US" b="1" dirty="0"/>
              <a:t>tighter tolerances</a:t>
            </a:r>
            <a:r>
              <a:rPr lang="en-US" dirty="0"/>
              <a:t>, </a:t>
            </a:r>
            <a:r>
              <a:rPr lang="en-US" b="1" dirty="0"/>
              <a:t>smoother surface finishes</a:t>
            </a:r>
            <a:r>
              <a:rPr lang="en-US" dirty="0"/>
              <a:t>, and </a:t>
            </a:r>
            <a:r>
              <a:rPr lang="en-US" b="1" dirty="0"/>
              <a:t>crisper profiles</a:t>
            </a:r>
            <a:r>
              <a:rPr lang="en-US" dirty="0"/>
              <a:t> — essential when aiming for clean, modern sightlines in interior applications.</a:t>
            </a:r>
          </a:p>
          <a:p>
            <a:r>
              <a:rPr lang="en-US" dirty="0"/>
              <a:t>In contrast, </a:t>
            </a:r>
            <a:r>
              <a:rPr lang="en-US" b="1" dirty="0"/>
              <a:t>hot-rolled steel</a:t>
            </a:r>
            <a:r>
              <a:rPr lang="en-US" dirty="0"/>
              <a:t> is shaped at high temperatures, resulting in a rougher finish and less precision, which may require additional grinding or finishing.</a:t>
            </a:r>
          </a:p>
          <a:p>
            <a:r>
              <a:rPr lang="en-US" dirty="0"/>
              <a:t>For this reason, cold-rolled steel is preferred in architectural interiors where both </a:t>
            </a:r>
            <a:r>
              <a:rPr lang="en-US" b="1" dirty="0"/>
              <a:t>fit and finish</a:t>
            </a:r>
            <a:r>
              <a:rPr lang="en-US" dirty="0"/>
              <a:t> matter.</a:t>
            </a:r>
          </a:p>
          <a:p>
            <a:r>
              <a:rPr lang="en-US" dirty="0"/>
              <a:t>Steel doors typically have slab thicknesses around </a:t>
            </a:r>
            <a:r>
              <a:rPr lang="en-US" b="1" dirty="0"/>
              <a:t>1-5/8 inches</a:t>
            </a:r>
            <a:r>
              <a:rPr lang="en-US" dirty="0"/>
              <a:t>, with full unit thickness closer to </a:t>
            </a:r>
            <a:r>
              <a:rPr lang="en-US" b="1" dirty="0"/>
              <a:t>1-7/8 inches</a:t>
            </a:r>
            <a:r>
              <a:rPr lang="en-US" dirty="0"/>
              <a:t> once you account for the frame. These units are most often installed into </a:t>
            </a:r>
            <a:r>
              <a:rPr lang="en-US" b="1" dirty="0"/>
              <a:t>finished openings</a:t>
            </a:r>
            <a:r>
              <a:rPr lang="en-US" dirty="0"/>
              <a:t>, and size is calculated accordingly. Depending on the manufacturer, allowances can be added or subtracted to accommodate the frame profile.</a:t>
            </a:r>
          </a:p>
          <a:p>
            <a:r>
              <a:rPr lang="en-US" dirty="0"/>
              <a:t>Swing and fixed doors usually use </a:t>
            </a:r>
            <a:r>
              <a:rPr lang="en-US" b="1" dirty="0"/>
              <a:t>direct screw attachment</a:t>
            </a:r>
            <a:r>
              <a:rPr lang="en-US" dirty="0"/>
              <a:t>, either through pre-drilled holes or with </a:t>
            </a:r>
            <a:r>
              <a:rPr lang="en-US" b="1" dirty="0"/>
              <a:t>concealed anchoring systems</a:t>
            </a:r>
            <a:r>
              <a:rPr lang="en-US" dirty="0"/>
              <a:t> — especially important when aesthetics call for uninterrupted lines. Pocket, sliding, and barn-style systems instead rely on </a:t>
            </a:r>
            <a:r>
              <a:rPr lang="en-US" b="1" dirty="0"/>
              <a:t>overhead track systems</a:t>
            </a:r>
            <a:r>
              <a:rPr lang="en-US" dirty="0"/>
              <a:t>, which can be surface-mounted or built into the ceiling or wall depending on the design intent.</a:t>
            </a:r>
          </a:p>
          <a:p>
            <a:r>
              <a:rPr lang="en-US" dirty="0"/>
              <a:t>Every installation method has its own advantages and implications for planning, so it's important to match the right system to the spatial and architectural goals of the project.</a:t>
            </a:r>
          </a:p>
        </p:txBody>
      </p:sp>
      <p:sp>
        <p:nvSpPr>
          <p:cNvPr id="4" name="Slide Number Placeholder 3"/>
          <p:cNvSpPr>
            <a:spLocks noGrp="1"/>
          </p:cNvSpPr>
          <p:nvPr>
            <p:ph type="sldNum" sz="quarter" idx="5"/>
          </p:nvPr>
        </p:nvSpPr>
        <p:spPr/>
        <p:txBody>
          <a:bodyPr/>
          <a:lstStyle/>
          <a:p>
            <a:fld id="{CBD3C3FA-E789-4C6C-8F6F-ECE45369F19A}" type="slidenum">
              <a:rPr lang="en-US" smtClean="0"/>
              <a:t>3</a:t>
            </a:fld>
            <a:endParaRPr lang="en-US"/>
          </a:p>
        </p:txBody>
      </p:sp>
    </p:spTree>
    <p:extLst>
      <p:ext uri="{BB962C8B-B14F-4D97-AF65-F5344CB8AC3E}">
        <p14:creationId xmlns:p14="http://schemas.microsoft.com/office/powerpoint/2010/main" val="104342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specifying interior doors, it's important to understand the fundamental differences between </a:t>
            </a:r>
            <a:r>
              <a:rPr lang="en-US" b="1" dirty="0"/>
              <a:t>steel</a:t>
            </a:r>
            <a:r>
              <a:rPr lang="en-US" dirty="0"/>
              <a:t> and </a:t>
            </a:r>
            <a:r>
              <a:rPr lang="en-US" b="1" dirty="0"/>
              <a:t>iron</a:t>
            </a:r>
            <a:r>
              <a:rPr lang="en-US" dirty="0"/>
              <a:t>, especially since these terms are sometimes used interchangeably in the marketplace.</a:t>
            </a:r>
          </a:p>
          <a:p>
            <a:r>
              <a:rPr lang="en-US" b="1" dirty="0"/>
              <a:t>Steel</a:t>
            </a:r>
            <a:r>
              <a:rPr lang="en-US" dirty="0"/>
              <a:t> is an engineered alloy — primarily iron mixed with carbon — and is widely used in architecture for its </a:t>
            </a:r>
            <a:r>
              <a:rPr lang="en-US" b="1" dirty="0"/>
              <a:t>strength, formability, and consistency</a:t>
            </a:r>
            <a:r>
              <a:rPr lang="en-US" dirty="0"/>
              <a:t>. Cold-rolled steel in particular allows for </a:t>
            </a:r>
            <a:r>
              <a:rPr lang="en-US" b="1" dirty="0"/>
              <a:t>precise fabrication</a:t>
            </a:r>
            <a:r>
              <a:rPr lang="en-US" dirty="0"/>
              <a:t>, resulting in </a:t>
            </a:r>
            <a:r>
              <a:rPr lang="en-US" b="1" dirty="0"/>
              <a:t>slimmer profiles</a:t>
            </a:r>
            <a:r>
              <a:rPr lang="en-US" dirty="0"/>
              <a:t>, </a:t>
            </a:r>
            <a:r>
              <a:rPr lang="en-US" b="1" dirty="0"/>
              <a:t>cleaner sightlines</a:t>
            </a:r>
            <a:r>
              <a:rPr lang="en-US" dirty="0"/>
              <a:t>, and compatibility with </a:t>
            </a:r>
            <a:r>
              <a:rPr lang="en-US" b="1" dirty="0"/>
              <a:t>modern interior aesthetics</a:t>
            </a:r>
            <a:r>
              <a:rPr lang="en-US" dirty="0"/>
              <a:t>. It also responds well to powder-coated finishes that resist corrosion and wear over time.</a:t>
            </a:r>
          </a:p>
          <a:p>
            <a:r>
              <a:rPr lang="en-US" b="1" dirty="0"/>
              <a:t>Iron</a:t>
            </a:r>
            <a:r>
              <a:rPr lang="en-US" dirty="0"/>
              <a:t>, including “wrought iron” or “cast iron” components, tends to be </a:t>
            </a:r>
            <a:r>
              <a:rPr lang="en-US" b="1" dirty="0"/>
              <a:t>more brittle</a:t>
            </a:r>
            <a:r>
              <a:rPr lang="en-US" dirty="0"/>
              <a:t>, </a:t>
            </a:r>
            <a:r>
              <a:rPr lang="en-US" b="1" dirty="0"/>
              <a:t>heavier</a:t>
            </a:r>
            <a:r>
              <a:rPr lang="en-US" dirty="0"/>
              <a:t>, and </a:t>
            </a:r>
            <a:r>
              <a:rPr lang="en-US" b="1" dirty="0"/>
              <a:t>less dimensionally stable</a:t>
            </a:r>
            <a:r>
              <a:rPr lang="en-US" dirty="0"/>
              <a:t>. While it may offer a certain decorative or traditional appeal — and often appears at a lower material cost — it’s generally not well-suited for interior applications where </a:t>
            </a:r>
            <a:r>
              <a:rPr lang="en-US" b="1" dirty="0"/>
              <a:t>fine detailing</a:t>
            </a:r>
            <a:r>
              <a:rPr lang="en-US" dirty="0"/>
              <a:t>, </a:t>
            </a:r>
            <a:r>
              <a:rPr lang="en-US" b="1" dirty="0"/>
              <a:t>frequent use</a:t>
            </a:r>
            <a:r>
              <a:rPr lang="en-US" dirty="0"/>
              <a:t>, or </a:t>
            </a:r>
            <a:r>
              <a:rPr lang="en-US" b="1" dirty="0"/>
              <a:t>alignment with minimalist design language</a:t>
            </a:r>
            <a:r>
              <a:rPr lang="en-US" dirty="0"/>
              <a:t> is desired.</a:t>
            </a:r>
          </a:p>
          <a:p>
            <a:r>
              <a:rPr lang="en-US" dirty="0"/>
              <a:t>Additionally, iron-based systems may lack the </a:t>
            </a:r>
            <a:r>
              <a:rPr lang="en-US" b="1" dirty="0"/>
              <a:t>surface uniformity</a:t>
            </a:r>
            <a:r>
              <a:rPr lang="en-US" dirty="0"/>
              <a:t> and </a:t>
            </a:r>
            <a:r>
              <a:rPr lang="en-US" b="1" dirty="0"/>
              <a:t>finish versatility</a:t>
            </a:r>
            <a:r>
              <a:rPr lang="en-US" dirty="0"/>
              <a:t> that steel systems provide, which can impact both performance and aesthetics over time.</a:t>
            </a:r>
          </a:p>
          <a:p>
            <a:r>
              <a:rPr lang="en-US" dirty="0"/>
              <a:t>Ultimately, for residential interiors that demand </a:t>
            </a:r>
            <a:r>
              <a:rPr lang="en-US" b="1" dirty="0"/>
              <a:t>refinement, flexibility, and longevity</a:t>
            </a:r>
            <a:r>
              <a:rPr lang="en-US" dirty="0"/>
              <a:t>, steel tends to offer more consistent results across both form and function.</a:t>
            </a:r>
          </a:p>
          <a:p>
            <a:endParaRPr lang="en-US" dirty="0"/>
          </a:p>
        </p:txBody>
      </p:sp>
      <p:sp>
        <p:nvSpPr>
          <p:cNvPr id="4" name="Slide Number Placeholder 3"/>
          <p:cNvSpPr>
            <a:spLocks noGrp="1"/>
          </p:cNvSpPr>
          <p:nvPr>
            <p:ph type="sldNum" sz="quarter" idx="5"/>
          </p:nvPr>
        </p:nvSpPr>
        <p:spPr/>
        <p:txBody>
          <a:bodyPr/>
          <a:lstStyle/>
          <a:p>
            <a:fld id="{CBD3C3FA-E789-4C6C-8F6F-ECE45369F19A}" type="slidenum">
              <a:rPr lang="en-US" smtClean="0"/>
              <a:t>4</a:t>
            </a:fld>
            <a:endParaRPr lang="en-US"/>
          </a:p>
        </p:txBody>
      </p:sp>
    </p:spTree>
    <p:extLst>
      <p:ext uri="{BB962C8B-B14F-4D97-AF65-F5344CB8AC3E}">
        <p14:creationId xmlns:p14="http://schemas.microsoft.com/office/powerpoint/2010/main" val="2468886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D4C5A-386F-D544-B483-3D3A2A07E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E4DA1-408F-AB35-0A35-D08B181F4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6DEF4-E3ED-DDFC-423E-F297E6EA877C}"/>
              </a:ext>
            </a:extLst>
          </p:cNvPr>
          <p:cNvSpPr>
            <a:spLocks noGrp="1"/>
          </p:cNvSpPr>
          <p:nvPr>
            <p:ph type="body" idx="1"/>
          </p:nvPr>
        </p:nvSpPr>
        <p:spPr/>
        <p:txBody>
          <a:bodyPr/>
          <a:lstStyle/>
          <a:p>
            <a:r>
              <a:rPr lang="en-US" sz="800" dirty="0"/>
              <a:t>Next, we look at glazing. Single-pane glass offers a minimalist profile and is common in purely interior settings where insulation isn’t critical. Dual-pane glazing adds an air or gas-filled layer between glass for better sound control and thermal separation. It’s especially useful when doors separate conditioned and unconditioned spaces or where acoustics matter—like conference rooms or wine rooms. Note that dual-pane options require deeper frames.</a:t>
            </a:r>
            <a:endParaRPr lang="en-US" sz="800" baseline="0" dirty="0">
              <a:latin typeface="+mj-lt"/>
            </a:endParaRPr>
          </a:p>
        </p:txBody>
      </p:sp>
      <p:sp>
        <p:nvSpPr>
          <p:cNvPr id="4" name="Slide Number Placeholder 3">
            <a:extLst>
              <a:ext uri="{FF2B5EF4-FFF2-40B4-BE49-F238E27FC236}">
                <a16:creationId xmlns:a16="http://schemas.microsoft.com/office/drawing/2014/main" id="{5ECC9457-46D6-3A37-176A-E90AC7AEBC43}"/>
              </a:ext>
            </a:extLst>
          </p:cNvPr>
          <p:cNvSpPr>
            <a:spLocks noGrp="1"/>
          </p:cNvSpPr>
          <p:nvPr>
            <p:ph type="sldNum" sz="quarter" idx="5"/>
          </p:nvPr>
        </p:nvSpPr>
        <p:spPr/>
        <p:txBody>
          <a:bodyPr/>
          <a:lstStyle/>
          <a:p>
            <a:fld id="{CBD3C3FA-E789-4C6C-8F6F-ECE45369F19A}" type="slidenum">
              <a:rPr lang="en-US" smtClean="0"/>
              <a:t>5</a:t>
            </a:fld>
            <a:endParaRPr lang="en-US"/>
          </a:p>
        </p:txBody>
      </p:sp>
    </p:spTree>
    <p:extLst>
      <p:ext uri="{BB962C8B-B14F-4D97-AF65-F5344CB8AC3E}">
        <p14:creationId xmlns:p14="http://schemas.microsoft.com/office/powerpoint/2010/main" val="3148922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C7280-2E74-45AE-C7D3-772CAE6CD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3046-DB47-90A4-F388-4E27FF68E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BAC08-27AA-9F7F-50AB-F298FE736972}"/>
              </a:ext>
            </a:extLst>
          </p:cNvPr>
          <p:cNvSpPr>
            <a:spLocks noGrp="1"/>
          </p:cNvSpPr>
          <p:nvPr>
            <p:ph type="body" idx="1"/>
          </p:nvPr>
        </p:nvSpPr>
        <p:spPr/>
        <p:txBody>
          <a:bodyPr/>
          <a:lstStyle/>
          <a:p>
            <a:r>
              <a:rPr lang="en-US" sz="800" dirty="0"/>
              <a:t>There are two common mounting types: thru-jamb fasteners and mounting plates. With thru-jamb installation, fasteners go directly through the jamb and are often capped for a clean finish. Mounting plates, on the other hand, require a wood stop or trim element to conceal the plate and screw heads, blending into surrounding wall finishes</a:t>
            </a:r>
            <a:endParaRPr lang="en-US" sz="800" baseline="0" dirty="0">
              <a:latin typeface="+mj-lt"/>
            </a:endParaRPr>
          </a:p>
        </p:txBody>
      </p:sp>
      <p:sp>
        <p:nvSpPr>
          <p:cNvPr id="4" name="Slide Number Placeholder 3">
            <a:extLst>
              <a:ext uri="{FF2B5EF4-FFF2-40B4-BE49-F238E27FC236}">
                <a16:creationId xmlns:a16="http://schemas.microsoft.com/office/drawing/2014/main" id="{0C921F8E-4A62-3C9B-3313-989E4E818F53}"/>
              </a:ext>
            </a:extLst>
          </p:cNvPr>
          <p:cNvSpPr>
            <a:spLocks noGrp="1"/>
          </p:cNvSpPr>
          <p:nvPr>
            <p:ph type="sldNum" sz="quarter" idx="5"/>
          </p:nvPr>
        </p:nvSpPr>
        <p:spPr/>
        <p:txBody>
          <a:bodyPr/>
          <a:lstStyle/>
          <a:p>
            <a:fld id="{CBD3C3FA-E789-4C6C-8F6F-ECE45369F19A}" type="slidenum">
              <a:rPr lang="en-US" smtClean="0"/>
              <a:t>6</a:t>
            </a:fld>
            <a:endParaRPr lang="en-US"/>
          </a:p>
        </p:txBody>
      </p:sp>
    </p:spTree>
    <p:extLst>
      <p:ext uri="{BB962C8B-B14F-4D97-AF65-F5344CB8AC3E}">
        <p14:creationId xmlns:p14="http://schemas.microsoft.com/office/powerpoint/2010/main" val="186586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Swing doors are a familiar, functional solution. They’re available in single or double-panel formats, can be paired with sidelights or transoms, and allow in- or out-swinging action. They’re ideal for private offices, bathrooms, and residential transitions. Because they require a swing radius, space planning is key. They can provide privacy or sound control with the right glazing and frame configuration.</a:t>
            </a:r>
          </a:p>
        </p:txBody>
      </p:sp>
      <p:sp>
        <p:nvSpPr>
          <p:cNvPr id="4" name="Slide Number Placeholder 3"/>
          <p:cNvSpPr>
            <a:spLocks noGrp="1"/>
          </p:cNvSpPr>
          <p:nvPr>
            <p:ph type="sldNum" sz="quarter" idx="5"/>
          </p:nvPr>
        </p:nvSpPr>
        <p:spPr/>
        <p:txBody>
          <a:bodyPr/>
          <a:lstStyle/>
          <a:p>
            <a:fld id="{CBD3C3FA-E789-4C6C-8F6F-ECE45369F19A}" type="slidenum">
              <a:rPr lang="en-US" smtClean="0"/>
              <a:t>7</a:t>
            </a:fld>
            <a:endParaRPr lang="en-US"/>
          </a:p>
        </p:txBody>
      </p:sp>
    </p:spTree>
    <p:extLst>
      <p:ext uri="{BB962C8B-B14F-4D97-AF65-F5344CB8AC3E}">
        <p14:creationId xmlns:p14="http://schemas.microsoft.com/office/powerpoint/2010/main" val="382649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8963-2ED2-B9A8-59D2-C2767621B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5669C-3978-980A-D2F9-63FDE5261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C57F-F1C9-692E-B3DF-F3F1E71BF361}"/>
              </a:ext>
            </a:extLst>
          </p:cNvPr>
          <p:cNvSpPr>
            <a:spLocks noGrp="1"/>
          </p:cNvSpPr>
          <p:nvPr>
            <p:ph type="body" idx="1"/>
          </p:nvPr>
        </p:nvSpPr>
        <p:spPr/>
        <p:txBody>
          <a:bodyPr/>
          <a:lstStyle/>
          <a:p>
            <a:r>
              <a:rPr lang="en-US" sz="800" dirty="0"/>
              <a:t>Pivot doors offer a modern alternative to traditional hinges. Mounted at the top and bottom, often offset from the edge, they can handle larger, heavier panels with ease. These doors are visually striking, ideal for entry transitions or statement spaces. Depending on the hinge system, they can open up to 150° and include hold-open features at certain angles. They do require structural support at the floor and ceiling.</a:t>
            </a:r>
          </a:p>
        </p:txBody>
      </p:sp>
      <p:sp>
        <p:nvSpPr>
          <p:cNvPr id="4" name="Slide Number Placeholder 3">
            <a:extLst>
              <a:ext uri="{FF2B5EF4-FFF2-40B4-BE49-F238E27FC236}">
                <a16:creationId xmlns:a16="http://schemas.microsoft.com/office/drawing/2014/main" id="{22411052-7ED5-D771-C181-E247A25BFEF3}"/>
              </a:ext>
            </a:extLst>
          </p:cNvPr>
          <p:cNvSpPr>
            <a:spLocks noGrp="1"/>
          </p:cNvSpPr>
          <p:nvPr>
            <p:ph type="sldNum" sz="quarter" idx="5"/>
          </p:nvPr>
        </p:nvSpPr>
        <p:spPr/>
        <p:txBody>
          <a:bodyPr/>
          <a:lstStyle/>
          <a:p>
            <a:fld id="{CBD3C3FA-E789-4C6C-8F6F-ECE45369F19A}" type="slidenum">
              <a:rPr lang="en-US" smtClean="0"/>
              <a:t>8</a:t>
            </a:fld>
            <a:endParaRPr lang="en-US"/>
          </a:p>
        </p:txBody>
      </p:sp>
    </p:spTree>
    <p:extLst>
      <p:ext uri="{BB962C8B-B14F-4D97-AF65-F5344CB8AC3E}">
        <p14:creationId xmlns:p14="http://schemas.microsoft.com/office/powerpoint/2010/main" val="359091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22B5-5956-CC15-5BDF-97FDE2A17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E9F3D-72F9-B98E-04C5-2334D6B92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2E024-6815-13C8-9EE6-4B0C6C61083E}"/>
              </a:ext>
            </a:extLst>
          </p:cNvPr>
          <p:cNvSpPr>
            <a:spLocks noGrp="1"/>
          </p:cNvSpPr>
          <p:nvPr>
            <p:ph type="body" idx="1"/>
          </p:nvPr>
        </p:nvSpPr>
        <p:spPr/>
        <p:txBody>
          <a:bodyPr/>
          <a:lstStyle/>
          <a:p>
            <a:r>
              <a:rPr lang="en-US" sz="800" dirty="0"/>
              <a:t>Fixed steel panels provide the transparency of glass with the stability of a non-operable unit. These are often used to divide space, create light corridors, or frame entries. They can stand alone or be integrated into multi-panel layouts with swing or sliding units. Anchoring at the floor and ceiling ensures long-term stability.</a:t>
            </a:r>
          </a:p>
        </p:txBody>
      </p:sp>
      <p:sp>
        <p:nvSpPr>
          <p:cNvPr id="4" name="Slide Number Placeholder 3">
            <a:extLst>
              <a:ext uri="{FF2B5EF4-FFF2-40B4-BE49-F238E27FC236}">
                <a16:creationId xmlns:a16="http://schemas.microsoft.com/office/drawing/2014/main" id="{79C1EB4B-0948-A959-0C55-93B580AD75CE}"/>
              </a:ext>
            </a:extLst>
          </p:cNvPr>
          <p:cNvSpPr>
            <a:spLocks noGrp="1"/>
          </p:cNvSpPr>
          <p:nvPr>
            <p:ph type="sldNum" sz="quarter" idx="5"/>
          </p:nvPr>
        </p:nvSpPr>
        <p:spPr/>
        <p:txBody>
          <a:bodyPr/>
          <a:lstStyle/>
          <a:p>
            <a:fld id="{CBD3C3FA-E789-4C6C-8F6F-ECE45369F19A}" type="slidenum">
              <a:rPr lang="en-US" smtClean="0"/>
              <a:t>9</a:t>
            </a:fld>
            <a:endParaRPr lang="en-US"/>
          </a:p>
        </p:txBody>
      </p:sp>
    </p:spTree>
    <p:extLst>
      <p:ext uri="{BB962C8B-B14F-4D97-AF65-F5344CB8AC3E}">
        <p14:creationId xmlns:p14="http://schemas.microsoft.com/office/powerpoint/2010/main" val="186902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1765066" y="0"/>
            <a:ext cx="10426934"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15324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2BFF8C0B-4D76-4F1E-832C-1A1BAB3540B8}"/>
              </a:ext>
            </a:extLst>
          </p:cNvPr>
          <p:cNvSpPr>
            <a:spLocks noGrp="1"/>
          </p:cNvSpPr>
          <p:nvPr>
            <p:ph type="pic" sz="quarter" idx="17" hasCustomPrompt="1"/>
          </p:nvPr>
        </p:nvSpPr>
        <p:spPr>
          <a:xfrm>
            <a:off x="3423865" y="1611698"/>
            <a:ext cx="2437004" cy="3041742"/>
          </a:xfrm>
          <a:noFill/>
        </p:spPr>
        <p:txBody>
          <a:bodyPr anchor="ctr"/>
          <a:lstStyle>
            <a:lvl1pPr marL="0" indent="0" algn="ctr">
              <a:buNone/>
              <a:defRPr/>
            </a:lvl1pPr>
          </a:lstStyle>
          <a:p>
            <a:r>
              <a:rPr lang="en-US"/>
              <a:t>Click to add picture</a:t>
            </a:r>
          </a:p>
        </p:txBody>
      </p:sp>
      <p:sp>
        <p:nvSpPr>
          <p:cNvPr id="15" name="Picture Placeholder 9">
            <a:extLst>
              <a:ext uri="{FF2B5EF4-FFF2-40B4-BE49-F238E27FC236}">
                <a16:creationId xmlns:a16="http://schemas.microsoft.com/office/drawing/2014/main" id="{114314B7-2D52-42F0-9462-3248E08E7143}"/>
              </a:ext>
            </a:extLst>
          </p:cNvPr>
          <p:cNvSpPr>
            <a:spLocks noGrp="1"/>
          </p:cNvSpPr>
          <p:nvPr>
            <p:ph type="pic" sz="quarter" idx="18" hasCustomPrompt="1"/>
          </p:nvPr>
        </p:nvSpPr>
        <p:spPr>
          <a:xfrm>
            <a:off x="6290677" y="1611698"/>
            <a:ext cx="2437004" cy="3041742"/>
          </a:xfrm>
          <a:noFill/>
        </p:spPr>
        <p:txBody>
          <a:bodyPr anchor="ctr"/>
          <a:lstStyle>
            <a:lvl1pPr marL="0" indent="0" algn="ctr">
              <a:buNone/>
              <a:defRPr/>
            </a:lvl1pPr>
          </a:lstStyle>
          <a:p>
            <a:r>
              <a:rPr lang="en-US"/>
              <a:t>Click to add picture</a:t>
            </a:r>
          </a:p>
        </p:txBody>
      </p:sp>
      <p:sp>
        <p:nvSpPr>
          <p:cNvPr id="16" name="Picture Placeholder 9">
            <a:extLst>
              <a:ext uri="{FF2B5EF4-FFF2-40B4-BE49-F238E27FC236}">
                <a16:creationId xmlns:a16="http://schemas.microsoft.com/office/drawing/2014/main" id="{09D207B0-607F-404B-8636-234D54458412}"/>
              </a:ext>
            </a:extLst>
          </p:cNvPr>
          <p:cNvSpPr>
            <a:spLocks noGrp="1"/>
          </p:cNvSpPr>
          <p:nvPr>
            <p:ph type="pic" sz="quarter" idx="19" hasCustomPrompt="1"/>
          </p:nvPr>
        </p:nvSpPr>
        <p:spPr>
          <a:xfrm>
            <a:off x="9157489" y="1611698"/>
            <a:ext cx="2437004" cy="3041742"/>
          </a:xfrm>
          <a:noFill/>
        </p:spPr>
        <p:txBody>
          <a:bodyPr anchor="ctr"/>
          <a:lstStyle>
            <a:lvl1pPr marL="0" indent="0" algn="ctr">
              <a:buNone/>
              <a:defRPr/>
            </a:lvl1pPr>
          </a:lstStyle>
          <a:p>
            <a:r>
              <a:rPr lang="en-US"/>
              <a:t>Click to add picture</a:t>
            </a:r>
          </a:p>
        </p:txBody>
      </p:sp>
      <p:sp>
        <p:nvSpPr>
          <p:cNvPr id="10" name="Picture Placeholder 9">
            <a:extLst>
              <a:ext uri="{FF2B5EF4-FFF2-40B4-BE49-F238E27FC236}">
                <a16:creationId xmlns:a16="http://schemas.microsoft.com/office/drawing/2014/main" id="{02029AFB-1880-4E04-8D2F-3E8F11CECF4D}"/>
              </a:ext>
            </a:extLst>
          </p:cNvPr>
          <p:cNvSpPr>
            <a:spLocks noGrp="1"/>
          </p:cNvSpPr>
          <p:nvPr>
            <p:ph type="pic" sz="quarter" idx="13" hasCustomPrompt="1"/>
          </p:nvPr>
        </p:nvSpPr>
        <p:spPr>
          <a:xfrm>
            <a:off x="557053" y="1611698"/>
            <a:ext cx="2437004" cy="3041742"/>
          </a:xfrm>
          <a:noFill/>
        </p:spPr>
        <p:txBody>
          <a:bodyPr anchor="ctr"/>
          <a:lstStyle>
            <a:lvl1pPr marL="0" indent="0" algn="ctr">
              <a:buNone/>
              <a:defRPr/>
            </a:lvl1pPr>
          </a:lstStyle>
          <a:p>
            <a:r>
              <a:rPr lang="en-US"/>
              <a:t>Click to add picture</a:t>
            </a:r>
          </a:p>
        </p:txBody>
      </p:sp>
      <p:sp>
        <p:nvSpPr>
          <p:cNvPr id="8" name="Slide Number Placeholder 7">
            <a:extLst>
              <a:ext uri="{FF2B5EF4-FFF2-40B4-BE49-F238E27FC236}">
                <a16:creationId xmlns:a16="http://schemas.microsoft.com/office/drawing/2014/main" id="{BF5088ED-4FA9-46EC-A591-3E7746B68AEE}"/>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12745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467708" y="1438417"/>
            <a:ext cx="5397620" cy="2432050"/>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69558435-A996-487D-99D5-793DF0FF94D0}"/>
              </a:ext>
            </a:extLst>
          </p:cNvPr>
          <p:cNvSpPr>
            <a:spLocks noGrp="1"/>
          </p:cNvSpPr>
          <p:nvPr>
            <p:ph type="pic" sz="quarter" idx="14" hasCustomPrompt="1"/>
          </p:nvPr>
        </p:nvSpPr>
        <p:spPr>
          <a:xfrm>
            <a:off x="6326669" y="1438417"/>
            <a:ext cx="5397620" cy="243205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98249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2A81FE-5A83-452A-A4CC-66584FA5B626}"/>
              </a:ext>
            </a:extLst>
          </p:cNvPr>
          <p:cNvSpPr>
            <a:spLocks noGrp="1"/>
          </p:cNvSpPr>
          <p:nvPr>
            <p:ph type="pic" sz="quarter" idx="13" hasCustomPrompt="1"/>
          </p:nvPr>
        </p:nvSpPr>
        <p:spPr>
          <a:xfrm>
            <a:off x="8248572" y="0"/>
            <a:ext cx="3943428" cy="685800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268398D2-2DBA-4F29-B4EA-095982A8725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86570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1045029" y="1393370"/>
            <a:ext cx="3683726" cy="4950279"/>
          </a:xfrm>
          <a:no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0781084B-035D-4D2B-B7BB-E699D5BA1E5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494608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CDE37F0F-EE99-477D-A787-FCBC67E1FA26}"/>
              </a:ext>
            </a:extLst>
          </p:cNvPr>
          <p:cNvSpPr>
            <a:spLocks noGrp="1"/>
          </p:cNvSpPr>
          <p:nvPr>
            <p:ph type="pic" sz="quarter" idx="17" hasCustomPrompt="1"/>
          </p:nvPr>
        </p:nvSpPr>
        <p:spPr>
          <a:xfrm>
            <a:off x="467710" y="3257006"/>
            <a:ext cx="5397620" cy="303929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86746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5677561" y="1576252"/>
            <a:ext cx="6046731" cy="2133600"/>
          </a:xfrm>
          <a:no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62556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02543" y="1479837"/>
            <a:ext cx="5488953" cy="2639316"/>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69558435-A996-487D-99D5-793DF0FF94D0}"/>
              </a:ext>
            </a:extLst>
          </p:cNvPr>
          <p:cNvSpPr>
            <a:spLocks noGrp="1"/>
          </p:cNvSpPr>
          <p:nvPr>
            <p:ph type="pic" sz="quarter" idx="14" hasCustomPrompt="1"/>
          </p:nvPr>
        </p:nvSpPr>
        <p:spPr>
          <a:xfrm>
            <a:off x="6200502" y="1479837"/>
            <a:ext cx="5488953" cy="2639316"/>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53144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70AEAB49-E2C1-452B-8F53-A7A5D7DC877C}"/>
              </a:ext>
            </a:extLst>
          </p:cNvPr>
          <p:cNvSpPr>
            <a:spLocks noGrp="1"/>
          </p:cNvSpPr>
          <p:nvPr>
            <p:ph type="pic" sz="quarter" idx="20" hasCustomPrompt="1"/>
          </p:nvPr>
        </p:nvSpPr>
        <p:spPr>
          <a:xfrm>
            <a:off x="557335" y="4085109"/>
            <a:ext cx="1564846" cy="2041555"/>
          </a:xfrm>
          <a:noFill/>
        </p:spPr>
        <p:txBody>
          <a:bodyPr anchor="ctr">
            <a:normAutofit/>
          </a:bodyPr>
          <a:lstStyle>
            <a:lvl1pPr marL="0" indent="0" algn="ctr">
              <a:buNone/>
              <a:defRPr sz="1800"/>
            </a:lvl1pPr>
          </a:lstStyle>
          <a:p>
            <a:r>
              <a:rPr lang="en-US"/>
              <a:t>Click to add picture</a:t>
            </a:r>
          </a:p>
        </p:txBody>
      </p:sp>
      <p:sp>
        <p:nvSpPr>
          <p:cNvPr id="17" name="Picture Placeholder 8">
            <a:extLst>
              <a:ext uri="{FF2B5EF4-FFF2-40B4-BE49-F238E27FC236}">
                <a16:creationId xmlns:a16="http://schemas.microsoft.com/office/drawing/2014/main" id="{00ED2127-8086-4170-9C32-0F6B4E7480EC}"/>
              </a:ext>
            </a:extLst>
          </p:cNvPr>
          <p:cNvSpPr>
            <a:spLocks noGrp="1"/>
          </p:cNvSpPr>
          <p:nvPr>
            <p:ph type="pic" sz="quarter" idx="21" hasCustomPrompt="1"/>
          </p:nvPr>
        </p:nvSpPr>
        <p:spPr>
          <a:xfrm>
            <a:off x="6319101" y="4085109"/>
            <a:ext cx="1564846" cy="2041555"/>
          </a:xfrm>
          <a:noFill/>
        </p:spPr>
        <p:txBody>
          <a:bodyPr anchor="ctr">
            <a:normAutofit/>
          </a:bodyPr>
          <a:lstStyle>
            <a:lvl1pPr marL="0" indent="0" algn="ctr">
              <a:buNone/>
              <a:defRPr sz="1800"/>
            </a:lvl1pPr>
          </a:lstStyle>
          <a:p>
            <a:r>
              <a:rPr lang="en-US"/>
              <a:t>Click to add picture</a:t>
            </a:r>
          </a:p>
        </p:txBody>
      </p:sp>
      <p:sp>
        <p:nvSpPr>
          <p:cNvPr id="18" name="Picture Placeholder 8">
            <a:extLst>
              <a:ext uri="{FF2B5EF4-FFF2-40B4-BE49-F238E27FC236}">
                <a16:creationId xmlns:a16="http://schemas.microsoft.com/office/drawing/2014/main" id="{A996997B-0B46-4D99-85A3-03B752176136}"/>
              </a:ext>
            </a:extLst>
          </p:cNvPr>
          <p:cNvSpPr>
            <a:spLocks noGrp="1"/>
          </p:cNvSpPr>
          <p:nvPr>
            <p:ph type="pic" sz="quarter" idx="22" hasCustomPrompt="1"/>
          </p:nvPr>
        </p:nvSpPr>
        <p:spPr>
          <a:xfrm>
            <a:off x="6319101" y="1591847"/>
            <a:ext cx="1564846" cy="2041555"/>
          </a:xfrm>
          <a:noFill/>
        </p:spPr>
        <p:txBody>
          <a:bodyPr anchor="ctr">
            <a:normAutofit/>
          </a:bodyPr>
          <a:lstStyle>
            <a:lvl1pPr marL="0" indent="0" algn="ctr">
              <a:buNone/>
              <a:defRPr sz="1800"/>
            </a:lvl1pPr>
          </a:lstStyle>
          <a:p>
            <a:r>
              <a:rPr lang="en-US"/>
              <a:t>Click to add picture</a:t>
            </a:r>
          </a:p>
        </p:txBody>
      </p:sp>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57335" y="1591847"/>
            <a:ext cx="1564846" cy="2041555"/>
          </a:xfrm>
          <a:noFill/>
        </p:spPr>
        <p:txBody>
          <a:bodyPr anchor="ctr">
            <a:normAutofit/>
          </a:bodyPr>
          <a:lstStyle>
            <a:lvl1pPr marL="0" indent="0" algn="ctr">
              <a:buNone/>
              <a:defRPr sz="1800"/>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143179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9099DBC9-EA51-43A2-A1A4-94A2301EEE0C}"/>
              </a:ext>
            </a:extLst>
          </p:cNvPr>
          <p:cNvSpPr>
            <a:spLocks noGrp="1"/>
          </p:cNvSpPr>
          <p:nvPr>
            <p:ph type="pic" sz="quarter" idx="17" hasCustomPrompt="1"/>
          </p:nvPr>
        </p:nvSpPr>
        <p:spPr>
          <a:xfrm>
            <a:off x="7689669" y="0"/>
            <a:ext cx="4502331" cy="685800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936515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83686" y="1430762"/>
            <a:ext cx="1177409" cy="1390627"/>
          </a:xfrm>
          <a:noFill/>
        </p:spPr>
        <p:txBody>
          <a:bodyPr anchor="ctr">
            <a:noAutofit/>
          </a:bodyPr>
          <a:lstStyle>
            <a:lvl1pPr marL="0" indent="0" algn="ctr">
              <a:buNone/>
              <a:defRPr sz="1600"/>
            </a:lvl1pPr>
          </a:lstStyle>
          <a:p>
            <a:r>
              <a:rPr lang="en-US"/>
              <a:t>Click to add picture</a:t>
            </a:r>
          </a:p>
        </p:txBody>
      </p:sp>
      <p:sp>
        <p:nvSpPr>
          <p:cNvPr id="34" name="Picture Placeholder 8">
            <a:extLst>
              <a:ext uri="{FF2B5EF4-FFF2-40B4-BE49-F238E27FC236}">
                <a16:creationId xmlns:a16="http://schemas.microsoft.com/office/drawing/2014/main" id="{1885A4C0-89FA-4C25-A776-FAB7078EBF63}"/>
              </a:ext>
            </a:extLst>
          </p:cNvPr>
          <p:cNvSpPr>
            <a:spLocks noGrp="1"/>
          </p:cNvSpPr>
          <p:nvPr>
            <p:ph type="pic" sz="quarter" idx="26" hasCustomPrompt="1"/>
          </p:nvPr>
        </p:nvSpPr>
        <p:spPr>
          <a:xfrm>
            <a:off x="2552703" y="1430762"/>
            <a:ext cx="1177409" cy="1390627"/>
          </a:xfrm>
          <a:noFill/>
        </p:spPr>
        <p:txBody>
          <a:bodyPr anchor="ctr">
            <a:noAutofit/>
          </a:bodyPr>
          <a:lstStyle>
            <a:lvl1pPr marL="0" indent="0" algn="ctr">
              <a:buNone/>
              <a:defRPr sz="1600"/>
            </a:lvl1pPr>
          </a:lstStyle>
          <a:p>
            <a:r>
              <a:rPr lang="en-US"/>
              <a:t>Click to add picture</a:t>
            </a:r>
          </a:p>
        </p:txBody>
      </p:sp>
      <p:sp>
        <p:nvSpPr>
          <p:cNvPr id="35" name="Picture Placeholder 8">
            <a:extLst>
              <a:ext uri="{FF2B5EF4-FFF2-40B4-BE49-F238E27FC236}">
                <a16:creationId xmlns:a16="http://schemas.microsoft.com/office/drawing/2014/main" id="{E4F40693-333E-4604-8F98-54F1F6F3CBC0}"/>
              </a:ext>
            </a:extLst>
          </p:cNvPr>
          <p:cNvSpPr>
            <a:spLocks noGrp="1"/>
          </p:cNvSpPr>
          <p:nvPr>
            <p:ph type="pic" sz="quarter" idx="27" hasCustomPrompt="1"/>
          </p:nvPr>
        </p:nvSpPr>
        <p:spPr>
          <a:xfrm>
            <a:off x="4495070" y="1430762"/>
            <a:ext cx="1177409" cy="1390627"/>
          </a:xfrm>
          <a:noFill/>
        </p:spPr>
        <p:txBody>
          <a:bodyPr anchor="ctr">
            <a:noAutofit/>
          </a:bodyPr>
          <a:lstStyle>
            <a:lvl1pPr marL="0" indent="0" algn="ctr">
              <a:buNone/>
              <a:defRPr sz="1600"/>
            </a:lvl1pPr>
          </a:lstStyle>
          <a:p>
            <a:r>
              <a:rPr lang="en-US"/>
              <a:t>Click to add picture</a:t>
            </a:r>
          </a:p>
        </p:txBody>
      </p:sp>
      <p:sp>
        <p:nvSpPr>
          <p:cNvPr id="36" name="Picture Placeholder 8">
            <a:extLst>
              <a:ext uri="{FF2B5EF4-FFF2-40B4-BE49-F238E27FC236}">
                <a16:creationId xmlns:a16="http://schemas.microsoft.com/office/drawing/2014/main" id="{7E41982E-EAD7-443B-AF94-2F887E8930F6}"/>
              </a:ext>
            </a:extLst>
          </p:cNvPr>
          <p:cNvSpPr>
            <a:spLocks noGrp="1"/>
          </p:cNvSpPr>
          <p:nvPr>
            <p:ph type="pic" sz="quarter" idx="28" hasCustomPrompt="1"/>
          </p:nvPr>
        </p:nvSpPr>
        <p:spPr>
          <a:xfrm>
            <a:off x="6428723" y="1430762"/>
            <a:ext cx="1177409" cy="1390627"/>
          </a:xfrm>
          <a:noFill/>
        </p:spPr>
        <p:txBody>
          <a:bodyPr anchor="ctr">
            <a:noAutofit/>
          </a:bodyPr>
          <a:lstStyle>
            <a:lvl1pPr marL="0" indent="0" algn="ctr">
              <a:buNone/>
              <a:defRPr sz="1600"/>
            </a:lvl1pPr>
          </a:lstStyle>
          <a:p>
            <a:r>
              <a:rPr lang="en-US"/>
              <a:t>Click to add picture</a:t>
            </a:r>
          </a:p>
        </p:txBody>
      </p:sp>
      <p:sp>
        <p:nvSpPr>
          <p:cNvPr id="37" name="Picture Placeholder 8">
            <a:extLst>
              <a:ext uri="{FF2B5EF4-FFF2-40B4-BE49-F238E27FC236}">
                <a16:creationId xmlns:a16="http://schemas.microsoft.com/office/drawing/2014/main" id="{B58550AA-3D6D-433C-8457-3B1CDB72C8A1}"/>
              </a:ext>
            </a:extLst>
          </p:cNvPr>
          <p:cNvSpPr>
            <a:spLocks noGrp="1"/>
          </p:cNvSpPr>
          <p:nvPr>
            <p:ph type="pic" sz="quarter" idx="29" hasCustomPrompt="1"/>
          </p:nvPr>
        </p:nvSpPr>
        <p:spPr>
          <a:xfrm>
            <a:off x="8409212" y="1430762"/>
            <a:ext cx="1177409" cy="1390627"/>
          </a:xfrm>
          <a:noFill/>
        </p:spPr>
        <p:txBody>
          <a:bodyPr anchor="ctr">
            <a:noAutofit/>
          </a:bodyPr>
          <a:lstStyle>
            <a:lvl1pPr marL="0" indent="0" algn="ctr">
              <a:buNone/>
              <a:defRPr sz="1600"/>
            </a:lvl1pPr>
          </a:lstStyle>
          <a:p>
            <a:r>
              <a:rPr lang="en-US"/>
              <a:t>Click to add picture</a:t>
            </a:r>
          </a:p>
        </p:txBody>
      </p:sp>
      <p:sp>
        <p:nvSpPr>
          <p:cNvPr id="38" name="Picture Placeholder 8">
            <a:extLst>
              <a:ext uri="{FF2B5EF4-FFF2-40B4-BE49-F238E27FC236}">
                <a16:creationId xmlns:a16="http://schemas.microsoft.com/office/drawing/2014/main" id="{92253A70-0943-4D10-8421-2F87C7221431}"/>
              </a:ext>
            </a:extLst>
          </p:cNvPr>
          <p:cNvSpPr>
            <a:spLocks noGrp="1"/>
          </p:cNvSpPr>
          <p:nvPr>
            <p:ph type="pic" sz="quarter" idx="30" hasCustomPrompt="1"/>
          </p:nvPr>
        </p:nvSpPr>
        <p:spPr>
          <a:xfrm>
            <a:off x="10378373" y="1430762"/>
            <a:ext cx="1177409" cy="1390627"/>
          </a:xfrm>
          <a:noFill/>
        </p:spPr>
        <p:txBody>
          <a:bodyPr anchor="ctr">
            <a:noAutofit/>
          </a:bodyPr>
          <a:lstStyle>
            <a:lvl1pPr marL="0" indent="0" algn="ctr">
              <a:buNone/>
              <a:defRPr sz="1600"/>
            </a:lvl1pPr>
          </a:lstStyle>
          <a:p>
            <a:r>
              <a:rPr lang="en-US"/>
              <a:t>Click to add picture</a:t>
            </a:r>
          </a:p>
        </p:txBody>
      </p:sp>
      <p:sp>
        <p:nvSpPr>
          <p:cNvPr id="39" name="Picture Placeholder 8">
            <a:extLst>
              <a:ext uri="{FF2B5EF4-FFF2-40B4-BE49-F238E27FC236}">
                <a16:creationId xmlns:a16="http://schemas.microsoft.com/office/drawing/2014/main" id="{91F14824-A7AB-4470-A7E7-3D52C6C49BC4}"/>
              </a:ext>
            </a:extLst>
          </p:cNvPr>
          <p:cNvSpPr>
            <a:spLocks noGrp="1"/>
          </p:cNvSpPr>
          <p:nvPr>
            <p:ph type="pic" sz="quarter" idx="31" hasCustomPrompt="1"/>
          </p:nvPr>
        </p:nvSpPr>
        <p:spPr>
          <a:xfrm>
            <a:off x="583686" y="4014866"/>
            <a:ext cx="1177409" cy="1390627"/>
          </a:xfrm>
          <a:noFill/>
        </p:spPr>
        <p:txBody>
          <a:bodyPr anchor="ctr">
            <a:noAutofit/>
          </a:bodyPr>
          <a:lstStyle>
            <a:lvl1pPr marL="0" indent="0" algn="ctr">
              <a:buNone/>
              <a:defRPr sz="1600"/>
            </a:lvl1pPr>
          </a:lstStyle>
          <a:p>
            <a:r>
              <a:rPr lang="en-US"/>
              <a:t>Click to add picture</a:t>
            </a:r>
          </a:p>
        </p:txBody>
      </p:sp>
      <p:sp>
        <p:nvSpPr>
          <p:cNvPr id="40" name="Picture Placeholder 8">
            <a:extLst>
              <a:ext uri="{FF2B5EF4-FFF2-40B4-BE49-F238E27FC236}">
                <a16:creationId xmlns:a16="http://schemas.microsoft.com/office/drawing/2014/main" id="{CF800D78-1BDD-4F62-9B79-FC8A262DA02C}"/>
              </a:ext>
            </a:extLst>
          </p:cNvPr>
          <p:cNvSpPr>
            <a:spLocks noGrp="1"/>
          </p:cNvSpPr>
          <p:nvPr>
            <p:ph type="pic" sz="quarter" idx="32" hasCustomPrompt="1"/>
          </p:nvPr>
        </p:nvSpPr>
        <p:spPr>
          <a:xfrm>
            <a:off x="2552703" y="4014866"/>
            <a:ext cx="1177409" cy="1390627"/>
          </a:xfrm>
          <a:noFill/>
        </p:spPr>
        <p:txBody>
          <a:bodyPr anchor="ctr">
            <a:noAutofit/>
          </a:bodyPr>
          <a:lstStyle>
            <a:lvl1pPr marL="0" indent="0" algn="ctr">
              <a:buNone/>
              <a:defRPr sz="1600"/>
            </a:lvl1pPr>
          </a:lstStyle>
          <a:p>
            <a:r>
              <a:rPr lang="en-US"/>
              <a:t>Click to add picture</a:t>
            </a:r>
          </a:p>
        </p:txBody>
      </p:sp>
      <p:sp>
        <p:nvSpPr>
          <p:cNvPr id="41" name="Picture Placeholder 8">
            <a:extLst>
              <a:ext uri="{FF2B5EF4-FFF2-40B4-BE49-F238E27FC236}">
                <a16:creationId xmlns:a16="http://schemas.microsoft.com/office/drawing/2014/main" id="{0239EFD1-6014-433A-8837-2FC242F9CE5C}"/>
              </a:ext>
            </a:extLst>
          </p:cNvPr>
          <p:cNvSpPr>
            <a:spLocks noGrp="1"/>
          </p:cNvSpPr>
          <p:nvPr>
            <p:ph type="pic" sz="quarter" idx="33" hasCustomPrompt="1"/>
          </p:nvPr>
        </p:nvSpPr>
        <p:spPr>
          <a:xfrm>
            <a:off x="4495070" y="4014866"/>
            <a:ext cx="1177409" cy="1390627"/>
          </a:xfrm>
          <a:noFill/>
        </p:spPr>
        <p:txBody>
          <a:bodyPr anchor="ctr">
            <a:noAutofit/>
          </a:bodyPr>
          <a:lstStyle>
            <a:lvl1pPr marL="0" indent="0" algn="ctr">
              <a:buNone/>
              <a:defRPr sz="1600"/>
            </a:lvl1pPr>
          </a:lstStyle>
          <a:p>
            <a:r>
              <a:rPr lang="en-US"/>
              <a:t>Click to add picture</a:t>
            </a:r>
          </a:p>
        </p:txBody>
      </p:sp>
      <p:sp>
        <p:nvSpPr>
          <p:cNvPr id="42" name="Picture Placeholder 8">
            <a:extLst>
              <a:ext uri="{FF2B5EF4-FFF2-40B4-BE49-F238E27FC236}">
                <a16:creationId xmlns:a16="http://schemas.microsoft.com/office/drawing/2014/main" id="{AD293556-D663-4D21-B0A8-5075B2427AC8}"/>
              </a:ext>
            </a:extLst>
          </p:cNvPr>
          <p:cNvSpPr>
            <a:spLocks noGrp="1"/>
          </p:cNvSpPr>
          <p:nvPr>
            <p:ph type="pic" sz="quarter" idx="34" hasCustomPrompt="1"/>
          </p:nvPr>
        </p:nvSpPr>
        <p:spPr>
          <a:xfrm>
            <a:off x="6428723" y="4014866"/>
            <a:ext cx="1177409" cy="1390627"/>
          </a:xfrm>
          <a:noFill/>
        </p:spPr>
        <p:txBody>
          <a:bodyPr anchor="ctr">
            <a:noAutofit/>
          </a:bodyPr>
          <a:lstStyle>
            <a:lvl1pPr marL="0" indent="0" algn="ctr">
              <a:buNone/>
              <a:defRPr sz="1600"/>
            </a:lvl1pPr>
          </a:lstStyle>
          <a:p>
            <a:r>
              <a:rPr lang="en-US"/>
              <a:t>Click to add picture</a:t>
            </a:r>
          </a:p>
        </p:txBody>
      </p:sp>
      <p:sp>
        <p:nvSpPr>
          <p:cNvPr id="43" name="Picture Placeholder 8">
            <a:extLst>
              <a:ext uri="{FF2B5EF4-FFF2-40B4-BE49-F238E27FC236}">
                <a16:creationId xmlns:a16="http://schemas.microsoft.com/office/drawing/2014/main" id="{1972448F-4895-47F3-AA83-82CA7AAACDC8}"/>
              </a:ext>
            </a:extLst>
          </p:cNvPr>
          <p:cNvSpPr>
            <a:spLocks noGrp="1"/>
          </p:cNvSpPr>
          <p:nvPr>
            <p:ph type="pic" sz="quarter" idx="35" hasCustomPrompt="1"/>
          </p:nvPr>
        </p:nvSpPr>
        <p:spPr>
          <a:xfrm>
            <a:off x="8409212" y="4014866"/>
            <a:ext cx="1177409" cy="1390627"/>
          </a:xfrm>
          <a:noFill/>
        </p:spPr>
        <p:txBody>
          <a:bodyPr anchor="ctr">
            <a:noAutofit/>
          </a:bodyPr>
          <a:lstStyle>
            <a:lvl1pPr marL="0" indent="0" algn="ctr">
              <a:buNone/>
              <a:defRPr sz="1600"/>
            </a:lvl1pPr>
          </a:lstStyle>
          <a:p>
            <a:r>
              <a:rPr lang="en-US"/>
              <a:t>Click to add picture</a:t>
            </a:r>
          </a:p>
        </p:txBody>
      </p:sp>
      <p:sp>
        <p:nvSpPr>
          <p:cNvPr id="44" name="Picture Placeholder 8">
            <a:extLst>
              <a:ext uri="{FF2B5EF4-FFF2-40B4-BE49-F238E27FC236}">
                <a16:creationId xmlns:a16="http://schemas.microsoft.com/office/drawing/2014/main" id="{20E1D9ED-862F-43AC-B407-F4C4E2D74118}"/>
              </a:ext>
            </a:extLst>
          </p:cNvPr>
          <p:cNvSpPr>
            <a:spLocks noGrp="1"/>
          </p:cNvSpPr>
          <p:nvPr>
            <p:ph type="pic" sz="quarter" idx="36" hasCustomPrompt="1"/>
          </p:nvPr>
        </p:nvSpPr>
        <p:spPr>
          <a:xfrm>
            <a:off x="10378373" y="4014866"/>
            <a:ext cx="1177409" cy="1390627"/>
          </a:xfrm>
          <a:noFill/>
        </p:spPr>
        <p:txBody>
          <a:bodyPr anchor="ctr">
            <a:noAutofit/>
          </a:bodyPr>
          <a:lstStyle>
            <a:lvl1pPr marL="0" indent="0" algn="ctr">
              <a:buNone/>
              <a:defRPr sz="1600"/>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0759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6156960" y="0"/>
            <a:ext cx="6035039"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252393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3538986" y="1764445"/>
            <a:ext cx="5198614" cy="2898295"/>
          </a:xfrm>
          <a:solidFill>
            <a:schemeClr val="bg1">
              <a:lumMod val="95000"/>
            </a:schemeClr>
          </a:solid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829791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
        <p:nvSpPr>
          <p:cNvPr id="4" name="Picture Placeholder 13">
            <a:extLst>
              <a:ext uri="{FF2B5EF4-FFF2-40B4-BE49-F238E27FC236}">
                <a16:creationId xmlns:a16="http://schemas.microsoft.com/office/drawing/2014/main" id="{2DC1DD1E-0799-4378-9010-2FF89493BE83}"/>
              </a:ext>
            </a:extLst>
          </p:cNvPr>
          <p:cNvSpPr>
            <a:spLocks noGrp="1"/>
          </p:cNvSpPr>
          <p:nvPr>
            <p:ph type="pic" sz="quarter" idx="50"/>
          </p:nvPr>
        </p:nvSpPr>
        <p:spPr>
          <a:xfrm>
            <a:off x="5258337" y="2320525"/>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solidFill>
            <a:schemeClr val="bg1">
              <a:lumMod val="95000"/>
            </a:schemeClr>
          </a:solidFill>
          <a:ln>
            <a:noFill/>
          </a:ln>
          <a:effectLst>
            <a:outerShdw blurRad="50800" dist="12700" dir="5400000" algn="t" rotWithShape="0">
              <a:prstClr val="black">
                <a:alpha val="10000"/>
              </a:prstClr>
            </a:outerShdw>
          </a:effectLst>
        </p:spPr>
        <p:txBody>
          <a:bodyPr wrap="square" anchor="ctr">
            <a:noAutofit/>
          </a:bodyPr>
          <a:lstStyle>
            <a:lvl1pPr marL="0" indent="0" algn="ctr">
              <a:buNone/>
              <a:defRPr sz="1200">
                <a:solidFill>
                  <a:schemeClr val="tx1"/>
                </a:solidFill>
              </a:defRPr>
            </a:lvl1pPr>
          </a:lstStyle>
          <a:p>
            <a:endParaRPr lang="en-US"/>
          </a:p>
        </p:txBody>
      </p:sp>
    </p:spTree>
    <p:extLst>
      <p:ext uri="{BB962C8B-B14F-4D97-AF65-F5344CB8AC3E}">
        <p14:creationId xmlns:p14="http://schemas.microsoft.com/office/powerpoint/2010/main" val="3824457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spTree>
    <p:extLst>
      <p:ext uri="{BB962C8B-B14F-4D97-AF65-F5344CB8AC3E}">
        <p14:creationId xmlns:p14="http://schemas.microsoft.com/office/powerpoint/2010/main" val="145479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4E303EA7-93D2-4088-8750-4EB1014FF21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44151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6D0A9A4-916D-485F-B9AA-A7A68E98B801}"/>
              </a:ext>
            </a:extLst>
          </p:cNvPr>
          <p:cNvSpPr>
            <a:spLocks noGrp="1"/>
          </p:cNvSpPr>
          <p:nvPr>
            <p:ph type="pic" sz="quarter" idx="13" hasCustomPrompt="1"/>
          </p:nvPr>
        </p:nvSpPr>
        <p:spPr>
          <a:xfrm>
            <a:off x="611776" y="1578508"/>
            <a:ext cx="5414555" cy="5279491"/>
          </a:xfrm>
          <a:noFill/>
        </p:spPr>
        <p:txBody>
          <a:bodyPr anchor="ctr"/>
          <a:lstStyle>
            <a:lvl1pPr marL="0" indent="0" algn="ctr">
              <a:buNone/>
              <a:defRPr/>
            </a:lvl1pPr>
          </a:lstStyle>
          <a:p>
            <a:r>
              <a:rPr lang="en-US"/>
              <a:t>Click to add picture</a:t>
            </a:r>
          </a:p>
        </p:txBody>
      </p:sp>
      <p:sp>
        <p:nvSpPr>
          <p:cNvPr id="9" name="Slide Number Placeholder 7">
            <a:extLst>
              <a:ext uri="{FF2B5EF4-FFF2-40B4-BE49-F238E27FC236}">
                <a16:creationId xmlns:a16="http://schemas.microsoft.com/office/drawing/2014/main" id="{0AC022C6-83C9-41B9-9B10-F0C00161734F}"/>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93448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16BD90A-76AB-4F60-B2AD-88E7AC7D3CD8}"/>
              </a:ext>
            </a:extLst>
          </p:cNvPr>
          <p:cNvSpPr>
            <a:spLocks noGrp="1"/>
          </p:cNvSpPr>
          <p:nvPr>
            <p:ph type="pic" sz="quarter" idx="13" hasCustomPrompt="1"/>
          </p:nvPr>
        </p:nvSpPr>
        <p:spPr>
          <a:xfrm>
            <a:off x="0" y="0"/>
            <a:ext cx="12191999" cy="685800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27C74BB0-35DA-4CE4-9C7A-B085B87BF8B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96071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E24339-8A4A-4607-80A2-80DD6899EEEC}"/>
              </a:ext>
            </a:extLst>
          </p:cNvPr>
          <p:cNvSpPr>
            <a:spLocks noGrp="1"/>
          </p:cNvSpPr>
          <p:nvPr>
            <p:ph type="pic" sz="quarter" idx="13" hasCustomPrompt="1"/>
          </p:nvPr>
        </p:nvSpPr>
        <p:spPr>
          <a:xfrm>
            <a:off x="606425" y="3718560"/>
            <a:ext cx="4897392" cy="2504440"/>
          </a:xfrm>
          <a:noFill/>
        </p:spPr>
        <p:txBody>
          <a:bodyPr anchor="ctr"/>
          <a:lstStyle>
            <a:lvl1pPr marL="0" indent="0" algn="ctr">
              <a:buNone/>
              <a:defRPr/>
            </a:lvl1pPr>
          </a:lstStyle>
          <a:p>
            <a:r>
              <a:rPr lang="en-US"/>
              <a:t>Click to add picture</a:t>
            </a:r>
          </a:p>
        </p:txBody>
      </p:sp>
      <p:sp>
        <p:nvSpPr>
          <p:cNvPr id="10" name="Picture Placeholder 8">
            <a:extLst>
              <a:ext uri="{FF2B5EF4-FFF2-40B4-BE49-F238E27FC236}">
                <a16:creationId xmlns:a16="http://schemas.microsoft.com/office/drawing/2014/main" id="{4C3F0676-B2FF-47E0-80DD-55BE606C690C}"/>
              </a:ext>
            </a:extLst>
          </p:cNvPr>
          <p:cNvSpPr>
            <a:spLocks noGrp="1"/>
          </p:cNvSpPr>
          <p:nvPr>
            <p:ph type="pic" sz="quarter" idx="14" hasCustomPrompt="1"/>
          </p:nvPr>
        </p:nvSpPr>
        <p:spPr>
          <a:xfrm>
            <a:off x="6688185" y="3718560"/>
            <a:ext cx="4900436" cy="250444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B891D70B-02F7-4E0A-9F29-B3F43DCA0E7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62592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F0DF11-1F21-4C88-A099-C74F823DB76E}"/>
              </a:ext>
            </a:extLst>
          </p:cNvPr>
          <p:cNvSpPr>
            <a:spLocks noGrp="1"/>
          </p:cNvSpPr>
          <p:nvPr>
            <p:ph type="pic" sz="quarter" idx="13" hasCustomPrompt="1"/>
          </p:nvPr>
        </p:nvSpPr>
        <p:spPr>
          <a:xfrm>
            <a:off x="7354014" y="1532706"/>
            <a:ext cx="4837986" cy="5325293"/>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BA4B7BB3-B610-4CA9-862D-6397451D3AE4}"/>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55230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CDE37F0F-EE99-477D-A787-FCBC67E1FA26}"/>
              </a:ext>
            </a:extLst>
          </p:cNvPr>
          <p:cNvSpPr>
            <a:spLocks noGrp="1"/>
          </p:cNvSpPr>
          <p:nvPr>
            <p:ph type="pic" sz="quarter" idx="17" hasCustomPrompt="1"/>
          </p:nvPr>
        </p:nvSpPr>
        <p:spPr>
          <a:xfrm>
            <a:off x="0" y="1684428"/>
            <a:ext cx="3043497" cy="2586786"/>
          </a:xfrm>
          <a:noFill/>
        </p:spPr>
        <p:txBody>
          <a:bodyPr anchor="ctr"/>
          <a:lstStyle>
            <a:lvl1pPr marL="0" indent="0" algn="ctr">
              <a:buNone/>
              <a:defRPr/>
            </a:lvl1pPr>
          </a:lstStyle>
          <a:p>
            <a:r>
              <a:rPr lang="en-US"/>
              <a:t>Click to add picture</a:t>
            </a:r>
          </a:p>
        </p:txBody>
      </p:sp>
      <p:sp>
        <p:nvSpPr>
          <p:cNvPr id="10" name="Picture Placeholder 8">
            <a:extLst>
              <a:ext uri="{FF2B5EF4-FFF2-40B4-BE49-F238E27FC236}">
                <a16:creationId xmlns:a16="http://schemas.microsoft.com/office/drawing/2014/main" id="{6E2BF0A2-42FE-4821-82AF-72695EF1035E}"/>
              </a:ext>
            </a:extLst>
          </p:cNvPr>
          <p:cNvSpPr>
            <a:spLocks noGrp="1"/>
          </p:cNvSpPr>
          <p:nvPr>
            <p:ph type="pic" sz="quarter" idx="18" hasCustomPrompt="1"/>
          </p:nvPr>
        </p:nvSpPr>
        <p:spPr>
          <a:xfrm>
            <a:off x="6086994" y="1684428"/>
            <a:ext cx="3043497" cy="2586786"/>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C1F3B95B-CF3A-4A53-99D9-A5B6E7F724AC}"/>
              </a:ext>
            </a:extLst>
          </p:cNvPr>
          <p:cNvSpPr>
            <a:spLocks noGrp="1"/>
          </p:cNvSpPr>
          <p:nvPr>
            <p:ph type="pic" sz="quarter" idx="19" hasCustomPrompt="1"/>
          </p:nvPr>
        </p:nvSpPr>
        <p:spPr>
          <a:xfrm>
            <a:off x="3048000" y="4271214"/>
            <a:ext cx="3043497" cy="2586786"/>
          </a:xfrm>
          <a:noFill/>
        </p:spPr>
        <p:txBody>
          <a:bodyPr anchor="ctr"/>
          <a:lstStyle>
            <a:lvl1pPr marL="0" indent="0" algn="ctr">
              <a:buNone/>
              <a:defRPr/>
            </a:lvl1pPr>
          </a:lstStyle>
          <a:p>
            <a:r>
              <a:rPr lang="en-US"/>
              <a:t>Click to add picture</a:t>
            </a:r>
          </a:p>
        </p:txBody>
      </p:sp>
      <p:sp>
        <p:nvSpPr>
          <p:cNvPr id="12" name="Picture Placeholder 8">
            <a:extLst>
              <a:ext uri="{FF2B5EF4-FFF2-40B4-BE49-F238E27FC236}">
                <a16:creationId xmlns:a16="http://schemas.microsoft.com/office/drawing/2014/main" id="{9A337C68-639A-4D92-86C8-835A2829780A}"/>
              </a:ext>
            </a:extLst>
          </p:cNvPr>
          <p:cNvSpPr>
            <a:spLocks noGrp="1"/>
          </p:cNvSpPr>
          <p:nvPr>
            <p:ph type="pic" sz="quarter" idx="20" hasCustomPrompt="1"/>
          </p:nvPr>
        </p:nvSpPr>
        <p:spPr>
          <a:xfrm>
            <a:off x="9139498" y="4271214"/>
            <a:ext cx="3053862" cy="2586786"/>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330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18E39FC-5E6E-427B-A45C-AAB1C8239F13}"/>
              </a:ext>
            </a:extLst>
          </p:cNvPr>
          <p:cNvSpPr>
            <a:spLocks noGrp="1"/>
          </p:cNvSpPr>
          <p:nvPr>
            <p:ph type="pic" sz="quarter" idx="13" hasCustomPrompt="1"/>
          </p:nvPr>
        </p:nvSpPr>
        <p:spPr>
          <a:xfrm>
            <a:off x="0" y="3474175"/>
            <a:ext cx="7985919" cy="3383825"/>
          </a:xfrm>
          <a:noFill/>
        </p:spPr>
        <p:txBody>
          <a:bodyPr anchor="ctr"/>
          <a:lstStyle>
            <a:lvl1pPr marL="0" indent="0" algn="ctr">
              <a:buNone/>
              <a:defRPr/>
            </a:lvl1pPr>
          </a:lstStyle>
          <a:p>
            <a:r>
              <a:rPr lang="en-US"/>
              <a:t>Click to add picture</a:t>
            </a:r>
          </a:p>
        </p:txBody>
      </p:sp>
      <p:sp>
        <p:nvSpPr>
          <p:cNvPr id="7" name="Picture Placeholder 7">
            <a:extLst>
              <a:ext uri="{FF2B5EF4-FFF2-40B4-BE49-F238E27FC236}">
                <a16:creationId xmlns:a16="http://schemas.microsoft.com/office/drawing/2014/main" id="{D8B9B949-AA1E-448F-B1C0-8710FD247A8F}"/>
              </a:ext>
            </a:extLst>
          </p:cNvPr>
          <p:cNvSpPr>
            <a:spLocks noGrp="1"/>
          </p:cNvSpPr>
          <p:nvPr>
            <p:ph type="pic" sz="quarter" idx="14" hasCustomPrompt="1"/>
          </p:nvPr>
        </p:nvSpPr>
        <p:spPr>
          <a:xfrm>
            <a:off x="8031635" y="0"/>
            <a:ext cx="4160363" cy="6857999"/>
          </a:xfrm>
          <a:noFill/>
        </p:spPr>
        <p:txBody>
          <a:bodyPr anchor="ctr"/>
          <a:lstStyle>
            <a:lvl1pPr marL="0" indent="0" algn="ctr">
              <a:buNone/>
              <a:defRPr/>
            </a:lvl1pPr>
          </a:lstStyle>
          <a:p>
            <a:r>
              <a:rPr lang="en-US"/>
              <a:t>Click to add picture</a:t>
            </a:r>
          </a:p>
        </p:txBody>
      </p:sp>
      <p:sp>
        <p:nvSpPr>
          <p:cNvPr id="8" name="Slide Number Placeholder 7">
            <a:extLst>
              <a:ext uri="{FF2B5EF4-FFF2-40B4-BE49-F238E27FC236}">
                <a16:creationId xmlns:a16="http://schemas.microsoft.com/office/drawing/2014/main" id="{46166573-7429-4CF3-AFEC-B87B0000257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44761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62664-C1EF-4DC8-A889-1C71E658A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BB413-93A7-47E4-9F99-6B768CF0D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68C6-3389-4EB2-ADAD-486F0C22B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807E240-367B-4D2A-936E-6C0939D4B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A2105F-D995-4FA4-90CE-24D679507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72F89-A55A-4F41-89BE-DCB2E3420B25}" type="slidenum">
              <a:rPr lang="en-US" smtClean="0"/>
              <a:t>‹#›</a:t>
            </a:fld>
            <a:endParaRPr lang="en-US"/>
          </a:p>
        </p:txBody>
      </p:sp>
    </p:spTree>
    <p:extLst>
      <p:ext uri="{BB962C8B-B14F-4D97-AF65-F5344CB8AC3E}">
        <p14:creationId xmlns:p14="http://schemas.microsoft.com/office/powerpoint/2010/main" val="16435565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55" r:id="rId3"/>
    <p:sldLayoutId id="2147483670" r:id="rId4"/>
    <p:sldLayoutId id="2147483667" r:id="rId5"/>
    <p:sldLayoutId id="2147483666" r:id="rId6"/>
    <p:sldLayoutId id="2147483665" r:id="rId7"/>
    <p:sldLayoutId id="2147483691" r:id="rId8"/>
    <p:sldLayoutId id="2147483664" r:id="rId9"/>
    <p:sldLayoutId id="2147483663" r:id="rId10"/>
    <p:sldLayoutId id="2147483662" r:id="rId11"/>
    <p:sldLayoutId id="2147483661" r:id="rId12"/>
    <p:sldLayoutId id="2147483660" r:id="rId13"/>
    <p:sldLayoutId id="2147483690" r:id="rId14"/>
    <p:sldLayoutId id="2147483677" r:id="rId15"/>
    <p:sldLayoutId id="2147483678" r:id="rId16"/>
    <p:sldLayoutId id="2147483679" r:id="rId17"/>
    <p:sldLayoutId id="2147483680" r:id="rId18"/>
    <p:sldLayoutId id="2147483689" r:id="rId19"/>
    <p:sldLayoutId id="2147483682" r:id="rId20"/>
    <p:sldLayoutId id="2147483684" r:id="rId21"/>
    <p:sldLayoutId id="2147483692"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4.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jpeg"/><Relationship Id="rId12"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1.jpeg"/><Relationship Id="rId11" Type="http://schemas.openxmlformats.org/officeDocument/2006/relationships/image" Target="../media/image4.png"/><Relationship Id="rId5" Type="http://schemas.openxmlformats.org/officeDocument/2006/relationships/image" Target="../media/image30.jpeg"/><Relationship Id="rId10" Type="http://schemas.openxmlformats.org/officeDocument/2006/relationships/image" Target="../media/image35.jpeg"/><Relationship Id="rId4" Type="http://schemas.microsoft.com/office/2007/relationships/hdphoto" Target="../media/hdphoto6.wdp"/><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6.jpeg"/><Relationship Id="rId4" Type="http://schemas.openxmlformats.org/officeDocument/2006/relationships/image" Target="../media/image37.jpe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4.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3.png"/><Relationship Id="rId7"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7E83D-C2E4-CBD4-A3A0-C55FD245B05C}"/>
              </a:ext>
            </a:extLst>
          </p:cNvPr>
          <p:cNvPicPr>
            <a:picLocks noChangeAspect="1"/>
          </p:cNvPicPr>
          <p:nvPr/>
        </p:nvPicPr>
        <p:blipFill>
          <a:blip r:embed="rId3"/>
          <a:srcRect b="1548"/>
          <a:stretch/>
        </p:blipFill>
        <p:spPr>
          <a:xfrm>
            <a:off x="1730116" y="0"/>
            <a:ext cx="10461884" cy="6857998"/>
          </a:xfrm>
          <a:prstGeom prst="rect">
            <a:avLst/>
          </a:prstGeom>
        </p:spPr>
      </p:pic>
      <p:sp>
        <p:nvSpPr>
          <p:cNvPr id="2" name="Rectangle 1">
            <a:extLst>
              <a:ext uri="{FF2B5EF4-FFF2-40B4-BE49-F238E27FC236}">
                <a16:creationId xmlns:a16="http://schemas.microsoft.com/office/drawing/2014/main" id="{2A9E7DCF-8797-AD07-D507-2D2194CD01C5}"/>
              </a:ext>
            </a:extLst>
          </p:cNvPr>
          <p:cNvSpPr/>
          <p:nvPr/>
        </p:nvSpPr>
        <p:spPr>
          <a:xfrm>
            <a:off x="45719" y="4468848"/>
            <a:ext cx="3543302" cy="2389149"/>
          </a:xfrm>
          <a:prstGeom prst="rect">
            <a:avLst/>
          </a:prstGeom>
          <a:solidFill>
            <a:schemeClr val="accent1">
              <a:alpha val="9000"/>
            </a:schemeClr>
          </a:solidFill>
          <a:ln>
            <a:noFill/>
          </a:ln>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6C5472-73C7-4771-AF0F-B0CE86EA332B}"/>
              </a:ext>
            </a:extLst>
          </p:cNvPr>
          <p:cNvSpPr/>
          <p:nvPr/>
        </p:nvSpPr>
        <p:spPr>
          <a:xfrm>
            <a:off x="1" y="1"/>
            <a:ext cx="1719340"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858446-C1C3-4B30-8640-C6A27D43E7D9}"/>
              </a:ext>
            </a:extLst>
          </p:cNvPr>
          <p:cNvSpPr/>
          <p:nvPr/>
        </p:nvSpPr>
        <p:spPr>
          <a:xfrm>
            <a:off x="1719344" y="1"/>
            <a:ext cx="45719"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DC5640E-BCB7-4A79-99B1-09484438A457}"/>
              </a:ext>
            </a:extLst>
          </p:cNvPr>
          <p:cNvSpPr txBox="1"/>
          <p:nvPr/>
        </p:nvSpPr>
        <p:spPr>
          <a:xfrm>
            <a:off x="137160" y="5602088"/>
            <a:ext cx="9471287" cy="1077218"/>
          </a:xfrm>
          <a:prstGeom prst="rect">
            <a:avLst/>
          </a:prstGeom>
          <a:noFill/>
        </p:spPr>
        <p:txBody>
          <a:bodyPr wrap="square" rtlCol="0">
            <a:spAutoFit/>
          </a:bodyPr>
          <a:lstStyle/>
          <a:p>
            <a:r>
              <a:rPr lang="en-US" sz="3200" dirty="0">
                <a:solidFill>
                  <a:schemeClr val="bg1"/>
                </a:solidFill>
                <a:latin typeface="Trajan Sans Pro" panose="020E0502050503020301" pitchFamily="34" charset="0"/>
                <a:ea typeface="Gadugi" panose="020B0502040204020203" pitchFamily="34" charset="0"/>
              </a:rPr>
              <a:t>Designing with Interior </a:t>
            </a:r>
          </a:p>
          <a:p>
            <a:r>
              <a:rPr lang="en-US" sz="3200" dirty="0">
                <a:solidFill>
                  <a:schemeClr val="bg1"/>
                </a:solidFill>
                <a:latin typeface="Trajan Sans Pro" panose="020E0502050503020301" pitchFamily="34" charset="0"/>
                <a:ea typeface="Gadugi" panose="020B0502040204020203" pitchFamily="34" charset="0"/>
              </a:rPr>
              <a:t>Steel &amp; Glass Doors</a:t>
            </a:r>
          </a:p>
        </p:txBody>
      </p:sp>
      <p:pic>
        <p:nvPicPr>
          <p:cNvPr id="5" name="Picture 4" descr="A black and white logo&#10;&#10;AI-generated content may be incorrect.">
            <a:extLst>
              <a:ext uri="{FF2B5EF4-FFF2-40B4-BE49-F238E27FC236}">
                <a16:creationId xmlns:a16="http://schemas.microsoft.com/office/drawing/2014/main" id="{97D05426-EE3F-23CC-4A6D-76B8911A0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5" y="114271"/>
            <a:ext cx="1840998" cy="1035689"/>
          </a:xfrm>
          <a:prstGeom prst="rect">
            <a:avLst/>
          </a:prstGeom>
        </p:spPr>
      </p:pic>
      <p:pic>
        <p:nvPicPr>
          <p:cNvPr id="1026" name="Picture 2" descr="The American Institute of Architects">
            <a:extLst>
              <a:ext uri="{FF2B5EF4-FFF2-40B4-BE49-F238E27FC236}">
                <a16:creationId xmlns:a16="http://schemas.microsoft.com/office/drawing/2014/main" id="{88D28882-6C35-B9BA-2B93-5C391843A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51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A810-AC3E-2662-416C-4995035202B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DF74381-4209-0160-9D18-253EF91C827A}"/>
              </a:ext>
            </a:extLst>
          </p:cNvPr>
          <p:cNvSpPr/>
          <p:nvPr/>
        </p:nvSpPr>
        <p:spPr>
          <a:xfrm>
            <a:off x="0" y="1140141"/>
            <a:ext cx="12192000" cy="57178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1B0717-EF25-C3B6-6F1D-C57AF113F5FD}"/>
              </a:ext>
            </a:extLst>
          </p:cNvPr>
          <p:cNvSpPr txBox="1"/>
          <p:nvPr/>
        </p:nvSpPr>
        <p:spPr>
          <a:xfrm>
            <a:off x="8334375" y="1359437"/>
            <a:ext cx="3121043" cy="227286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600" dirty="0">
                <a:solidFill>
                  <a:schemeClr val="bg1"/>
                </a:solidFill>
                <a:latin typeface="Aptos Light" panose="020B0004020202020204" pitchFamily="34" charset="0"/>
                <a:cs typeface="Cambay" pitchFamily="2" charset="77"/>
              </a:rPr>
              <a:t>Slide into a wall cavity for full concealment when open</a:t>
            </a:r>
          </a:p>
          <a:p>
            <a:pPr marL="171450" indent="-171450">
              <a:lnSpc>
                <a:spcPct val="150000"/>
              </a:lnSpc>
              <a:buFont typeface="Arial" panose="020B0604020202020204" pitchFamily="34" charset="0"/>
              <a:buChar char="•"/>
            </a:pPr>
            <a:r>
              <a:rPr lang="en-US" sz="1600" dirty="0">
                <a:solidFill>
                  <a:schemeClr val="bg1"/>
                </a:solidFill>
                <a:latin typeface="Aptos Light" panose="020B0004020202020204" pitchFamily="34" charset="0"/>
                <a:cs typeface="Cambay" pitchFamily="2" charset="77"/>
              </a:rPr>
              <a:t>Space-saving solution for rooms with limited swing area</a:t>
            </a:r>
          </a:p>
          <a:p>
            <a:pPr marL="171450" indent="-171450">
              <a:lnSpc>
                <a:spcPct val="150000"/>
              </a:lnSpc>
              <a:buFont typeface="Arial" panose="020B0604020202020204" pitchFamily="34" charset="0"/>
              <a:buChar char="•"/>
            </a:pPr>
            <a:r>
              <a:rPr lang="en-US" sz="1600" dirty="0">
                <a:solidFill>
                  <a:schemeClr val="bg1"/>
                </a:solidFill>
                <a:latin typeface="Aptos Light" panose="020B0004020202020204" pitchFamily="34" charset="0"/>
                <a:cs typeface="Cambay" pitchFamily="2" charset="77"/>
              </a:rPr>
              <a:t>Often used for bathrooms, closets, or transitional zones</a:t>
            </a:r>
          </a:p>
        </p:txBody>
      </p:sp>
      <p:sp>
        <p:nvSpPr>
          <p:cNvPr id="14" name="TextBox 13">
            <a:extLst>
              <a:ext uri="{FF2B5EF4-FFF2-40B4-BE49-F238E27FC236}">
                <a16:creationId xmlns:a16="http://schemas.microsoft.com/office/drawing/2014/main" id="{FF905392-9D7A-BC87-CE75-B9568CF1F340}"/>
              </a:ext>
            </a:extLst>
          </p:cNvPr>
          <p:cNvSpPr txBox="1"/>
          <p:nvPr/>
        </p:nvSpPr>
        <p:spPr>
          <a:xfrm rot="16200000">
            <a:off x="-994364" y="3070953"/>
            <a:ext cx="5585134" cy="1446550"/>
          </a:xfrm>
          <a:prstGeom prst="rect">
            <a:avLst/>
          </a:prstGeom>
          <a:noFill/>
        </p:spPr>
        <p:txBody>
          <a:bodyPr wrap="square" rtlCol="0">
            <a:spAutoFit/>
          </a:bodyPr>
          <a:lstStyle/>
          <a:p>
            <a:r>
              <a:rPr lang="en-US" sz="8800" b="1" spc="1000" dirty="0">
                <a:solidFill>
                  <a:schemeClr val="bg1"/>
                </a:solidFill>
                <a:latin typeface="Cambay" pitchFamily="2" charset="77"/>
                <a:ea typeface="Gadugi" panose="020B0502040204020203" pitchFamily="34" charset="0"/>
                <a:cs typeface="Cambay" pitchFamily="2" charset="77"/>
              </a:rPr>
              <a:t>POCKET</a:t>
            </a:r>
          </a:p>
        </p:txBody>
      </p:sp>
      <p:sp>
        <p:nvSpPr>
          <p:cNvPr id="18" name="TextBox 17">
            <a:extLst>
              <a:ext uri="{FF2B5EF4-FFF2-40B4-BE49-F238E27FC236}">
                <a16:creationId xmlns:a16="http://schemas.microsoft.com/office/drawing/2014/main" id="{72E36B25-EE05-47C4-5425-05FEA30B1746}"/>
              </a:ext>
            </a:extLst>
          </p:cNvPr>
          <p:cNvSpPr txBox="1"/>
          <p:nvPr/>
        </p:nvSpPr>
        <p:spPr>
          <a:xfrm>
            <a:off x="477693" y="361084"/>
            <a:ext cx="1123661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04  Pocket</a:t>
            </a:r>
          </a:p>
        </p:txBody>
      </p:sp>
      <p:pic>
        <p:nvPicPr>
          <p:cNvPr id="2" name="Picture 1">
            <a:extLst>
              <a:ext uri="{FF2B5EF4-FFF2-40B4-BE49-F238E27FC236}">
                <a16:creationId xmlns:a16="http://schemas.microsoft.com/office/drawing/2014/main" id="{2A2B4E2D-A7DA-4734-8FF8-A3CF82777738}"/>
              </a:ext>
            </a:extLst>
          </p:cNvPr>
          <p:cNvPicPr>
            <a:picLocks noChangeAspect="1"/>
          </p:cNvPicPr>
          <p:nvPr/>
        </p:nvPicPr>
        <p:blipFill>
          <a:blip r:embed="rId3"/>
          <a:srcRect b="3226"/>
          <a:stretch/>
        </p:blipFill>
        <p:spPr>
          <a:xfrm>
            <a:off x="3295363" y="1140140"/>
            <a:ext cx="4440542" cy="5717859"/>
          </a:xfrm>
          <a:prstGeom prst="rect">
            <a:avLst/>
          </a:prstGeom>
        </p:spPr>
      </p:pic>
      <p:sp>
        <p:nvSpPr>
          <p:cNvPr id="3" name="TextBox 2">
            <a:extLst>
              <a:ext uri="{FF2B5EF4-FFF2-40B4-BE49-F238E27FC236}">
                <a16:creationId xmlns:a16="http://schemas.microsoft.com/office/drawing/2014/main" id="{3AB68297-1319-D94F-5143-117EB25B3A46}"/>
              </a:ext>
            </a:extLst>
          </p:cNvPr>
          <p:cNvSpPr txBox="1"/>
          <p:nvPr/>
        </p:nvSpPr>
        <p:spPr>
          <a:xfrm>
            <a:off x="8334375" y="3851599"/>
            <a:ext cx="3379931" cy="2613985"/>
          </a:xfrm>
          <a:prstGeom prst="rect">
            <a:avLst/>
          </a:prstGeom>
          <a:noFill/>
        </p:spPr>
        <p:txBody>
          <a:bodyPr wrap="square" rtlCol="0">
            <a:spAutoFit/>
          </a:bodyPr>
          <a:lstStyle/>
          <a:p>
            <a:pPr>
              <a:spcAft>
                <a:spcPts val="500"/>
              </a:spcAft>
            </a:pPr>
            <a:r>
              <a:rPr lang="en-US" sz="1600" b="1" dirty="0">
                <a:solidFill>
                  <a:schemeClr val="bg1"/>
                </a:solidFill>
                <a:latin typeface="Aptos Light" panose="020B0004020202020204" pitchFamily="34" charset="0"/>
              </a:rPr>
              <a:t>Architectural Considerations</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Requires a dedicated cavity within the wall</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More complex framing than surface-mounted systems</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Limits access to wall interiors post-installation</a:t>
            </a:r>
          </a:p>
        </p:txBody>
      </p:sp>
      <p:pic>
        <p:nvPicPr>
          <p:cNvPr id="4" name="Picture 2" descr="The American Institute of Architects">
            <a:extLst>
              <a:ext uri="{FF2B5EF4-FFF2-40B4-BE49-F238E27FC236}">
                <a16:creationId xmlns:a16="http://schemas.microsoft.com/office/drawing/2014/main" id="{F494BBAE-4CFA-04A9-6857-3B4D2BAC7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AI-generated content may be incorrect.">
            <a:extLst>
              <a:ext uri="{FF2B5EF4-FFF2-40B4-BE49-F238E27FC236}">
                <a16:creationId xmlns:a16="http://schemas.microsoft.com/office/drawing/2014/main" id="{4F3EED41-08FF-BBE7-18F1-B25A2C764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53" y="6121398"/>
            <a:ext cx="1223619" cy="688371"/>
          </a:xfrm>
          <a:prstGeom prst="rect">
            <a:avLst/>
          </a:prstGeom>
        </p:spPr>
      </p:pic>
    </p:spTree>
    <p:extLst>
      <p:ext uri="{BB962C8B-B14F-4D97-AF65-F5344CB8AC3E}">
        <p14:creationId xmlns:p14="http://schemas.microsoft.com/office/powerpoint/2010/main" val="257180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5A0CA-A847-BD5F-7572-20BC749A487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150A560-E37D-F8EA-9EBE-88474AD29E0D}"/>
              </a:ext>
            </a:extLst>
          </p:cNvPr>
          <p:cNvSpPr/>
          <p:nvPr/>
        </p:nvSpPr>
        <p:spPr>
          <a:xfrm>
            <a:off x="0" y="1359740"/>
            <a:ext cx="12191999" cy="549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04C84C1-DC7C-8E73-B541-65A9DD8C9E5E}"/>
              </a:ext>
            </a:extLst>
          </p:cNvPr>
          <p:cNvSpPr txBox="1"/>
          <p:nvPr/>
        </p:nvSpPr>
        <p:spPr>
          <a:xfrm>
            <a:off x="477693" y="350935"/>
            <a:ext cx="11236613" cy="646331"/>
          </a:xfrm>
          <a:prstGeom prst="rect">
            <a:avLst/>
          </a:prstGeom>
          <a:noFill/>
        </p:spPr>
        <p:txBody>
          <a:bodyPr wrap="square" rtlCol="0">
            <a:spAutoFit/>
          </a:bodyPr>
          <a:lstStyle/>
          <a:p>
            <a:r>
              <a:rPr lang="en-US" sz="3600" dirty="0">
                <a:solidFill>
                  <a:schemeClr val="accent1"/>
                </a:solidFill>
                <a:latin typeface="Trajan Sans Pro" panose="020E0502050503020301" pitchFamily="34" charset="0"/>
              </a:rPr>
              <a:t>05  Barn</a:t>
            </a:r>
          </a:p>
        </p:txBody>
      </p:sp>
      <p:pic>
        <p:nvPicPr>
          <p:cNvPr id="2" name="Picture 1">
            <a:extLst>
              <a:ext uri="{FF2B5EF4-FFF2-40B4-BE49-F238E27FC236}">
                <a16:creationId xmlns:a16="http://schemas.microsoft.com/office/drawing/2014/main" id="{D88E64E8-54C9-8B9D-2E03-366DC7911DB8}"/>
              </a:ext>
            </a:extLst>
          </p:cNvPr>
          <p:cNvPicPr>
            <a:picLocks noChangeAspect="1"/>
          </p:cNvPicPr>
          <p:nvPr/>
        </p:nvPicPr>
        <p:blipFill>
          <a:blip r:embed="rId3"/>
          <a:srcRect l="1542" r="2645"/>
          <a:stretch/>
        </p:blipFill>
        <p:spPr>
          <a:xfrm>
            <a:off x="3808069" y="1371600"/>
            <a:ext cx="7048982" cy="5476786"/>
          </a:xfrm>
          <a:prstGeom prst="rect">
            <a:avLst/>
          </a:prstGeom>
        </p:spPr>
      </p:pic>
      <p:sp>
        <p:nvSpPr>
          <p:cNvPr id="8" name="TextBox 7">
            <a:extLst>
              <a:ext uri="{FF2B5EF4-FFF2-40B4-BE49-F238E27FC236}">
                <a16:creationId xmlns:a16="http://schemas.microsoft.com/office/drawing/2014/main" id="{7256BDED-0614-8A11-E8DF-0CD1711AA5E7}"/>
              </a:ext>
            </a:extLst>
          </p:cNvPr>
          <p:cNvSpPr txBox="1"/>
          <p:nvPr/>
        </p:nvSpPr>
        <p:spPr>
          <a:xfrm>
            <a:off x="133257" y="1591938"/>
            <a:ext cx="3541555" cy="1579920"/>
          </a:xfrm>
          <a:prstGeom prst="rect">
            <a:avLst/>
          </a:prstGeom>
          <a:noFill/>
        </p:spPr>
        <p:txBody>
          <a:bodyPr wrap="square" lIns="91440" tIns="45720" rIns="91440" bIns="45720" rtlCol="0" anchor="t">
            <a:spAutoFit/>
          </a:bodyPr>
          <a:lstStyle>
            <a:defPPr>
              <a:defRPr lang="en-US"/>
            </a:defPPr>
            <a:lvl1pPr marL="171450" indent="-171450">
              <a:lnSpc>
                <a:spcPct val="150000"/>
              </a:lnSpc>
              <a:buFont typeface="Arial" panose="020B0604020202020204" pitchFamily="34" charset="0"/>
              <a:buChar char="•"/>
              <a:defRPr>
                <a:solidFill>
                  <a:schemeClr val="bg1"/>
                </a:solidFill>
                <a:latin typeface="Cambay" pitchFamily="2" charset="77"/>
                <a:cs typeface="Cambay" pitchFamily="2" charset="77"/>
              </a:defRPr>
            </a:lvl1pPr>
            <a:lvl2pPr marL="628650" lvl="1" indent="-171450">
              <a:lnSpc>
                <a:spcPct val="150000"/>
              </a:lnSpc>
              <a:buFont typeface="Arial" panose="020B0604020202020204" pitchFamily="34" charset="0"/>
              <a:buChar char="•"/>
              <a:defRPr>
                <a:solidFill>
                  <a:schemeClr val="bg1"/>
                </a:solidFill>
                <a:latin typeface="Cambay" pitchFamily="2" charset="77"/>
                <a:cs typeface="Cambay" pitchFamily="2" charset="77"/>
              </a:defRPr>
            </a:lvl2pPr>
          </a:lstStyle>
          <a:p>
            <a:pPr>
              <a:lnSpc>
                <a:spcPct val="100000"/>
              </a:lnSpc>
              <a:spcAft>
                <a:spcPts val="1000"/>
              </a:spcAft>
            </a:pPr>
            <a:r>
              <a:rPr lang="en-US" sz="1600" dirty="0">
                <a:solidFill>
                  <a:schemeClr val="tx1"/>
                </a:solidFill>
                <a:latin typeface="Aptos Light" panose="020B0004020202020204" pitchFamily="34" charset="0"/>
                <a:cs typeface="Cambay"/>
              </a:rPr>
              <a:t>Surface-mounted sliding doors with exposed hardware</a:t>
            </a:r>
          </a:p>
          <a:p>
            <a:pPr>
              <a:lnSpc>
                <a:spcPct val="100000"/>
              </a:lnSpc>
              <a:spcAft>
                <a:spcPts val="1000"/>
              </a:spcAft>
            </a:pPr>
            <a:r>
              <a:rPr lang="en-US" sz="1600" dirty="0">
                <a:solidFill>
                  <a:schemeClr val="tx1"/>
                </a:solidFill>
                <a:latin typeface="Aptos Light" panose="020B0004020202020204" pitchFamily="34" charset="0"/>
                <a:cs typeface="Cambay"/>
              </a:rPr>
              <a:t>Offers a rustic or industrial design aesthetic</a:t>
            </a:r>
          </a:p>
          <a:p>
            <a:pPr>
              <a:lnSpc>
                <a:spcPct val="100000"/>
              </a:lnSpc>
              <a:spcAft>
                <a:spcPts val="1000"/>
              </a:spcAft>
            </a:pPr>
            <a:r>
              <a:rPr lang="en-US" sz="1600" dirty="0">
                <a:solidFill>
                  <a:schemeClr val="tx1"/>
                </a:solidFill>
                <a:latin typeface="Aptos Light" panose="020B0004020202020204" pitchFamily="34" charset="0"/>
                <a:cs typeface="Cambay"/>
              </a:rPr>
              <a:t>Easy to install and retrofit</a:t>
            </a:r>
          </a:p>
        </p:txBody>
      </p:sp>
      <p:sp>
        <p:nvSpPr>
          <p:cNvPr id="3" name="TextBox 2">
            <a:extLst>
              <a:ext uri="{FF2B5EF4-FFF2-40B4-BE49-F238E27FC236}">
                <a16:creationId xmlns:a16="http://schemas.microsoft.com/office/drawing/2014/main" id="{D1773AA1-0E38-45AA-AD90-6D67E6035EFC}"/>
              </a:ext>
            </a:extLst>
          </p:cNvPr>
          <p:cNvSpPr txBox="1"/>
          <p:nvPr/>
        </p:nvSpPr>
        <p:spPr>
          <a:xfrm rot="5400000">
            <a:off x="8582434" y="3385597"/>
            <a:ext cx="5498259" cy="1446550"/>
          </a:xfrm>
          <a:prstGeom prst="rect">
            <a:avLst/>
          </a:prstGeom>
          <a:noFill/>
        </p:spPr>
        <p:txBody>
          <a:bodyPr wrap="square" rtlCol="0">
            <a:spAutoFit/>
          </a:bodyPr>
          <a:lstStyle/>
          <a:p>
            <a:pPr algn="ctr"/>
            <a:r>
              <a:rPr lang="en-US" sz="8800" b="1" spc="1000" dirty="0">
                <a:solidFill>
                  <a:schemeClr val="bg1"/>
                </a:solidFill>
                <a:latin typeface="Cambay" pitchFamily="2" charset="77"/>
                <a:ea typeface="Gadugi" panose="020B0502040204020203" pitchFamily="34" charset="0"/>
                <a:cs typeface="Cambay" pitchFamily="2" charset="77"/>
              </a:rPr>
              <a:t>BARN</a:t>
            </a:r>
          </a:p>
        </p:txBody>
      </p:sp>
      <p:sp>
        <p:nvSpPr>
          <p:cNvPr id="4" name="TextBox 3">
            <a:extLst>
              <a:ext uri="{FF2B5EF4-FFF2-40B4-BE49-F238E27FC236}">
                <a16:creationId xmlns:a16="http://schemas.microsoft.com/office/drawing/2014/main" id="{2738B1D7-618D-8F50-BF30-AE8E10DF2F5E}"/>
              </a:ext>
            </a:extLst>
          </p:cNvPr>
          <p:cNvSpPr txBox="1"/>
          <p:nvPr/>
        </p:nvSpPr>
        <p:spPr>
          <a:xfrm>
            <a:off x="133257" y="3348545"/>
            <a:ext cx="3248025" cy="2895664"/>
          </a:xfrm>
          <a:prstGeom prst="rect">
            <a:avLst/>
          </a:prstGeom>
          <a:noFill/>
        </p:spPr>
        <p:txBody>
          <a:bodyPr wrap="square" rtlCol="0">
            <a:spAutoFit/>
          </a:bodyPr>
          <a:lstStyle/>
          <a:p>
            <a:pPr>
              <a:spcAft>
                <a:spcPts val="500"/>
              </a:spcAft>
            </a:pPr>
            <a:r>
              <a:rPr lang="en-US" sz="1600" b="1" dirty="0">
                <a:latin typeface="Aptos Light" panose="020B0004020202020204" pitchFamily="34" charset="0"/>
              </a:rPr>
              <a:t>Architectural Considerations</a:t>
            </a:r>
          </a:p>
          <a:p>
            <a:pPr marL="285750" indent="-285750">
              <a:lnSpc>
                <a:spcPct val="150000"/>
              </a:lnSpc>
              <a:buFont typeface="Arial" panose="020B0604020202020204" pitchFamily="34" charset="0"/>
              <a:buChar char="•"/>
            </a:pPr>
            <a:r>
              <a:rPr lang="en-US" sz="1600" dirty="0">
                <a:latin typeface="Aptos Light" panose="020B0004020202020204" pitchFamily="34" charset="0"/>
              </a:rPr>
              <a:t>Visible track and rollers impact design style</a:t>
            </a:r>
          </a:p>
          <a:p>
            <a:pPr marL="285750" indent="-285750">
              <a:lnSpc>
                <a:spcPct val="150000"/>
              </a:lnSpc>
              <a:buFont typeface="Arial" panose="020B0604020202020204" pitchFamily="34" charset="0"/>
              <a:buChar char="•"/>
            </a:pPr>
            <a:r>
              <a:rPr lang="en-US" sz="1600" dirty="0">
                <a:latin typeface="Aptos Light" panose="020B0004020202020204" pitchFamily="34" charset="0"/>
              </a:rPr>
              <a:t>Limited sound and light control compared to traditional doors</a:t>
            </a:r>
          </a:p>
          <a:p>
            <a:pPr marL="285750" indent="-285750">
              <a:lnSpc>
                <a:spcPct val="150000"/>
              </a:lnSpc>
              <a:buFont typeface="Arial" panose="020B0604020202020204" pitchFamily="34" charset="0"/>
              <a:buChar char="•"/>
            </a:pPr>
            <a:r>
              <a:rPr lang="en-US" sz="1600" dirty="0">
                <a:latin typeface="Aptos Light" panose="020B0004020202020204" pitchFamily="34" charset="0"/>
              </a:rPr>
              <a:t>Track length and alignment must be carefully measured</a:t>
            </a:r>
          </a:p>
          <a:p>
            <a:endParaRPr lang="en-US" dirty="0"/>
          </a:p>
        </p:txBody>
      </p:sp>
      <p:pic>
        <p:nvPicPr>
          <p:cNvPr id="5" name="Picture 2" descr="The American Institute of Architects">
            <a:extLst>
              <a:ext uri="{FF2B5EF4-FFF2-40B4-BE49-F238E27FC236}">
                <a16:creationId xmlns:a16="http://schemas.microsoft.com/office/drawing/2014/main" id="{97DD5498-CEA5-EB06-A2EF-8E86FD951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AI-generated content may be incorrect.">
            <a:extLst>
              <a:ext uri="{FF2B5EF4-FFF2-40B4-BE49-F238E27FC236}">
                <a16:creationId xmlns:a16="http://schemas.microsoft.com/office/drawing/2014/main" id="{9B18D258-AF4B-C45E-82B5-857BA3A17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53" y="6121398"/>
            <a:ext cx="1223619" cy="688371"/>
          </a:xfrm>
          <a:prstGeom prst="rect">
            <a:avLst/>
          </a:prstGeom>
        </p:spPr>
      </p:pic>
    </p:spTree>
    <p:extLst>
      <p:ext uri="{BB962C8B-B14F-4D97-AF65-F5344CB8AC3E}">
        <p14:creationId xmlns:p14="http://schemas.microsoft.com/office/powerpoint/2010/main" val="416294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1623-3F83-6BB1-8BAB-21A87147FA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10D428-2E96-9CB1-B0AA-21289BABF81E}"/>
              </a:ext>
            </a:extLst>
          </p:cNvPr>
          <p:cNvSpPr/>
          <p:nvPr/>
        </p:nvSpPr>
        <p:spPr>
          <a:xfrm>
            <a:off x="3310359" y="1296365"/>
            <a:ext cx="8881641" cy="55616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9C94DF-308A-FCE0-17BF-0D059E449E7F}"/>
              </a:ext>
            </a:extLst>
          </p:cNvPr>
          <p:cNvSpPr txBox="1"/>
          <p:nvPr/>
        </p:nvSpPr>
        <p:spPr>
          <a:xfrm>
            <a:off x="4960620" y="1566935"/>
            <a:ext cx="7231380" cy="1569660"/>
          </a:xfrm>
          <a:prstGeom prst="rect">
            <a:avLst/>
          </a:prstGeom>
          <a:noFill/>
        </p:spPr>
        <p:txBody>
          <a:bodyPr wrap="square" rtlCol="0">
            <a:spAutoFit/>
          </a:bodyPr>
          <a:lstStyle/>
          <a:p>
            <a:pPr algn="ctr"/>
            <a:r>
              <a:rPr lang="en-US" sz="9600" b="1" spc="1000" dirty="0">
                <a:solidFill>
                  <a:schemeClr val="bg1"/>
                </a:solidFill>
                <a:latin typeface="Cambay" pitchFamily="2" charset="77"/>
                <a:ea typeface="Gadugi" panose="020B0502040204020203" pitchFamily="34" charset="0"/>
                <a:cs typeface="Cambay" pitchFamily="2" charset="77"/>
              </a:rPr>
              <a:t>SLIDING</a:t>
            </a:r>
          </a:p>
        </p:txBody>
      </p:sp>
      <p:sp>
        <p:nvSpPr>
          <p:cNvPr id="18" name="TextBox 17">
            <a:extLst>
              <a:ext uri="{FF2B5EF4-FFF2-40B4-BE49-F238E27FC236}">
                <a16:creationId xmlns:a16="http://schemas.microsoft.com/office/drawing/2014/main" id="{A7765E84-040B-06B8-8C9C-6F009A3855E2}"/>
              </a:ext>
            </a:extLst>
          </p:cNvPr>
          <p:cNvSpPr txBox="1"/>
          <p:nvPr/>
        </p:nvSpPr>
        <p:spPr>
          <a:xfrm>
            <a:off x="467706" y="493810"/>
            <a:ext cx="1123661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06  Sliding</a:t>
            </a:r>
          </a:p>
        </p:txBody>
      </p:sp>
      <p:sp>
        <p:nvSpPr>
          <p:cNvPr id="8" name="TextBox 7">
            <a:extLst>
              <a:ext uri="{FF2B5EF4-FFF2-40B4-BE49-F238E27FC236}">
                <a16:creationId xmlns:a16="http://schemas.microsoft.com/office/drawing/2014/main" id="{FE64C810-329F-04BB-5529-8692AF9919A2}"/>
              </a:ext>
            </a:extLst>
          </p:cNvPr>
          <p:cNvSpPr txBox="1"/>
          <p:nvPr/>
        </p:nvSpPr>
        <p:spPr>
          <a:xfrm>
            <a:off x="5743575" y="2760258"/>
            <a:ext cx="6362700" cy="1421351"/>
          </a:xfrm>
          <a:prstGeom prst="rect">
            <a:avLst/>
          </a:prstGeom>
          <a:noFill/>
        </p:spPr>
        <p:txBody>
          <a:bodyPr wrap="square" lIns="91440" tIns="45720" rIns="91440" bIns="45720" rtlCol="0" anchor="t">
            <a:spAutoFit/>
          </a:bodyPr>
          <a:lstStyle/>
          <a:p>
            <a:pPr marL="285750" indent="-285750">
              <a:lnSpc>
                <a:spcPct val="150000"/>
              </a:lnSpc>
              <a:spcAft>
                <a:spcPts val="1000"/>
              </a:spcAft>
              <a:buClr>
                <a:schemeClr val="bg1"/>
              </a:buClr>
              <a:buFont typeface="Arial" panose="020B0604020202020204" pitchFamily="34" charset="0"/>
              <a:buChar char="•"/>
            </a:pPr>
            <a:r>
              <a:rPr lang="en-US" sz="1600" dirty="0">
                <a:solidFill>
                  <a:schemeClr val="bg1"/>
                </a:solidFill>
                <a:latin typeface="Aptos Light" panose="020B0004020202020204" pitchFamily="34" charset="0"/>
                <a:cs typeface="Cambay"/>
              </a:rPr>
              <a:t>Operate along an overhead track system</a:t>
            </a:r>
          </a:p>
          <a:p>
            <a:pPr marL="285750" indent="-285750">
              <a:lnSpc>
                <a:spcPct val="150000"/>
              </a:lnSpc>
              <a:spcAft>
                <a:spcPts val="1000"/>
              </a:spcAft>
              <a:buClr>
                <a:schemeClr val="bg1"/>
              </a:buClr>
              <a:buFont typeface="Arial" panose="020B0604020202020204" pitchFamily="34" charset="0"/>
              <a:buChar char="•"/>
            </a:pPr>
            <a:r>
              <a:rPr lang="en-US" sz="1600" dirty="0">
                <a:solidFill>
                  <a:schemeClr val="bg1"/>
                </a:solidFill>
                <a:latin typeface="Aptos Light" panose="020B0004020202020204" pitchFamily="34" charset="0"/>
                <a:cs typeface="Cambay"/>
              </a:rPr>
              <a:t>Can be wall-mounted or recessed within the opening</a:t>
            </a:r>
          </a:p>
          <a:p>
            <a:pPr marL="285750" indent="-285750">
              <a:lnSpc>
                <a:spcPct val="150000"/>
              </a:lnSpc>
              <a:spcAft>
                <a:spcPts val="1000"/>
              </a:spcAft>
              <a:buClr>
                <a:schemeClr val="bg1"/>
              </a:buClr>
              <a:buFont typeface="Arial" panose="020B0604020202020204" pitchFamily="34" charset="0"/>
              <a:buChar char="•"/>
            </a:pPr>
            <a:r>
              <a:rPr lang="en-US" sz="1600" dirty="0">
                <a:solidFill>
                  <a:schemeClr val="bg1"/>
                </a:solidFill>
                <a:latin typeface="Aptos Light" panose="020B0004020202020204" pitchFamily="34" charset="0"/>
                <a:cs typeface="Cambay"/>
              </a:rPr>
              <a:t>Smooth lateral movement ideal for tight spaces</a:t>
            </a:r>
            <a:endParaRPr lang="en-US" sz="1100" dirty="0">
              <a:solidFill>
                <a:schemeClr val="bg1"/>
              </a:solidFill>
              <a:latin typeface="Aptos Light" panose="020B0004020202020204" pitchFamily="34" charset="0"/>
              <a:cs typeface="Cambay"/>
            </a:endParaRPr>
          </a:p>
        </p:txBody>
      </p:sp>
      <p:pic>
        <p:nvPicPr>
          <p:cNvPr id="6" name="Picture 5">
            <a:extLst>
              <a:ext uri="{FF2B5EF4-FFF2-40B4-BE49-F238E27FC236}">
                <a16:creationId xmlns:a16="http://schemas.microsoft.com/office/drawing/2014/main" id="{33B0F488-8ED8-DD77-E113-E761FD38975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7851" t="4768" r="12146" b="16685"/>
          <a:stretch/>
        </p:blipFill>
        <p:spPr>
          <a:xfrm>
            <a:off x="324091" y="1544489"/>
            <a:ext cx="4838218" cy="5065385"/>
          </a:xfrm>
          <a:prstGeom prst="rect">
            <a:avLst/>
          </a:prstGeom>
          <a:solidFill>
            <a:srgbClr val="5B6F80"/>
          </a:solidFill>
        </p:spPr>
      </p:pic>
      <p:sp>
        <p:nvSpPr>
          <p:cNvPr id="4" name="TextBox 3">
            <a:extLst>
              <a:ext uri="{FF2B5EF4-FFF2-40B4-BE49-F238E27FC236}">
                <a16:creationId xmlns:a16="http://schemas.microsoft.com/office/drawing/2014/main" id="{F28C899C-4C43-B5D5-3680-76AD9BB9B0D0}"/>
              </a:ext>
            </a:extLst>
          </p:cNvPr>
          <p:cNvSpPr txBox="1"/>
          <p:nvPr/>
        </p:nvSpPr>
        <p:spPr>
          <a:xfrm>
            <a:off x="5743575" y="4553459"/>
            <a:ext cx="6191250" cy="1475212"/>
          </a:xfrm>
          <a:prstGeom prst="rect">
            <a:avLst/>
          </a:prstGeom>
          <a:noFill/>
        </p:spPr>
        <p:txBody>
          <a:bodyPr wrap="square" rtlCol="0">
            <a:spAutoFit/>
          </a:bodyPr>
          <a:lstStyle/>
          <a:p>
            <a:pPr>
              <a:spcAft>
                <a:spcPts val="500"/>
              </a:spcAft>
            </a:pPr>
            <a:r>
              <a:rPr lang="en-US" sz="1600" b="1" dirty="0">
                <a:solidFill>
                  <a:schemeClr val="bg1"/>
                </a:solidFill>
                <a:latin typeface="Aptos Light" panose="020B0004020202020204" pitchFamily="34" charset="0"/>
              </a:rPr>
              <a:t>Architectural Considerations</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No swing clearance required</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Standard offset from wall allows for hardware clearance</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Must consider wall construction for concealed tracks</a:t>
            </a:r>
          </a:p>
        </p:txBody>
      </p:sp>
      <p:pic>
        <p:nvPicPr>
          <p:cNvPr id="5" name="Picture 2" descr="The American Institute of Architects">
            <a:extLst>
              <a:ext uri="{FF2B5EF4-FFF2-40B4-BE49-F238E27FC236}">
                <a16:creationId xmlns:a16="http://schemas.microsoft.com/office/drawing/2014/main" id="{8A5A9DC9-CAF1-D3DB-4B65-09F83B07E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blue and white logo&#10;&#10;Description automatically generated">
            <a:extLst>
              <a:ext uri="{FF2B5EF4-FFF2-40B4-BE49-F238E27FC236}">
                <a16:creationId xmlns:a16="http://schemas.microsoft.com/office/drawing/2014/main" id="{DC090453-3ECD-F6C9-7AA2-E37120ABD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91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D8849-AF7E-4D0A-87D7-6082D82EB2B7}"/>
            </a:ext>
          </a:extLst>
        </p:cNvPr>
        <p:cNvGrpSpPr/>
        <p:nvPr/>
      </p:nvGrpSpPr>
      <p:grpSpPr>
        <a:xfrm>
          <a:off x="0" y="0"/>
          <a:ext cx="0" cy="0"/>
          <a:chOff x="0" y="0"/>
          <a:chExt cx="0" cy="0"/>
        </a:xfrm>
      </p:grpSpPr>
      <p:sp>
        <p:nvSpPr>
          <p:cNvPr id="47" name="TextBox 46">
            <a:extLst>
              <a:ext uri="{FF2B5EF4-FFF2-40B4-BE49-F238E27FC236}">
                <a16:creationId xmlns:a16="http://schemas.microsoft.com/office/drawing/2014/main" id="{86BCAF6F-9FF0-EF8D-EE78-C9B7B16C020E}"/>
              </a:ext>
            </a:extLst>
          </p:cNvPr>
          <p:cNvSpPr txBox="1"/>
          <p:nvPr/>
        </p:nvSpPr>
        <p:spPr>
          <a:xfrm>
            <a:off x="467708" y="265790"/>
            <a:ext cx="11256584"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Finishes</a:t>
            </a:r>
          </a:p>
        </p:txBody>
      </p:sp>
      <p:pic>
        <p:nvPicPr>
          <p:cNvPr id="36" name="Picture 35" descr="RAL-7016">
            <a:extLst>
              <a:ext uri="{FF2B5EF4-FFF2-40B4-BE49-F238E27FC236}">
                <a16:creationId xmlns:a16="http://schemas.microsoft.com/office/drawing/2014/main" id="{B182DE93-476C-E64B-AAA2-645ECA486CBF}"/>
              </a:ext>
            </a:extLst>
          </p:cNvPr>
          <p:cNvPicPr>
            <a:picLocks noChangeAspect="1"/>
          </p:cNvPicPr>
          <p:nvPr/>
        </p:nvPicPr>
        <p:blipFill>
          <a:blip r:embed="rId3"/>
          <a:stretch>
            <a:fillRect/>
          </a:stretch>
        </p:blipFill>
        <p:spPr>
          <a:xfrm>
            <a:off x="6714" y="4192246"/>
            <a:ext cx="2561987" cy="3200400"/>
          </a:xfrm>
          <a:prstGeom prst="rect">
            <a:avLst/>
          </a:prstGeom>
          <a:ln>
            <a:solidFill>
              <a:schemeClr val="tx1"/>
            </a:solidFill>
          </a:ln>
        </p:spPr>
      </p:pic>
      <p:pic>
        <p:nvPicPr>
          <p:cNvPr id="39" name="Picture 38">
            <a:extLst>
              <a:ext uri="{FF2B5EF4-FFF2-40B4-BE49-F238E27FC236}">
                <a16:creationId xmlns:a16="http://schemas.microsoft.com/office/drawing/2014/main" id="{4A6F80E8-5FB9-7BEC-E817-B27B47BD4467}"/>
              </a:ext>
            </a:extLst>
          </p:cNvPr>
          <p:cNvPicPr>
            <a:picLocks noChangeAspect="1"/>
          </p:cNvPicPr>
          <p:nvPr/>
        </p:nvPicPr>
        <p:blipFill>
          <a:blip r:embed="rId4"/>
          <a:srcRect/>
          <a:stretch/>
        </p:blipFill>
        <p:spPr>
          <a:xfrm>
            <a:off x="2427005" y="4192246"/>
            <a:ext cx="2561989" cy="3200400"/>
          </a:xfrm>
          <a:prstGeom prst="rect">
            <a:avLst/>
          </a:prstGeom>
          <a:ln>
            <a:solidFill>
              <a:schemeClr val="tx1"/>
            </a:solidFill>
          </a:ln>
        </p:spPr>
      </p:pic>
      <p:pic>
        <p:nvPicPr>
          <p:cNvPr id="44" name="Picture 43">
            <a:extLst>
              <a:ext uri="{FF2B5EF4-FFF2-40B4-BE49-F238E27FC236}">
                <a16:creationId xmlns:a16="http://schemas.microsoft.com/office/drawing/2014/main" id="{201956DB-21C6-5BC7-CA48-44515A3A59DF}"/>
              </a:ext>
            </a:extLst>
          </p:cNvPr>
          <p:cNvPicPr>
            <a:picLocks noChangeAspect="1"/>
          </p:cNvPicPr>
          <p:nvPr/>
        </p:nvPicPr>
        <p:blipFill>
          <a:blip r:embed="rId5"/>
          <a:srcRect/>
          <a:stretch/>
        </p:blipFill>
        <p:spPr>
          <a:xfrm>
            <a:off x="4988994" y="4192246"/>
            <a:ext cx="2561987" cy="3200400"/>
          </a:xfrm>
          <a:prstGeom prst="rect">
            <a:avLst/>
          </a:prstGeom>
          <a:ln>
            <a:solidFill>
              <a:schemeClr val="tx1"/>
            </a:solidFill>
          </a:ln>
        </p:spPr>
      </p:pic>
      <p:pic>
        <p:nvPicPr>
          <p:cNvPr id="61" name="Picture 60">
            <a:extLst>
              <a:ext uri="{FF2B5EF4-FFF2-40B4-BE49-F238E27FC236}">
                <a16:creationId xmlns:a16="http://schemas.microsoft.com/office/drawing/2014/main" id="{8F1F8904-7D53-3A73-376F-23E8020F4598}"/>
              </a:ext>
            </a:extLst>
          </p:cNvPr>
          <p:cNvPicPr>
            <a:picLocks noChangeAspect="1"/>
          </p:cNvPicPr>
          <p:nvPr/>
        </p:nvPicPr>
        <p:blipFill>
          <a:blip r:embed="rId6"/>
          <a:srcRect/>
          <a:stretch/>
        </p:blipFill>
        <p:spPr>
          <a:xfrm>
            <a:off x="9631753" y="4192246"/>
            <a:ext cx="2560247" cy="3200400"/>
          </a:xfrm>
          <a:prstGeom prst="rect">
            <a:avLst/>
          </a:prstGeom>
          <a:ln>
            <a:solidFill>
              <a:schemeClr val="tx1"/>
            </a:solidFill>
          </a:ln>
        </p:spPr>
      </p:pic>
      <p:pic>
        <p:nvPicPr>
          <p:cNvPr id="53" name="Picture 52">
            <a:extLst>
              <a:ext uri="{FF2B5EF4-FFF2-40B4-BE49-F238E27FC236}">
                <a16:creationId xmlns:a16="http://schemas.microsoft.com/office/drawing/2014/main" id="{F895D1A6-4652-7E1C-2177-55373CE66591}"/>
              </a:ext>
            </a:extLst>
          </p:cNvPr>
          <p:cNvPicPr>
            <a:picLocks noChangeAspect="1"/>
          </p:cNvPicPr>
          <p:nvPr/>
        </p:nvPicPr>
        <p:blipFill>
          <a:blip r:embed="rId7"/>
          <a:srcRect/>
          <a:stretch/>
        </p:blipFill>
        <p:spPr>
          <a:xfrm>
            <a:off x="7409288" y="4192246"/>
            <a:ext cx="2355708" cy="3200400"/>
          </a:xfrm>
          <a:prstGeom prst="rect">
            <a:avLst/>
          </a:prstGeom>
          <a:ln>
            <a:solidFill>
              <a:schemeClr val="tx1"/>
            </a:solidFill>
          </a:ln>
        </p:spPr>
      </p:pic>
      <p:sp>
        <p:nvSpPr>
          <p:cNvPr id="3" name="TextBox 2">
            <a:extLst>
              <a:ext uri="{FF2B5EF4-FFF2-40B4-BE49-F238E27FC236}">
                <a16:creationId xmlns:a16="http://schemas.microsoft.com/office/drawing/2014/main" id="{9974DD70-0C54-BBEF-7D6B-64D319D3B93D}"/>
              </a:ext>
            </a:extLst>
          </p:cNvPr>
          <p:cNvSpPr txBox="1"/>
          <p:nvPr/>
        </p:nvSpPr>
        <p:spPr>
          <a:xfrm>
            <a:off x="295275" y="1140141"/>
            <a:ext cx="5800725" cy="2875146"/>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en-US" sz="1600" b="1" dirty="0">
                <a:latin typeface="Aptos Light" panose="020B0004020202020204" pitchFamily="34" charset="0"/>
              </a:rPr>
              <a:t>Powder-Coated Finishes</a:t>
            </a:r>
          </a:p>
          <a:p>
            <a:pPr lvl="1">
              <a:spcBef>
                <a:spcPts val="500"/>
              </a:spcBef>
            </a:pPr>
            <a:r>
              <a:rPr lang="en-US" sz="1600" dirty="0">
                <a:latin typeface="Aptos Light" panose="020B0004020202020204" pitchFamily="34" charset="0"/>
              </a:rPr>
              <a:t>Durable and commonly used for steel doors. Applied electrostatically and cured to create a hard, protective layer that resists scratches and corrosion.</a:t>
            </a:r>
          </a:p>
          <a:p>
            <a:pPr marL="285750" indent="-285750">
              <a:spcBef>
                <a:spcPts val="500"/>
              </a:spcBef>
              <a:buFont typeface="Arial" panose="020B0604020202020204" pitchFamily="34" charset="0"/>
              <a:buChar char="•"/>
            </a:pPr>
            <a:r>
              <a:rPr lang="en-US" sz="1600" b="1" dirty="0">
                <a:latin typeface="Aptos Light" panose="020B0004020202020204" pitchFamily="34" charset="0"/>
              </a:rPr>
              <a:t>Textured Matte Options</a:t>
            </a:r>
          </a:p>
          <a:p>
            <a:pPr lvl="1">
              <a:spcBef>
                <a:spcPts val="500"/>
              </a:spcBef>
            </a:pPr>
            <a:r>
              <a:rPr lang="en-US" sz="1600" dirty="0">
                <a:latin typeface="Aptos Light" panose="020B0004020202020204" pitchFamily="34" charset="0"/>
              </a:rPr>
              <a:t>Frequently used to reduce glare and fingerprints. Available in popular tones like black, white, and various greys.</a:t>
            </a:r>
          </a:p>
          <a:p>
            <a:pPr marL="285750" indent="-285750">
              <a:spcBef>
                <a:spcPts val="500"/>
              </a:spcBef>
              <a:buFont typeface="Arial" panose="020B0604020202020204" pitchFamily="34" charset="0"/>
              <a:buChar char="•"/>
            </a:pPr>
            <a:r>
              <a:rPr lang="en-US" sz="1600" b="1" dirty="0">
                <a:latin typeface="Aptos Light" panose="020B0004020202020204" pitchFamily="34" charset="0"/>
              </a:rPr>
              <a:t>Color Standards</a:t>
            </a:r>
          </a:p>
          <a:p>
            <a:pPr lvl="1">
              <a:spcBef>
                <a:spcPts val="500"/>
              </a:spcBef>
            </a:pPr>
            <a:r>
              <a:rPr lang="en-US" sz="1600" dirty="0">
                <a:latin typeface="Aptos Light" panose="020B0004020202020204" pitchFamily="34" charset="0"/>
              </a:rPr>
              <a:t>Many manufacturers utilize RAL color codes, a universal system for color matching across architectural applications.</a:t>
            </a:r>
          </a:p>
        </p:txBody>
      </p:sp>
      <p:sp>
        <p:nvSpPr>
          <p:cNvPr id="4" name="TextBox 3">
            <a:extLst>
              <a:ext uri="{FF2B5EF4-FFF2-40B4-BE49-F238E27FC236}">
                <a16:creationId xmlns:a16="http://schemas.microsoft.com/office/drawing/2014/main" id="{677DDBC8-5EC7-C1A0-E68D-C9AE028F1C2D}"/>
              </a:ext>
            </a:extLst>
          </p:cNvPr>
          <p:cNvSpPr txBox="1"/>
          <p:nvPr/>
        </p:nvSpPr>
        <p:spPr>
          <a:xfrm>
            <a:off x="6381750" y="1386362"/>
            <a:ext cx="5686425" cy="2382704"/>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en-US" sz="1600" b="1" dirty="0">
                <a:latin typeface="Aptos Light" panose="020B0004020202020204" pitchFamily="34" charset="0"/>
              </a:rPr>
              <a:t>Custom Colors </a:t>
            </a:r>
          </a:p>
          <a:p>
            <a:pPr lvl="1">
              <a:spcBef>
                <a:spcPts val="500"/>
              </a:spcBef>
            </a:pPr>
            <a:r>
              <a:rPr lang="en-US" sz="1600" dirty="0">
                <a:latin typeface="Aptos Light" panose="020B0004020202020204" pitchFamily="34" charset="0"/>
              </a:rPr>
              <a:t>Custom RAL or matched finishes may be available depending on the manufacturer and project requirements. </a:t>
            </a:r>
          </a:p>
          <a:p>
            <a:pPr marL="285750" indent="-285750">
              <a:spcBef>
                <a:spcPts val="500"/>
              </a:spcBef>
              <a:buFont typeface="Arial" panose="020B0604020202020204" pitchFamily="34" charset="0"/>
              <a:buChar char="•"/>
            </a:pPr>
            <a:r>
              <a:rPr lang="en-US" sz="1600" b="1" dirty="0">
                <a:latin typeface="Aptos Light" panose="020B0004020202020204" pitchFamily="34" charset="0"/>
              </a:rPr>
              <a:t>Design Considerations</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Choose darker finishes to emphasize framing lines</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Use lighter tones for minimalist or blended aesthetics</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Consider how finish texture affects maintenance and appearance over time</a:t>
            </a:r>
          </a:p>
        </p:txBody>
      </p:sp>
      <p:pic>
        <p:nvPicPr>
          <p:cNvPr id="5" name="Picture 2" descr="The American Institute of Architects">
            <a:extLst>
              <a:ext uri="{FF2B5EF4-FFF2-40B4-BE49-F238E27FC236}">
                <a16:creationId xmlns:a16="http://schemas.microsoft.com/office/drawing/2014/main" id="{7D67026E-1124-AD9D-2D7B-1A73D4B395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AI-generated content may be incorrect.">
            <a:extLst>
              <a:ext uri="{FF2B5EF4-FFF2-40B4-BE49-F238E27FC236}">
                <a16:creationId xmlns:a16="http://schemas.microsoft.com/office/drawing/2014/main" id="{5D3E831B-24A2-0421-15C7-2BC2C88FBA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53" y="6121398"/>
            <a:ext cx="1223619" cy="688371"/>
          </a:xfrm>
          <a:prstGeom prst="rect">
            <a:avLst/>
          </a:prstGeom>
        </p:spPr>
      </p:pic>
    </p:spTree>
    <p:extLst>
      <p:ext uri="{BB962C8B-B14F-4D97-AF65-F5344CB8AC3E}">
        <p14:creationId xmlns:p14="http://schemas.microsoft.com/office/powerpoint/2010/main" val="350673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77A5-1A1D-3A10-EDD0-F96EB07C341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245AF0DD-7905-4BB1-E96B-4FF7708B80AA}"/>
              </a:ext>
            </a:extLst>
          </p:cNvPr>
          <p:cNvSpPr txBox="1"/>
          <p:nvPr/>
        </p:nvSpPr>
        <p:spPr>
          <a:xfrm>
            <a:off x="239108" y="182977"/>
            <a:ext cx="677782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Hardware</a:t>
            </a:r>
          </a:p>
        </p:txBody>
      </p:sp>
      <p:cxnSp>
        <p:nvCxnSpPr>
          <p:cNvPr id="39" name="Straight Connector 38">
            <a:extLst>
              <a:ext uri="{FF2B5EF4-FFF2-40B4-BE49-F238E27FC236}">
                <a16:creationId xmlns:a16="http://schemas.microsoft.com/office/drawing/2014/main" id="{F19E8E6F-1C32-60C5-B124-E0E58F62BE89}"/>
              </a:ext>
            </a:extLst>
          </p:cNvPr>
          <p:cNvCxnSpPr>
            <a:cxnSpLocks/>
          </p:cNvCxnSpPr>
          <p:nvPr/>
        </p:nvCxnSpPr>
        <p:spPr>
          <a:xfrm>
            <a:off x="429115" y="2826139"/>
            <a:ext cx="71000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gym with exercise equipment in the background&#10;&#10;Description automatically generated">
            <a:extLst>
              <a:ext uri="{FF2B5EF4-FFF2-40B4-BE49-F238E27FC236}">
                <a16:creationId xmlns:a16="http://schemas.microsoft.com/office/drawing/2014/main" id="{973F969A-EA8B-61FD-ECF4-FCC9EB26EE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9493" t="-26" r="48488" b="26"/>
          <a:stretch/>
        </p:blipFill>
        <p:spPr>
          <a:xfrm>
            <a:off x="7863840" y="0"/>
            <a:ext cx="4328160" cy="6856250"/>
          </a:xfrm>
          <a:prstGeom prst="rect">
            <a:avLst/>
          </a:prstGeom>
        </p:spPr>
      </p:pic>
      <p:sp>
        <p:nvSpPr>
          <p:cNvPr id="7" name="TextBox 6">
            <a:extLst>
              <a:ext uri="{FF2B5EF4-FFF2-40B4-BE49-F238E27FC236}">
                <a16:creationId xmlns:a16="http://schemas.microsoft.com/office/drawing/2014/main" id="{CE6FE5FF-F5AB-6F3C-2AD2-A7C242F66FCD}"/>
              </a:ext>
            </a:extLst>
          </p:cNvPr>
          <p:cNvSpPr txBox="1"/>
          <p:nvPr/>
        </p:nvSpPr>
        <p:spPr>
          <a:xfrm>
            <a:off x="343850" y="908293"/>
            <a:ext cx="7270595" cy="1762021"/>
          </a:xfrm>
          <a:prstGeom prst="rect">
            <a:avLst/>
          </a:prstGeom>
          <a:noFill/>
        </p:spPr>
        <p:txBody>
          <a:bodyPr wrap="square" rtlCol="0">
            <a:spAutoFit/>
          </a:bodyPr>
          <a:lstStyle/>
          <a:p>
            <a:pPr>
              <a:spcBef>
                <a:spcPts val="500"/>
              </a:spcBef>
            </a:pPr>
            <a:r>
              <a:rPr lang="en-US" sz="1600" b="1" dirty="0">
                <a:latin typeface="Aptos Light" panose="020B0004020202020204" pitchFamily="34" charset="0"/>
              </a:rPr>
              <a:t>Handles &amp; Pulls</a:t>
            </a:r>
          </a:p>
          <a:p>
            <a:pPr>
              <a:spcBef>
                <a:spcPts val="500"/>
              </a:spcBef>
            </a:pPr>
            <a:r>
              <a:rPr lang="en-US" sz="1600" dirty="0">
                <a:latin typeface="Aptos Light" panose="020B0004020202020204" pitchFamily="34" charset="0"/>
              </a:rPr>
              <a:t>Interior steel doors can be equipped with a variety of handle types, including:</a:t>
            </a:r>
          </a:p>
          <a:p>
            <a:pPr marL="285750" indent="-285750">
              <a:spcBef>
                <a:spcPts val="500"/>
              </a:spcBef>
              <a:buFont typeface="Arial" panose="020B0604020202020204" pitchFamily="34" charset="0"/>
              <a:buChar char="•"/>
            </a:pPr>
            <a:r>
              <a:rPr lang="en-US" sz="1600" dirty="0">
                <a:latin typeface="Aptos Light" panose="020B0004020202020204" pitchFamily="34" charset="0"/>
              </a:rPr>
              <a:t>Fixed pull bars – provide a minimalist aesthetic and are commonly paired with non-latching doors or magnetic systems.</a:t>
            </a:r>
          </a:p>
          <a:p>
            <a:pPr marL="285750" indent="-285750">
              <a:spcBef>
                <a:spcPts val="500"/>
              </a:spcBef>
              <a:buFont typeface="Arial" panose="020B0604020202020204" pitchFamily="34" charset="0"/>
              <a:buChar char="•"/>
            </a:pPr>
            <a:r>
              <a:rPr lang="en-US" sz="1600" dirty="0">
                <a:latin typeface="Aptos Light" panose="020B0004020202020204" pitchFamily="34" charset="0"/>
              </a:rPr>
              <a:t>Lever-style handles – more ergonomic and typically used when integrated with a latching mechanism.</a:t>
            </a:r>
          </a:p>
        </p:txBody>
      </p:sp>
      <p:sp>
        <p:nvSpPr>
          <p:cNvPr id="8" name="TextBox 7">
            <a:extLst>
              <a:ext uri="{FF2B5EF4-FFF2-40B4-BE49-F238E27FC236}">
                <a16:creationId xmlns:a16="http://schemas.microsoft.com/office/drawing/2014/main" id="{9E6A871C-DF65-24E5-FB7B-358E96A12C3B}"/>
              </a:ext>
            </a:extLst>
          </p:cNvPr>
          <p:cNvSpPr txBox="1"/>
          <p:nvPr/>
        </p:nvSpPr>
        <p:spPr>
          <a:xfrm>
            <a:off x="343850" y="2981965"/>
            <a:ext cx="7447600" cy="3441968"/>
          </a:xfrm>
          <a:prstGeom prst="rect">
            <a:avLst/>
          </a:prstGeom>
          <a:noFill/>
        </p:spPr>
        <p:txBody>
          <a:bodyPr wrap="square" rtlCol="0">
            <a:spAutoFit/>
          </a:bodyPr>
          <a:lstStyle/>
          <a:p>
            <a:pPr>
              <a:spcBef>
                <a:spcPts val="500"/>
              </a:spcBef>
            </a:pPr>
            <a:r>
              <a:rPr lang="en-US" sz="1600" b="1" dirty="0">
                <a:latin typeface="Aptos Light" panose="020B0004020202020204" pitchFamily="34" charset="0"/>
              </a:rPr>
              <a:t>Latch &amp; Locking Mechanisms</a:t>
            </a:r>
          </a:p>
          <a:p>
            <a:pPr marL="285750" indent="-285750">
              <a:spcBef>
                <a:spcPts val="500"/>
              </a:spcBef>
              <a:buFont typeface="Arial" panose="020B0604020202020204" pitchFamily="34" charset="0"/>
              <a:buChar char="•"/>
            </a:pPr>
            <a:r>
              <a:rPr lang="en-US" sz="1600" dirty="0">
                <a:latin typeface="Aptos Light" panose="020B0004020202020204" pitchFamily="34" charset="0"/>
              </a:rPr>
              <a:t>Magnetic Latch (Non-locking):</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Offers quiet and seamless operation.</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Activated by closing force; opened via handle only.</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Ideal for offices, living areas, or where privacy is not required.</a:t>
            </a:r>
          </a:p>
          <a:p>
            <a:pPr marL="285750" indent="-285750">
              <a:spcBef>
                <a:spcPts val="500"/>
              </a:spcBef>
              <a:buFont typeface="Arial" panose="020B0604020202020204" pitchFamily="34" charset="0"/>
              <a:buChar char="•"/>
            </a:pPr>
            <a:r>
              <a:rPr lang="en-US" sz="1600" dirty="0" err="1">
                <a:latin typeface="Aptos Light" panose="020B0004020202020204" pitchFamily="34" charset="0"/>
              </a:rPr>
              <a:t>Thumbturn</a:t>
            </a:r>
            <a:r>
              <a:rPr lang="en-US" sz="1600" dirty="0">
                <a:latin typeface="Aptos Light" panose="020B0004020202020204" pitchFamily="34" charset="0"/>
              </a:rPr>
              <a:t> Lock (WC-style):</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Includes interior </a:t>
            </a:r>
            <a:r>
              <a:rPr lang="en-US" sz="1600" dirty="0" err="1">
                <a:latin typeface="Aptos Light" panose="020B0004020202020204" pitchFamily="34" charset="0"/>
              </a:rPr>
              <a:t>thumbturn</a:t>
            </a:r>
            <a:r>
              <a:rPr lang="en-US" sz="1600" dirty="0">
                <a:latin typeface="Aptos Light" panose="020B0004020202020204" pitchFamily="34" charset="0"/>
              </a:rPr>
              <a:t> for privacy (e.g., restrooms).</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Does not require a key and is operable from inside only.</a:t>
            </a:r>
          </a:p>
          <a:p>
            <a:pPr marL="285750" indent="-285750">
              <a:spcBef>
                <a:spcPts val="500"/>
              </a:spcBef>
              <a:buFont typeface="Arial" panose="020B0604020202020204" pitchFamily="34" charset="0"/>
              <a:buChar char="•"/>
            </a:pPr>
            <a:r>
              <a:rPr lang="en-US" sz="1600" dirty="0">
                <a:latin typeface="Aptos Light" panose="020B0004020202020204" pitchFamily="34" charset="0"/>
              </a:rPr>
              <a:t>Keyed Lock (Patent Lock):</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Offers keyed access for added security.</a:t>
            </a:r>
          </a:p>
          <a:p>
            <a:pPr marL="742950" lvl="1" indent="-285750">
              <a:spcBef>
                <a:spcPts val="500"/>
              </a:spcBef>
              <a:buFont typeface="Arial" panose="020B0604020202020204" pitchFamily="34" charset="0"/>
              <a:buChar char="•"/>
            </a:pPr>
            <a:r>
              <a:rPr lang="en-US" sz="1600" dirty="0">
                <a:latin typeface="Aptos Light" panose="020B0004020202020204" pitchFamily="34" charset="0"/>
              </a:rPr>
              <a:t>Suitable for private offices, shared suites, or multi-use commercial spaces.</a:t>
            </a:r>
          </a:p>
        </p:txBody>
      </p:sp>
      <p:pic>
        <p:nvPicPr>
          <p:cNvPr id="12" name="Picture 2" descr="The American Institute of Architects">
            <a:extLst>
              <a:ext uri="{FF2B5EF4-FFF2-40B4-BE49-F238E27FC236}">
                <a16:creationId xmlns:a16="http://schemas.microsoft.com/office/drawing/2014/main" id="{5008FE44-FD07-44E4-6B91-3E567DF39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 blue and white logo&#10;&#10;Description automatically generated">
            <a:extLst>
              <a:ext uri="{FF2B5EF4-FFF2-40B4-BE49-F238E27FC236}">
                <a16:creationId xmlns:a16="http://schemas.microsoft.com/office/drawing/2014/main" id="{63EC1C34-E525-A4F0-7993-2277A4FB5E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69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F09A-BB2E-F498-81C3-736EC22A3875}"/>
            </a:ext>
          </a:extLst>
        </p:cNvPr>
        <p:cNvGrpSpPr/>
        <p:nvPr/>
      </p:nvGrpSpPr>
      <p:grpSpPr>
        <a:xfrm>
          <a:off x="0" y="0"/>
          <a:ext cx="0" cy="0"/>
          <a:chOff x="0" y="0"/>
          <a:chExt cx="0" cy="0"/>
        </a:xfrm>
      </p:grpSpPr>
      <p:pic>
        <p:nvPicPr>
          <p:cNvPr id="7" name="Picture 6" descr="A glass doors in a room&#10;&#10;Description automatically generated">
            <a:extLst>
              <a:ext uri="{FF2B5EF4-FFF2-40B4-BE49-F238E27FC236}">
                <a16:creationId xmlns:a16="http://schemas.microsoft.com/office/drawing/2014/main" id="{03616F8A-8A3D-1B9B-F713-D31E04D2CA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7478" r="10220"/>
          <a:stretch/>
        </p:blipFill>
        <p:spPr>
          <a:xfrm>
            <a:off x="7851648" y="-9603"/>
            <a:ext cx="4352544" cy="6858000"/>
          </a:xfrm>
          <a:prstGeom prst="rect">
            <a:avLst/>
          </a:prstGeom>
        </p:spPr>
      </p:pic>
      <p:sp>
        <p:nvSpPr>
          <p:cNvPr id="14" name="TextBox 13">
            <a:extLst>
              <a:ext uri="{FF2B5EF4-FFF2-40B4-BE49-F238E27FC236}">
                <a16:creationId xmlns:a16="http://schemas.microsoft.com/office/drawing/2014/main" id="{B2714BF0-1E5B-64F4-A913-6E5F99154A27}"/>
              </a:ext>
            </a:extLst>
          </p:cNvPr>
          <p:cNvSpPr txBox="1"/>
          <p:nvPr/>
        </p:nvSpPr>
        <p:spPr>
          <a:xfrm>
            <a:off x="296258" y="274855"/>
            <a:ext cx="677782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Hardware Cont.</a:t>
            </a:r>
          </a:p>
        </p:txBody>
      </p:sp>
      <p:pic>
        <p:nvPicPr>
          <p:cNvPr id="25" name="Picture 24">
            <a:extLst>
              <a:ext uri="{FF2B5EF4-FFF2-40B4-BE49-F238E27FC236}">
                <a16:creationId xmlns:a16="http://schemas.microsoft.com/office/drawing/2014/main" id="{A7121E69-1E58-805C-07E3-98814761DA43}"/>
              </a:ext>
            </a:extLst>
          </p:cNvPr>
          <p:cNvPicPr>
            <a:picLocks noChangeAspect="1"/>
          </p:cNvPicPr>
          <p:nvPr/>
        </p:nvPicPr>
        <p:blipFill>
          <a:blip r:embed="rId5"/>
          <a:srcRect/>
          <a:stretch/>
        </p:blipFill>
        <p:spPr>
          <a:xfrm>
            <a:off x="5563760" y="5032498"/>
            <a:ext cx="2062943" cy="1650354"/>
          </a:xfrm>
          <a:prstGeom prst="rect">
            <a:avLst/>
          </a:prstGeom>
          <a:effectLst/>
        </p:spPr>
      </p:pic>
      <p:cxnSp>
        <p:nvCxnSpPr>
          <p:cNvPr id="30" name="Straight Connector 29">
            <a:extLst>
              <a:ext uri="{FF2B5EF4-FFF2-40B4-BE49-F238E27FC236}">
                <a16:creationId xmlns:a16="http://schemas.microsoft.com/office/drawing/2014/main" id="{015D2050-8DB6-3F16-35F0-4254D543CF44}"/>
              </a:ext>
            </a:extLst>
          </p:cNvPr>
          <p:cNvCxnSpPr>
            <a:cxnSpLocks/>
          </p:cNvCxnSpPr>
          <p:nvPr/>
        </p:nvCxnSpPr>
        <p:spPr>
          <a:xfrm>
            <a:off x="526640" y="3035689"/>
            <a:ext cx="71000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1ADA335-1A9D-5EF2-B92F-E70D5B69F10B}"/>
              </a:ext>
            </a:extLst>
          </p:cNvPr>
          <p:cNvSpPr txBox="1"/>
          <p:nvPr/>
        </p:nvSpPr>
        <p:spPr>
          <a:xfrm>
            <a:off x="467708" y="1114425"/>
            <a:ext cx="7193412" cy="1762021"/>
          </a:xfrm>
          <a:prstGeom prst="rect">
            <a:avLst/>
          </a:prstGeom>
          <a:noFill/>
        </p:spPr>
        <p:txBody>
          <a:bodyPr wrap="square" rtlCol="0">
            <a:spAutoFit/>
          </a:bodyPr>
          <a:lstStyle/>
          <a:p>
            <a:pPr>
              <a:spcBef>
                <a:spcPts val="500"/>
              </a:spcBef>
            </a:pPr>
            <a:r>
              <a:rPr lang="en-US" sz="1600" b="1" dirty="0">
                <a:latin typeface="Aptos Light" panose="020B0004020202020204" pitchFamily="34" charset="0"/>
              </a:rPr>
              <a:t>Architectural Considerations</a:t>
            </a:r>
          </a:p>
          <a:p>
            <a:pPr marL="285750" indent="-285750">
              <a:spcBef>
                <a:spcPts val="500"/>
              </a:spcBef>
              <a:buFont typeface="Arial" panose="020B0604020202020204" pitchFamily="34" charset="0"/>
              <a:buChar char="•"/>
            </a:pPr>
            <a:r>
              <a:rPr lang="en-US" sz="1600" dirty="0">
                <a:latin typeface="Aptos Light" panose="020B0004020202020204" pitchFamily="34" charset="0"/>
              </a:rPr>
              <a:t>Select hardware based on use case: traffic flow, privacy, accessibility, and aesthetics.</a:t>
            </a:r>
          </a:p>
          <a:p>
            <a:pPr marL="285750" indent="-285750">
              <a:spcBef>
                <a:spcPts val="500"/>
              </a:spcBef>
              <a:buFont typeface="Arial" panose="020B0604020202020204" pitchFamily="34" charset="0"/>
              <a:buChar char="•"/>
            </a:pPr>
            <a:r>
              <a:rPr lang="en-US" sz="1600" dirty="0">
                <a:latin typeface="Aptos Light" panose="020B0004020202020204" pitchFamily="34" charset="0"/>
              </a:rPr>
              <a:t>Confirm compatibility between handles and latch types.</a:t>
            </a:r>
          </a:p>
          <a:p>
            <a:pPr marL="285750" indent="-285750">
              <a:spcBef>
                <a:spcPts val="500"/>
              </a:spcBef>
              <a:buFont typeface="Arial" panose="020B0604020202020204" pitchFamily="34" charset="0"/>
              <a:buChar char="•"/>
            </a:pPr>
            <a:r>
              <a:rPr lang="en-US" sz="1600" dirty="0">
                <a:latin typeface="Aptos Light" panose="020B0004020202020204" pitchFamily="34" charset="0"/>
              </a:rPr>
              <a:t>Ensure hardware complies with local accessibility and fire code requirements where applicable.</a:t>
            </a:r>
          </a:p>
        </p:txBody>
      </p:sp>
      <p:pic>
        <p:nvPicPr>
          <p:cNvPr id="4" name="Picture 3">
            <a:extLst>
              <a:ext uri="{FF2B5EF4-FFF2-40B4-BE49-F238E27FC236}">
                <a16:creationId xmlns:a16="http://schemas.microsoft.com/office/drawing/2014/main" id="{8BE197A9-9C75-C15D-5097-81AA6C95F9CE}"/>
              </a:ext>
            </a:extLst>
          </p:cNvPr>
          <p:cNvPicPr>
            <a:picLocks noChangeAspect="1"/>
          </p:cNvPicPr>
          <p:nvPr/>
        </p:nvPicPr>
        <p:blipFill>
          <a:blip r:embed="rId6"/>
          <a:srcRect/>
          <a:stretch/>
        </p:blipFill>
        <p:spPr>
          <a:xfrm>
            <a:off x="526640" y="3208917"/>
            <a:ext cx="2062943" cy="1650354"/>
          </a:xfrm>
          <a:prstGeom prst="rect">
            <a:avLst/>
          </a:prstGeom>
          <a:effectLst/>
        </p:spPr>
      </p:pic>
      <p:pic>
        <p:nvPicPr>
          <p:cNvPr id="6" name="Picture 5">
            <a:extLst>
              <a:ext uri="{FF2B5EF4-FFF2-40B4-BE49-F238E27FC236}">
                <a16:creationId xmlns:a16="http://schemas.microsoft.com/office/drawing/2014/main" id="{AA7C4D76-59AC-D896-E42F-57653468B408}"/>
              </a:ext>
            </a:extLst>
          </p:cNvPr>
          <p:cNvPicPr>
            <a:picLocks noChangeAspect="1"/>
          </p:cNvPicPr>
          <p:nvPr/>
        </p:nvPicPr>
        <p:blipFill>
          <a:blip r:embed="rId7"/>
          <a:srcRect/>
          <a:stretch/>
        </p:blipFill>
        <p:spPr>
          <a:xfrm>
            <a:off x="5563761" y="3208917"/>
            <a:ext cx="2062943" cy="1650354"/>
          </a:xfrm>
          <a:prstGeom prst="rect">
            <a:avLst/>
          </a:prstGeom>
          <a:effectLst/>
        </p:spPr>
      </p:pic>
      <p:pic>
        <p:nvPicPr>
          <p:cNvPr id="10" name="Picture 9">
            <a:extLst>
              <a:ext uri="{FF2B5EF4-FFF2-40B4-BE49-F238E27FC236}">
                <a16:creationId xmlns:a16="http://schemas.microsoft.com/office/drawing/2014/main" id="{0B8DA62A-4EEE-9D4B-EA4D-27FD9297E9AD}"/>
              </a:ext>
            </a:extLst>
          </p:cNvPr>
          <p:cNvPicPr>
            <a:picLocks noChangeAspect="1"/>
          </p:cNvPicPr>
          <p:nvPr/>
        </p:nvPicPr>
        <p:blipFill>
          <a:blip r:embed="rId8"/>
          <a:srcRect/>
          <a:stretch/>
        </p:blipFill>
        <p:spPr>
          <a:xfrm>
            <a:off x="3056336" y="5032498"/>
            <a:ext cx="2062943" cy="1650354"/>
          </a:xfrm>
          <a:prstGeom prst="rect">
            <a:avLst/>
          </a:prstGeom>
          <a:effectLst/>
        </p:spPr>
      </p:pic>
      <p:pic>
        <p:nvPicPr>
          <p:cNvPr id="17" name="Picture 16">
            <a:extLst>
              <a:ext uri="{FF2B5EF4-FFF2-40B4-BE49-F238E27FC236}">
                <a16:creationId xmlns:a16="http://schemas.microsoft.com/office/drawing/2014/main" id="{31C1F0A5-D706-DF70-E7D1-43B594C8E623}"/>
              </a:ext>
            </a:extLst>
          </p:cNvPr>
          <p:cNvPicPr>
            <a:picLocks noChangeAspect="1"/>
          </p:cNvPicPr>
          <p:nvPr/>
        </p:nvPicPr>
        <p:blipFill>
          <a:blip r:embed="rId9"/>
          <a:srcRect/>
          <a:stretch/>
        </p:blipFill>
        <p:spPr>
          <a:xfrm>
            <a:off x="3056336" y="3208918"/>
            <a:ext cx="2062942" cy="1650353"/>
          </a:xfrm>
          <a:prstGeom prst="rect">
            <a:avLst/>
          </a:prstGeom>
          <a:effectLst/>
        </p:spPr>
      </p:pic>
      <p:pic>
        <p:nvPicPr>
          <p:cNvPr id="18" name="Picture 17">
            <a:extLst>
              <a:ext uri="{FF2B5EF4-FFF2-40B4-BE49-F238E27FC236}">
                <a16:creationId xmlns:a16="http://schemas.microsoft.com/office/drawing/2014/main" id="{9D8DC250-1F51-33EA-7279-59531B5A5E8C}"/>
              </a:ext>
            </a:extLst>
          </p:cNvPr>
          <p:cNvPicPr>
            <a:picLocks noChangeAspect="1"/>
          </p:cNvPicPr>
          <p:nvPr/>
        </p:nvPicPr>
        <p:blipFill>
          <a:blip r:embed="rId10"/>
          <a:srcRect/>
          <a:stretch/>
        </p:blipFill>
        <p:spPr>
          <a:xfrm>
            <a:off x="526640" y="5032498"/>
            <a:ext cx="2062942" cy="1650354"/>
          </a:xfrm>
          <a:prstGeom prst="rect">
            <a:avLst/>
          </a:prstGeom>
          <a:effectLst/>
        </p:spPr>
      </p:pic>
      <p:pic>
        <p:nvPicPr>
          <p:cNvPr id="20" name="Picture 2" descr="The American Institute of Architects">
            <a:extLst>
              <a:ext uri="{FF2B5EF4-FFF2-40B4-BE49-F238E27FC236}">
                <a16:creationId xmlns:a16="http://schemas.microsoft.com/office/drawing/2014/main" id="{41C1955B-528B-9C33-6D15-C746F96970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 blue and white logo&#10;&#10;Description automatically generated">
            <a:extLst>
              <a:ext uri="{FF2B5EF4-FFF2-40B4-BE49-F238E27FC236}">
                <a16:creationId xmlns:a16="http://schemas.microsoft.com/office/drawing/2014/main" id="{FAA6506D-CEBB-8ECC-B9A1-408FEF17D7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E6AA2A44-4501-46DA-829F-D7A9A4F6F0CC}"/>
              </a:ext>
            </a:extLst>
          </p:cNvPr>
          <p:cNvSpPr txBox="1"/>
          <p:nvPr/>
        </p:nvSpPr>
        <p:spPr>
          <a:xfrm>
            <a:off x="467708" y="493810"/>
            <a:ext cx="11256584"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Glass Options</a:t>
            </a:r>
          </a:p>
        </p:txBody>
      </p:sp>
      <p:sp>
        <p:nvSpPr>
          <p:cNvPr id="2" name="TextBox 1">
            <a:extLst>
              <a:ext uri="{FF2B5EF4-FFF2-40B4-BE49-F238E27FC236}">
                <a16:creationId xmlns:a16="http://schemas.microsoft.com/office/drawing/2014/main" id="{03D076DB-44B8-4464-7531-4EE5FBB91BD5}"/>
              </a:ext>
            </a:extLst>
          </p:cNvPr>
          <p:cNvSpPr txBox="1"/>
          <p:nvPr/>
        </p:nvSpPr>
        <p:spPr>
          <a:xfrm>
            <a:off x="467708" y="1270263"/>
            <a:ext cx="11114692" cy="646331"/>
          </a:xfrm>
          <a:prstGeom prst="rect">
            <a:avLst/>
          </a:prstGeom>
          <a:noFill/>
        </p:spPr>
        <p:txBody>
          <a:bodyPr wrap="square" rtlCol="0">
            <a:spAutoFit/>
          </a:bodyPr>
          <a:lstStyle/>
          <a:p>
            <a:r>
              <a:rPr lang="en-US" dirty="0">
                <a:latin typeface="Aptos Light" panose="020B0004020202020204" pitchFamily="34" charset="0"/>
              </a:rPr>
              <a:t>Interior glass choices impact privacy, light transmission, acoustic performance, and overall design aesthetic. Common options include:</a:t>
            </a:r>
          </a:p>
        </p:txBody>
      </p:sp>
      <p:sp>
        <p:nvSpPr>
          <p:cNvPr id="3" name="TextBox 2">
            <a:extLst>
              <a:ext uri="{FF2B5EF4-FFF2-40B4-BE49-F238E27FC236}">
                <a16:creationId xmlns:a16="http://schemas.microsoft.com/office/drawing/2014/main" id="{5FF64E66-0027-455E-3E26-F730AA70553C}"/>
              </a:ext>
            </a:extLst>
          </p:cNvPr>
          <p:cNvSpPr txBox="1"/>
          <p:nvPr/>
        </p:nvSpPr>
        <p:spPr>
          <a:xfrm>
            <a:off x="467708" y="2039840"/>
            <a:ext cx="5305425" cy="3934410"/>
          </a:xfrm>
          <a:prstGeom prst="rect">
            <a:avLst/>
          </a:prstGeom>
          <a:noFill/>
        </p:spPr>
        <p:txBody>
          <a:bodyPr wrap="square" rtlCol="0">
            <a:spAutoFit/>
          </a:bodyPr>
          <a:lstStyle/>
          <a:p>
            <a:pPr>
              <a:spcBef>
                <a:spcPts val="500"/>
              </a:spcBef>
            </a:pPr>
            <a:r>
              <a:rPr lang="en-US" sz="1600" b="1" dirty="0">
                <a:latin typeface="Aptos Light" panose="020B0004020202020204" pitchFamily="34" charset="0"/>
              </a:rPr>
              <a:t>Visibility &amp; Privacy</a:t>
            </a:r>
          </a:p>
          <a:p>
            <a:pPr marL="285750" indent="-285750">
              <a:spcBef>
                <a:spcPts val="500"/>
              </a:spcBef>
              <a:buFont typeface="Arial" panose="020B0604020202020204" pitchFamily="34" charset="0"/>
              <a:buChar char="•"/>
            </a:pPr>
            <a:r>
              <a:rPr lang="en-US" sz="1600" dirty="0">
                <a:latin typeface="Aptos Light" panose="020B0004020202020204" pitchFamily="34" charset="0"/>
              </a:rPr>
              <a:t>Clear Glass – Maximum visibility</a:t>
            </a:r>
          </a:p>
          <a:p>
            <a:pPr marL="285750" indent="-285750">
              <a:spcBef>
                <a:spcPts val="500"/>
              </a:spcBef>
              <a:buFont typeface="Arial" panose="020B0604020202020204" pitchFamily="34" charset="0"/>
              <a:buChar char="•"/>
            </a:pPr>
            <a:r>
              <a:rPr lang="en-US" sz="1600" dirty="0">
                <a:latin typeface="Aptos Light" panose="020B0004020202020204" pitchFamily="34" charset="0"/>
              </a:rPr>
              <a:t>Tinted Glass – Reduces glare, adds ambient tone</a:t>
            </a:r>
          </a:p>
          <a:p>
            <a:pPr marL="285750" indent="-285750">
              <a:spcBef>
                <a:spcPts val="500"/>
              </a:spcBef>
              <a:buFont typeface="Arial" panose="020B0604020202020204" pitchFamily="34" charset="0"/>
              <a:buChar char="•"/>
            </a:pPr>
            <a:r>
              <a:rPr lang="en-US" sz="1600" dirty="0">
                <a:latin typeface="Aptos Light" panose="020B0004020202020204" pitchFamily="34" charset="0"/>
              </a:rPr>
              <a:t>Frosted / Satin Glass – Light-diffusing with moderate privacy</a:t>
            </a:r>
          </a:p>
          <a:p>
            <a:pPr marL="285750" indent="-285750">
              <a:spcBef>
                <a:spcPts val="500"/>
              </a:spcBef>
              <a:buFont typeface="Arial" panose="020B0604020202020204" pitchFamily="34" charset="0"/>
              <a:buChar char="•"/>
            </a:pPr>
            <a:r>
              <a:rPr lang="en-US" sz="1600" dirty="0">
                <a:latin typeface="Aptos Light" panose="020B0004020202020204" pitchFamily="34" charset="0"/>
              </a:rPr>
              <a:t>Matte Glass – Soft finish; conceals fingerprints</a:t>
            </a:r>
          </a:p>
          <a:p>
            <a:pPr>
              <a:spcBef>
                <a:spcPts val="500"/>
              </a:spcBef>
            </a:pPr>
            <a:r>
              <a:rPr lang="en-US" sz="1600" b="1" dirty="0">
                <a:latin typeface="Aptos Light" panose="020B0004020202020204" pitchFamily="34" charset="0"/>
              </a:rPr>
              <a:t>Decorative &amp; Textured Options</a:t>
            </a:r>
          </a:p>
          <a:p>
            <a:pPr marL="285750" indent="-285750">
              <a:spcBef>
                <a:spcPts val="500"/>
              </a:spcBef>
              <a:buFont typeface="Arial" panose="020B0604020202020204" pitchFamily="34" charset="0"/>
              <a:buChar char="•"/>
            </a:pPr>
            <a:r>
              <a:rPr lang="en-US" sz="1600" dirty="0">
                <a:latin typeface="Aptos Light" panose="020B0004020202020204" pitchFamily="34" charset="0"/>
              </a:rPr>
              <a:t>Fluted / Ribbed / Reeded Glass – Obscures detail, allows light</a:t>
            </a:r>
          </a:p>
          <a:p>
            <a:pPr marL="285750" indent="-285750">
              <a:spcBef>
                <a:spcPts val="500"/>
              </a:spcBef>
              <a:buFont typeface="Arial" panose="020B0604020202020204" pitchFamily="34" charset="0"/>
              <a:buChar char="•"/>
            </a:pPr>
            <a:r>
              <a:rPr lang="en-US" sz="1600" dirty="0">
                <a:latin typeface="Aptos Light" panose="020B0004020202020204" pitchFamily="34" charset="0"/>
              </a:rPr>
              <a:t>Patterned Glass – Decorative focal point</a:t>
            </a:r>
          </a:p>
          <a:p>
            <a:pPr>
              <a:spcBef>
                <a:spcPts val="500"/>
              </a:spcBef>
            </a:pPr>
            <a:r>
              <a:rPr lang="en-US" sz="1600" b="1" dirty="0">
                <a:latin typeface="Aptos Light" panose="020B0004020202020204" pitchFamily="34" charset="0"/>
              </a:rPr>
              <a:t>Safety &amp; Performance</a:t>
            </a:r>
          </a:p>
          <a:p>
            <a:pPr marL="285750" indent="-285750">
              <a:spcBef>
                <a:spcPts val="500"/>
              </a:spcBef>
              <a:buFont typeface="Arial" panose="020B0604020202020204" pitchFamily="34" charset="0"/>
              <a:buChar char="•"/>
            </a:pPr>
            <a:r>
              <a:rPr lang="en-US" sz="1600" dirty="0">
                <a:latin typeface="Aptos Light" panose="020B0004020202020204" pitchFamily="34" charset="0"/>
              </a:rPr>
              <a:t>Tempered (ESG) Glass – Standard safety glazing</a:t>
            </a:r>
          </a:p>
          <a:p>
            <a:pPr marL="285750" indent="-285750">
              <a:spcBef>
                <a:spcPts val="500"/>
              </a:spcBef>
              <a:buFont typeface="Arial" panose="020B0604020202020204" pitchFamily="34" charset="0"/>
              <a:buChar char="•"/>
            </a:pPr>
            <a:r>
              <a:rPr lang="en-US" sz="1600" dirty="0">
                <a:latin typeface="Aptos Light" panose="020B0004020202020204" pitchFamily="34" charset="0"/>
              </a:rPr>
              <a:t>Laminated Acoustic Glass – Used for sound control</a:t>
            </a:r>
          </a:p>
        </p:txBody>
      </p:sp>
      <p:pic>
        <p:nvPicPr>
          <p:cNvPr id="6" name="Picture 5">
            <a:extLst>
              <a:ext uri="{FF2B5EF4-FFF2-40B4-BE49-F238E27FC236}">
                <a16:creationId xmlns:a16="http://schemas.microsoft.com/office/drawing/2014/main" id="{2D331F66-74EC-8601-2835-295C78CCD2A0}"/>
              </a:ext>
            </a:extLst>
          </p:cNvPr>
          <p:cNvPicPr>
            <a:picLocks noChangeAspect="1"/>
          </p:cNvPicPr>
          <p:nvPr/>
        </p:nvPicPr>
        <p:blipFill>
          <a:blip r:embed="rId3"/>
          <a:srcRect/>
          <a:stretch/>
        </p:blipFill>
        <p:spPr>
          <a:xfrm>
            <a:off x="6825527" y="1711745"/>
            <a:ext cx="2017449" cy="1613959"/>
          </a:xfrm>
          <a:prstGeom prst="rect">
            <a:avLst/>
          </a:prstGeom>
        </p:spPr>
      </p:pic>
      <p:pic>
        <p:nvPicPr>
          <p:cNvPr id="7" name="Picture 6">
            <a:extLst>
              <a:ext uri="{FF2B5EF4-FFF2-40B4-BE49-F238E27FC236}">
                <a16:creationId xmlns:a16="http://schemas.microsoft.com/office/drawing/2014/main" id="{A45B3057-AE52-E2F2-8A62-45D17686F3D9}"/>
              </a:ext>
            </a:extLst>
          </p:cNvPr>
          <p:cNvPicPr>
            <a:picLocks noChangeAspect="1"/>
          </p:cNvPicPr>
          <p:nvPr/>
        </p:nvPicPr>
        <p:blipFill>
          <a:blip r:embed="rId4"/>
          <a:srcRect/>
          <a:stretch/>
        </p:blipFill>
        <p:spPr>
          <a:xfrm>
            <a:off x="6825527" y="5140746"/>
            <a:ext cx="2017447" cy="1613958"/>
          </a:xfrm>
          <a:prstGeom prst="rect">
            <a:avLst/>
          </a:prstGeom>
        </p:spPr>
      </p:pic>
      <p:pic>
        <p:nvPicPr>
          <p:cNvPr id="8" name="Picture 7">
            <a:extLst>
              <a:ext uri="{FF2B5EF4-FFF2-40B4-BE49-F238E27FC236}">
                <a16:creationId xmlns:a16="http://schemas.microsoft.com/office/drawing/2014/main" id="{57292A81-A07C-E540-23A5-4C267806E3B4}"/>
              </a:ext>
            </a:extLst>
          </p:cNvPr>
          <p:cNvPicPr>
            <a:picLocks noChangeAspect="1"/>
          </p:cNvPicPr>
          <p:nvPr/>
        </p:nvPicPr>
        <p:blipFill>
          <a:blip r:embed="rId5"/>
          <a:srcRect/>
          <a:stretch/>
        </p:blipFill>
        <p:spPr>
          <a:xfrm>
            <a:off x="9241137" y="1711746"/>
            <a:ext cx="2017447" cy="1613958"/>
          </a:xfrm>
          <a:prstGeom prst="rect">
            <a:avLst/>
          </a:prstGeom>
        </p:spPr>
      </p:pic>
      <p:pic>
        <p:nvPicPr>
          <p:cNvPr id="9" name="Picture 8">
            <a:extLst>
              <a:ext uri="{FF2B5EF4-FFF2-40B4-BE49-F238E27FC236}">
                <a16:creationId xmlns:a16="http://schemas.microsoft.com/office/drawing/2014/main" id="{24909F66-7D04-7334-1AC1-A91CFF843EF9}"/>
              </a:ext>
            </a:extLst>
          </p:cNvPr>
          <p:cNvPicPr>
            <a:picLocks noChangeAspect="1"/>
          </p:cNvPicPr>
          <p:nvPr/>
        </p:nvPicPr>
        <p:blipFill>
          <a:blip r:embed="rId6"/>
          <a:srcRect/>
          <a:stretch/>
        </p:blipFill>
        <p:spPr>
          <a:xfrm>
            <a:off x="9251554" y="3429000"/>
            <a:ext cx="2017447" cy="1613958"/>
          </a:xfrm>
          <a:prstGeom prst="rect">
            <a:avLst/>
          </a:prstGeom>
        </p:spPr>
      </p:pic>
      <p:pic>
        <p:nvPicPr>
          <p:cNvPr id="10" name="Picture 9">
            <a:extLst>
              <a:ext uri="{FF2B5EF4-FFF2-40B4-BE49-F238E27FC236}">
                <a16:creationId xmlns:a16="http://schemas.microsoft.com/office/drawing/2014/main" id="{52210D73-6D60-F9CB-E6C2-4D2BCB4BDE96}"/>
              </a:ext>
            </a:extLst>
          </p:cNvPr>
          <p:cNvPicPr>
            <a:picLocks noChangeAspect="1"/>
          </p:cNvPicPr>
          <p:nvPr/>
        </p:nvPicPr>
        <p:blipFill>
          <a:blip r:embed="rId7"/>
          <a:srcRect/>
          <a:stretch/>
        </p:blipFill>
        <p:spPr>
          <a:xfrm>
            <a:off x="9241137" y="5140746"/>
            <a:ext cx="2013672" cy="1613958"/>
          </a:xfrm>
          <a:prstGeom prst="rect">
            <a:avLst/>
          </a:prstGeom>
        </p:spPr>
      </p:pic>
      <p:pic>
        <p:nvPicPr>
          <p:cNvPr id="11" name="Picture 10">
            <a:extLst>
              <a:ext uri="{FF2B5EF4-FFF2-40B4-BE49-F238E27FC236}">
                <a16:creationId xmlns:a16="http://schemas.microsoft.com/office/drawing/2014/main" id="{F272D843-F741-0BC5-7B02-3749AD991307}"/>
              </a:ext>
            </a:extLst>
          </p:cNvPr>
          <p:cNvPicPr>
            <a:picLocks noChangeAspect="1"/>
          </p:cNvPicPr>
          <p:nvPr/>
        </p:nvPicPr>
        <p:blipFill>
          <a:blip r:embed="rId8"/>
          <a:srcRect/>
          <a:stretch/>
        </p:blipFill>
        <p:spPr>
          <a:xfrm>
            <a:off x="6829302" y="3429000"/>
            <a:ext cx="2013672" cy="1613958"/>
          </a:xfrm>
          <a:prstGeom prst="rect">
            <a:avLst/>
          </a:prstGeom>
        </p:spPr>
      </p:pic>
      <p:cxnSp>
        <p:nvCxnSpPr>
          <p:cNvPr id="12" name="Straight Connector 11">
            <a:extLst>
              <a:ext uri="{FF2B5EF4-FFF2-40B4-BE49-F238E27FC236}">
                <a16:creationId xmlns:a16="http://schemas.microsoft.com/office/drawing/2014/main" id="{4C145A51-268C-6DD4-1BA2-228A07426A38}"/>
              </a:ext>
            </a:extLst>
          </p:cNvPr>
          <p:cNvCxnSpPr>
            <a:cxnSpLocks/>
          </p:cNvCxnSpPr>
          <p:nvPr/>
        </p:nvCxnSpPr>
        <p:spPr>
          <a:xfrm>
            <a:off x="6591300" y="1711745"/>
            <a:ext cx="0" cy="504295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2" descr="The American Institute of Architects">
            <a:extLst>
              <a:ext uri="{FF2B5EF4-FFF2-40B4-BE49-F238E27FC236}">
                <a16:creationId xmlns:a16="http://schemas.microsoft.com/office/drawing/2014/main" id="{E5A88CF8-1713-FFC1-CB9C-67FDB9D2D1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 blue and white logo&#10;&#10;Description automatically generated">
            <a:extLst>
              <a:ext uri="{FF2B5EF4-FFF2-40B4-BE49-F238E27FC236}">
                <a16:creationId xmlns:a16="http://schemas.microsoft.com/office/drawing/2014/main" id="{54938E8C-5B19-F4B9-E1B5-A3C0CA9016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1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8B86A-126E-4AB3-3B12-46039653A52C}"/>
            </a:ext>
          </a:extLst>
        </p:cNvPr>
        <p:cNvGrpSpPr/>
        <p:nvPr/>
      </p:nvGrpSpPr>
      <p:grpSpPr>
        <a:xfrm>
          <a:off x="0" y="0"/>
          <a:ext cx="0" cy="0"/>
          <a:chOff x="0" y="0"/>
          <a:chExt cx="0" cy="0"/>
        </a:xfrm>
      </p:grpSpPr>
      <p:sp>
        <p:nvSpPr>
          <p:cNvPr id="35" name="TextBox 34">
            <a:extLst>
              <a:ext uri="{FF2B5EF4-FFF2-40B4-BE49-F238E27FC236}">
                <a16:creationId xmlns:a16="http://schemas.microsoft.com/office/drawing/2014/main" id="{520F9446-36D2-B8F6-7C7E-5EBBD26BEE5D}"/>
              </a:ext>
            </a:extLst>
          </p:cNvPr>
          <p:cNvSpPr txBox="1"/>
          <p:nvPr/>
        </p:nvSpPr>
        <p:spPr>
          <a:xfrm>
            <a:off x="283906" y="484285"/>
            <a:ext cx="11256584"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Glass Options Cont. </a:t>
            </a:r>
          </a:p>
        </p:txBody>
      </p:sp>
      <p:sp>
        <p:nvSpPr>
          <p:cNvPr id="3" name="TextBox 2">
            <a:extLst>
              <a:ext uri="{FF2B5EF4-FFF2-40B4-BE49-F238E27FC236}">
                <a16:creationId xmlns:a16="http://schemas.microsoft.com/office/drawing/2014/main" id="{0845C0A6-F713-A6CF-DACC-D22F55933D04}"/>
              </a:ext>
            </a:extLst>
          </p:cNvPr>
          <p:cNvSpPr txBox="1"/>
          <p:nvPr/>
        </p:nvSpPr>
        <p:spPr>
          <a:xfrm>
            <a:off x="467708" y="2424879"/>
            <a:ext cx="4618642" cy="2008242"/>
          </a:xfrm>
          <a:prstGeom prst="rect">
            <a:avLst/>
          </a:prstGeom>
          <a:noFill/>
        </p:spPr>
        <p:txBody>
          <a:bodyPr wrap="square" rtlCol="0">
            <a:spAutoFit/>
          </a:bodyPr>
          <a:lstStyle/>
          <a:p>
            <a:pPr>
              <a:spcBef>
                <a:spcPts val="500"/>
              </a:spcBef>
            </a:pPr>
            <a:r>
              <a:rPr lang="en-US" sz="1600" b="1" dirty="0">
                <a:latin typeface="Aptos Light" panose="020B0004020202020204" pitchFamily="34" charset="0"/>
              </a:rPr>
              <a:t>Architectural Considerations</a:t>
            </a:r>
          </a:p>
          <a:p>
            <a:pPr marL="285750" indent="-285750">
              <a:spcBef>
                <a:spcPts val="500"/>
              </a:spcBef>
              <a:buFont typeface="Arial" panose="020B0604020202020204" pitchFamily="34" charset="0"/>
              <a:buChar char="•"/>
            </a:pPr>
            <a:r>
              <a:rPr lang="en-US" sz="1600" dirty="0">
                <a:latin typeface="Aptos Light" panose="020B0004020202020204" pitchFamily="34" charset="0"/>
              </a:rPr>
              <a:t>Match glass selection to the door’s function: privacy, light sharing, or visual transparency.</a:t>
            </a:r>
          </a:p>
          <a:p>
            <a:pPr marL="285750" indent="-285750">
              <a:spcBef>
                <a:spcPts val="500"/>
              </a:spcBef>
              <a:buFont typeface="Arial" panose="020B0604020202020204" pitchFamily="34" charset="0"/>
              <a:buChar char="•"/>
            </a:pPr>
            <a:r>
              <a:rPr lang="en-US" sz="1600" dirty="0">
                <a:latin typeface="Aptos Light" panose="020B0004020202020204" pitchFamily="34" charset="0"/>
              </a:rPr>
              <a:t>Consider how glass interacts with finishes, framing, and adjacent spaces.</a:t>
            </a:r>
          </a:p>
          <a:p>
            <a:pPr marL="285750" indent="-285750">
              <a:spcBef>
                <a:spcPts val="500"/>
              </a:spcBef>
              <a:buFont typeface="Arial" panose="020B0604020202020204" pitchFamily="34" charset="0"/>
              <a:buChar char="•"/>
            </a:pPr>
            <a:r>
              <a:rPr lang="en-US" sz="1600" dirty="0">
                <a:latin typeface="Aptos Light" panose="020B0004020202020204" pitchFamily="34" charset="0"/>
              </a:rPr>
              <a:t>Confirm code requirements for safety glazing in specific use cases (e.g., bathrooms, corridors).</a:t>
            </a:r>
          </a:p>
        </p:txBody>
      </p:sp>
      <p:pic>
        <p:nvPicPr>
          <p:cNvPr id="14" name="Picture 13" descr="A room with glass walls and a desk&#10;&#10;AI-generated content may be incorrect.">
            <a:extLst>
              <a:ext uri="{FF2B5EF4-FFF2-40B4-BE49-F238E27FC236}">
                <a16:creationId xmlns:a16="http://schemas.microsoft.com/office/drawing/2014/main" id="{F043A91B-9810-0CDF-2215-B992FD9F15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6018" r="16945"/>
          <a:stretch>
            <a:fillRect/>
          </a:stretch>
        </p:blipFill>
        <p:spPr>
          <a:xfrm>
            <a:off x="5295900" y="0"/>
            <a:ext cx="6896100" cy="6858000"/>
          </a:xfrm>
          <a:prstGeom prst="rect">
            <a:avLst/>
          </a:prstGeom>
        </p:spPr>
      </p:pic>
      <p:pic>
        <p:nvPicPr>
          <p:cNvPr id="16" name="Picture 2" descr="The American Institute of Architects">
            <a:extLst>
              <a:ext uri="{FF2B5EF4-FFF2-40B4-BE49-F238E27FC236}">
                <a16:creationId xmlns:a16="http://schemas.microsoft.com/office/drawing/2014/main" id="{A7E77C01-28AE-F8E8-DA4F-4BC33046F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 blue and white logo&#10;&#10;Description automatically generated">
            <a:extLst>
              <a:ext uri="{FF2B5EF4-FFF2-40B4-BE49-F238E27FC236}">
                <a16:creationId xmlns:a16="http://schemas.microsoft.com/office/drawing/2014/main" id="{B9EE8ECA-B763-7DC8-83FB-32AB3E3E6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458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560983"/>
            <a:ext cx="4815185" cy="472480"/>
          </a:xfrm>
          <a:prstGeom prst="rect">
            <a:avLst/>
          </a:prstGeom>
          <a:noFill/>
          <a:ln/>
        </p:spPr>
        <p:txBody>
          <a:bodyPr wrap="none" lIns="0" tIns="0" rIns="0" bIns="0" rtlCol="0" anchor="t"/>
          <a:lstStyle/>
          <a:p>
            <a:pPr>
              <a:lnSpc>
                <a:spcPts val="3708"/>
              </a:lnSpc>
            </a:pPr>
            <a:r>
              <a:rPr lang="en-US" sz="3200" dirty="0">
                <a:solidFill>
                  <a:schemeClr val="tx1">
                    <a:lumMod val="50000"/>
                  </a:schemeClr>
                </a:solidFill>
                <a:latin typeface="Trajan Sans Pro" panose="020B0604020202020204" charset="0"/>
                <a:ea typeface="Instrument Sans Semi Bold" pitchFamily="34" charset="-122"/>
                <a:cs typeface="Instrument Sans Semi Bold" pitchFamily="34" charset="-120"/>
              </a:rPr>
              <a:t>Summary &amp; Key Takeaways</a:t>
            </a:r>
            <a:endParaRPr lang="en-US" sz="3200" dirty="0">
              <a:solidFill>
                <a:schemeClr val="tx1">
                  <a:lumMod val="50000"/>
                </a:schemeClr>
              </a:solidFill>
              <a:latin typeface="Trajan Sans Pro" panose="020B0604020202020204" charset="0"/>
            </a:endParaRPr>
          </a:p>
        </p:txBody>
      </p:sp>
      <p:sp>
        <p:nvSpPr>
          <p:cNvPr id="3" name="Shape 1"/>
          <p:cNvSpPr/>
          <p:nvPr/>
        </p:nvSpPr>
        <p:spPr>
          <a:xfrm flipH="1">
            <a:off x="793453" y="1644309"/>
            <a:ext cx="38099" cy="3725661"/>
          </a:xfrm>
          <a:prstGeom prst="roundRect">
            <a:avLst>
              <a:gd name="adj" fmla="val 333395"/>
            </a:avLst>
          </a:prstGeom>
          <a:solidFill>
            <a:srgbClr val="C8C9CF"/>
          </a:solidFill>
          <a:ln/>
        </p:spPr>
        <p:txBody>
          <a:bodyPr/>
          <a:lstStyle/>
          <a:p>
            <a:endParaRPr lang="en-US" sz="1500"/>
          </a:p>
        </p:txBody>
      </p:sp>
      <p:sp>
        <p:nvSpPr>
          <p:cNvPr id="4" name="Shape 2"/>
          <p:cNvSpPr/>
          <p:nvPr/>
        </p:nvSpPr>
        <p:spPr>
          <a:xfrm>
            <a:off x="982613" y="1974905"/>
            <a:ext cx="453628" cy="19050"/>
          </a:xfrm>
          <a:prstGeom prst="roundRect">
            <a:avLst>
              <a:gd name="adj" fmla="val 333395"/>
            </a:avLst>
          </a:prstGeom>
          <a:solidFill>
            <a:srgbClr val="C8C9CF"/>
          </a:solidFill>
          <a:ln/>
        </p:spPr>
        <p:txBody>
          <a:bodyPr/>
          <a:lstStyle/>
          <a:p>
            <a:endParaRPr lang="en-US" sz="1500"/>
          </a:p>
        </p:txBody>
      </p:sp>
      <p:sp>
        <p:nvSpPr>
          <p:cNvPr id="5" name="Shape 3"/>
          <p:cNvSpPr/>
          <p:nvPr/>
        </p:nvSpPr>
        <p:spPr>
          <a:xfrm>
            <a:off x="661442" y="1814370"/>
            <a:ext cx="340221" cy="340221"/>
          </a:xfrm>
          <a:prstGeom prst="roundRect">
            <a:avLst>
              <a:gd name="adj" fmla="val 18668"/>
            </a:avLst>
          </a:prstGeom>
          <a:solidFill>
            <a:srgbClr val="E2E3E9"/>
          </a:solidFill>
          <a:ln w="7620">
            <a:solidFill>
              <a:srgbClr val="C8C9CF"/>
            </a:solidFill>
            <a:prstDash val="solid"/>
          </a:ln>
        </p:spPr>
        <p:txBody>
          <a:bodyPr/>
          <a:lstStyle/>
          <a:p>
            <a:endParaRPr lang="en-US" sz="1500"/>
          </a:p>
        </p:txBody>
      </p:sp>
      <p:pic>
        <p:nvPicPr>
          <p:cNvPr id="6" name="Image 0" descr="preencoded.png"/>
          <p:cNvPicPr>
            <a:picLocks noChangeAspect="1"/>
          </p:cNvPicPr>
          <p:nvPr/>
        </p:nvPicPr>
        <p:blipFill>
          <a:blip r:embed="rId3"/>
          <a:stretch>
            <a:fillRect/>
          </a:stretch>
        </p:blipFill>
        <p:spPr>
          <a:xfrm>
            <a:off x="718096" y="1842696"/>
            <a:ext cx="226814" cy="283468"/>
          </a:xfrm>
          <a:prstGeom prst="rect">
            <a:avLst/>
          </a:prstGeom>
        </p:spPr>
      </p:pic>
      <p:sp>
        <p:nvSpPr>
          <p:cNvPr id="7" name="Text 4"/>
          <p:cNvSpPr/>
          <p:nvPr/>
        </p:nvSpPr>
        <p:spPr>
          <a:xfrm>
            <a:off x="1587698" y="1866310"/>
            <a:ext cx="1890217" cy="236240"/>
          </a:xfrm>
          <a:prstGeom prst="rect">
            <a:avLst/>
          </a:prstGeom>
          <a:noFill/>
          <a:ln/>
        </p:spPr>
        <p:txBody>
          <a:bodyPr wrap="none" lIns="0" tIns="0" rIns="0" bIns="0" rtlCol="0" anchor="t"/>
          <a:lstStyle/>
          <a:p>
            <a:pPr>
              <a:lnSpc>
                <a:spcPts val="1833"/>
              </a:lnSpc>
            </a:pPr>
            <a:r>
              <a:rPr lang="en-US" sz="1600" dirty="0">
                <a:solidFill>
                  <a:schemeClr val="tx1">
                    <a:lumMod val="50000"/>
                  </a:schemeClr>
                </a:solidFill>
                <a:latin typeface="Aptos Light" panose="020B0004020202020204" pitchFamily="34" charset="0"/>
              </a:rPr>
              <a:t>Steel Door Benefits</a:t>
            </a:r>
          </a:p>
        </p:txBody>
      </p:sp>
      <p:sp>
        <p:nvSpPr>
          <p:cNvPr id="8" name="Text 5"/>
          <p:cNvSpPr/>
          <p:nvPr/>
        </p:nvSpPr>
        <p:spPr>
          <a:xfrm>
            <a:off x="1587698" y="2178786"/>
            <a:ext cx="5432226" cy="831247"/>
          </a:xfrm>
          <a:prstGeom prst="rect">
            <a:avLst/>
          </a:prstGeom>
          <a:noFill/>
          <a:ln/>
        </p:spPr>
        <p:txBody>
          <a:bodyPr wrap="square" lIns="0" tIns="0" rIns="0" bIns="0" rtlCol="0" anchor="t"/>
          <a:lstStyle/>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Sleek, durable, and versatile</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Multiple configurations (swing, pivot, sliding, etc.)</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Works across residential and commercial styles</a:t>
            </a:r>
            <a:endParaRPr lang="en-US" sz="1200" dirty="0">
              <a:solidFill>
                <a:schemeClr val="tx1">
                  <a:lumMod val="50000"/>
                </a:schemeClr>
              </a:solidFill>
              <a:latin typeface="Aptos Light" panose="020B0004020202020204" pitchFamily="34" charset="0"/>
            </a:endParaRPr>
          </a:p>
        </p:txBody>
      </p:sp>
      <p:sp>
        <p:nvSpPr>
          <p:cNvPr id="9" name="Shape 6"/>
          <p:cNvSpPr/>
          <p:nvPr/>
        </p:nvSpPr>
        <p:spPr>
          <a:xfrm>
            <a:off x="982613" y="3241535"/>
            <a:ext cx="453628" cy="19050"/>
          </a:xfrm>
          <a:prstGeom prst="roundRect">
            <a:avLst>
              <a:gd name="adj" fmla="val 333395"/>
            </a:avLst>
          </a:prstGeom>
          <a:solidFill>
            <a:srgbClr val="C8C9CF"/>
          </a:solidFill>
          <a:ln/>
        </p:spPr>
        <p:txBody>
          <a:bodyPr/>
          <a:lstStyle/>
          <a:p>
            <a:endParaRPr lang="en-US" sz="1500"/>
          </a:p>
        </p:txBody>
      </p:sp>
      <p:sp>
        <p:nvSpPr>
          <p:cNvPr id="10" name="Shape 7"/>
          <p:cNvSpPr/>
          <p:nvPr/>
        </p:nvSpPr>
        <p:spPr>
          <a:xfrm>
            <a:off x="661442" y="3081000"/>
            <a:ext cx="340221" cy="340221"/>
          </a:xfrm>
          <a:prstGeom prst="roundRect">
            <a:avLst>
              <a:gd name="adj" fmla="val 18668"/>
            </a:avLst>
          </a:prstGeom>
          <a:solidFill>
            <a:srgbClr val="E2E3E9"/>
          </a:solidFill>
          <a:ln w="7620">
            <a:solidFill>
              <a:srgbClr val="C8C9CF"/>
            </a:solidFill>
            <a:prstDash val="solid"/>
          </a:ln>
        </p:spPr>
        <p:txBody>
          <a:bodyPr/>
          <a:lstStyle/>
          <a:p>
            <a:endParaRPr lang="en-US" sz="1500"/>
          </a:p>
        </p:txBody>
      </p:sp>
      <p:pic>
        <p:nvPicPr>
          <p:cNvPr id="11" name="Image 1" descr="preencoded.png"/>
          <p:cNvPicPr>
            <a:picLocks noChangeAspect="1"/>
          </p:cNvPicPr>
          <p:nvPr/>
        </p:nvPicPr>
        <p:blipFill>
          <a:blip r:embed="rId4"/>
          <a:stretch>
            <a:fillRect/>
          </a:stretch>
        </p:blipFill>
        <p:spPr>
          <a:xfrm>
            <a:off x="718096" y="3109326"/>
            <a:ext cx="226814" cy="283468"/>
          </a:xfrm>
          <a:prstGeom prst="rect">
            <a:avLst/>
          </a:prstGeom>
        </p:spPr>
      </p:pic>
      <p:sp>
        <p:nvSpPr>
          <p:cNvPr id="12" name="Text 8"/>
          <p:cNvSpPr/>
          <p:nvPr/>
        </p:nvSpPr>
        <p:spPr>
          <a:xfrm>
            <a:off x="1587698" y="3123415"/>
            <a:ext cx="2097187" cy="236240"/>
          </a:xfrm>
          <a:prstGeom prst="rect">
            <a:avLst/>
          </a:prstGeom>
          <a:noFill/>
          <a:ln/>
        </p:spPr>
        <p:txBody>
          <a:bodyPr wrap="none" lIns="0" tIns="0" rIns="0" bIns="0" rtlCol="0" anchor="t"/>
          <a:lstStyle/>
          <a:p>
            <a:pPr>
              <a:lnSpc>
                <a:spcPts val="1833"/>
              </a:lnSpc>
            </a:pPr>
            <a:r>
              <a:rPr lang="en-US" sz="1600" dirty="0">
                <a:solidFill>
                  <a:schemeClr val="tx1">
                    <a:lumMod val="50000"/>
                  </a:schemeClr>
                </a:solidFill>
                <a:latin typeface="Aptos Light" panose="020B0004020202020204" pitchFamily="34" charset="0"/>
              </a:rPr>
              <a:t>Material Highlights</a:t>
            </a:r>
          </a:p>
        </p:txBody>
      </p:sp>
      <p:sp>
        <p:nvSpPr>
          <p:cNvPr id="13" name="Text 9"/>
          <p:cNvSpPr/>
          <p:nvPr/>
        </p:nvSpPr>
        <p:spPr>
          <a:xfrm>
            <a:off x="1587698" y="3421221"/>
            <a:ext cx="4272409" cy="831247"/>
          </a:xfrm>
          <a:prstGeom prst="rect">
            <a:avLst/>
          </a:prstGeom>
          <a:noFill/>
          <a:ln/>
        </p:spPr>
        <p:txBody>
          <a:bodyPr wrap="square" lIns="0" tIns="0" rIns="0" bIns="0" rtlCol="0" anchor="t"/>
          <a:lstStyle/>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Slim-profile steel frames</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Durable powder-coated finishes</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Clear, frosted, tinted, and textured glass options</a:t>
            </a:r>
            <a:endParaRPr lang="en-US" sz="1200" dirty="0">
              <a:solidFill>
                <a:schemeClr val="tx1">
                  <a:lumMod val="50000"/>
                </a:schemeClr>
              </a:solidFill>
              <a:latin typeface="Aptos Light" panose="020B0004020202020204" pitchFamily="34" charset="0"/>
            </a:endParaRPr>
          </a:p>
        </p:txBody>
      </p:sp>
      <p:sp>
        <p:nvSpPr>
          <p:cNvPr id="14" name="Shape 10"/>
          <p:cNvSpPr/>
          <p:nvPr/>
        </p:nvSpPr>
        <p:spPr>
          <a:xfrm>
            <a:off x="991667" y="4472132"/>
            <a:ext cx="453628" cy="19050"/>
          </a:xfrm>
          <a:prstGeom prst="roundRect">
            <a:avLst>
              <a:gd name="adj" fmla="val 333395"/>
            </a:avLst>
          </a:prstGeom>
          <a:solidFill>
            <a:srgbClr val="C8C9CF"/>
          </a:solidFill>
          <a:ln/>
        </p:spPr>
        <p:txBody>
          <a:bodyPr/>
          <a:lstStyle/>
          <a:p>
            <a:endParaRPr lang="en-US" sz="1500"/>
          </a:p>
        </p:txBody>
      </p:sp>
      <p:sp>
        <p:nvSpPr>
          <p:cNvPr id="15" name="Shape 11"/>
          <p:cNvSpPr/>
          <p:nvPr/>
        </p:nvSpPr>
        <p:spPr>
          <a:xfrm>
            <a:off x="670496" y="4311597"/>
            <a:ext cx="340221" cy="340221"/>
          </a:xfrm>
          <a:prstGeom prst="roundRect">
            <a:avLst>
              <a:gd name="adj" fmla="val 18668"/>
            </a:avLst>
          </a:prstGeom>
          <a:solidFill>
            <a:srgbClr val="E2E3E9"/>
          </a:solidFill>
          <a:ln w="7620">
            <a:solidFill>
              <a:srgbClr val="C8C9CF"/>
            </a:solidFill>
            <a:prstDash val="solid"/>
          </a:ln>
        </p:spPr>
        <p:txBody>
          <a:bodyPr/>
          <a:lstStyle/>
          <a:p>
            <a:endParaRPr lang="en-US" sz="1500"/>
          </a:p>
        </p:txBody>
      </p:sp>
      <p:pic>
        <p:nvPicPr>
          <p:cNvPr id="16" name="Image 2" descr="preencoded.png"/>
          <p:cNvPicPr>
            <a:picLocks noChangeAspect="1"/>
          </p:cNvPicPr>
          <p:nvPr/>
        </p:nvPicPr>
        <p:blipFill>
          <a:blip r:embed="rId5"/>
          <a:stretch>
            <a:fillRect/>
          </a:stretch>
        </p:blipFill>
        <p:spPr>
          <a:xfrm>
            <a:off x="727150" y="4339923"/>
            <a:ext cx="226814" cy="283468"/>
          </a:xfrm>
          <a:prstGeom prst="rect">
            <a:avLst/>
          </a:prstGeom>
        </p:spPr>
      </p:pic>
      <p:sp>
        <p:nvSpPr>
          <p:cNvPr id="17" name="Text 12"/>
          <p:cNvSpPr/>
          <p:nvPr/>
        </p:nvSpPr>
        <p:spPr>
          <a:xfrm>
            <a:off x="1605805" y="4363537"/>
            <a:ext cx="1890217" cy="236240"/>
          </a:xfrm>
          <a:prstGeom prst="rect">
            <a:avLst/>
          </a:prstGeom>
          <a:noFill/>
          <a:ln/>
        </p:spPr>
        <p:txBody>
          <a:bodyPr wrap="none" lIns="0" tIns="0" rIns="0" bIns="0" rtlCol="0" anchor="t"/>
          <a:lstStyle/>
          <a:p>
            <a:pPr>
              <a:lnSpc>
                <a:spcPts val="1833"/>
              </a:lnSpc>
            </a:pPr>
            <a:r>
              <a:rPr lang="en-US" sz="1600" dirty="0">
                <a:solidFill>
                  <a:schemeClr val="tx1">
                    <a:lumMod val="50000"/>
                  </a:schemeClr>
                </a:solidFill>
                <a:latin typeface="Aptos Light" panose="020B0004020202020204" pitchFamily="34" charset="0"/>
              </a:rPr>
              <a:t>Design &amp; Installation</a:t>
            </a:r>
          </a:p>
        </p:txBody>
      </p:sp>
      <p:sp>
        <p:nvSpPr>
          <p:cNvPr id="18" name="Text 13"/>
          <p:cNvSpPr/>
          <p:nvPr/>
        </p:nvSpPr>
        <p:spPr>
          <a:xfrm>
            <a:off x="1605805" y="4651818"/>
            <a:ext cx="4254302" cy="762692"/>
          </a:xfrm>
          <a:prstGeom prst="rect">
            <a:avLst/>
          </a:prstGeom>
          <a:noFill/>
          <a:ln/>
        </p:spPr>
        <p:txBody>
          <a:bodyPr wrap="none" lIns="0" tIns="0" rIns="0" bIns="0" rtlCol="0" anchor="t"/>
          <a:lstStyle/>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Choose systems based on space and use</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Match hardware to function and code</a:t>
            </a:r>
          </a:p>
          <a:p>
            <a:pPr marL="171450" indent="-171450">
              <a:lnSpc>
                <a:spcPts val="1875"/>
              </a:lnSpc>
              <a:buFont typeface="Arial" panose="020B0604020202020204" pitchFamily="34" charset="0"/>
              <a:buChar char="•"/>
            </a:pPr>
            <a:r>
              <a:rPr lang="en-US" sz="1200" dirty="0">
                <a:solidFill>
                  <a:schemeClr val="tx1">
                    <a:lumMod val="50000"/>
                  </a:schemeClr>
                </a:solidFill>
                <a:latin typeface="Aptos Light" panose="020B0004020202020204" pitchFamily="34" charset="0"/>
                <a:ea typeface="Instrument Sans Medium" pitchFamily="34" charset="-122"/>
                <a:cs typeface="Instrument Sans Medium" pitchFamily="34" charset="-120"/>
              </a:rPr>
              <a:t>Frame, glass, and mounting affect look and performance</a:t>
            </a:r>
            <a:endParaRPr lang="en-US" sz="1200" dirty="0">
              <a:solidFill>
                <a:schemeClr val="tx1">
                  <a:lumMod val="50000"/>
                </a:schemeClr>
              </a:solidFill>
              <a:latin typeface="Aptos Light" panose="020B0004020202020204" pitchFamily="34" charset="0"/>
            </a:endParaRPr>
          </a:p>
        </p:txBody>
      </p:sp>
      <p:cxnSp>
        <p:nvCxnSpPr>
          <p:cNvPr id="21" name="Straight Connector 20">
            <a:extLst>
              <a:ext uri="{FF2B5EF4-FFF2-40B4-BE49-F238E27FC236}">
                <a16:creationId xmlns:a16="http://schemas.microsoft.com/office/drawing/2014/main" id="{9D49A710-4BD2-A5FC-3BB9-51F7B22FB16A}"/>
              </a:ext>
            </a:extLst>
          </p:cNvPr>
          <p:cNvCxnSpPr>
            <a:cxnSpLocks/>
          </p:cNvCxnSpPr>
          <p:nvPr/>
        </p:nvCxnSpPr>
        <p:spPr>
          <a:xfrm>
            <a:off x="581025" y="1296879"/>
            <a:ext cx="535305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 descr="The American Institute of Architects">
            <a:extLst>
              <a:ext uri="{FF2B5EF4-FFF2-40B4-BE49-F238E27FC236}">
                <a16:creationId xmlns:a16="http://schemas.microsoft.com/office/drawing/2014/main" id="{4D1BF1F3-8F04-0604-8605-E69E1E31F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 blue and white logo&#10;&#10;Description automatically generated">
            <a:extLst>
              <a:ext uri="{FF2B5EF4-FFF2-40B4-BE49-F238E27FC236}">
                <a16:creationId xmlns:a16="http://schemas.microsoft.com/office/drawing/2014/main" id="{F752EE5A-D877-D6CA-5AB8-0FE49680C9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kitchen with a bar and a cabinet&#10;&#10;AI-generated content may be incorrect.">
            <a:extLst>
              <a:ext uri="{FF2B5EF4-FFF2-40B4-BE49-F238E27FC236}">
                <a16:creationId xmlns:a16="http://schemas.microsoft.com/office/drawing/2014/main" id="{072F6C0F-3FD5-4C69-DD03-453ACFA4BDFA}"/>
              </a:ext>
            </a:extLst>
          </p:cNvPr>
          <p:cNvPicPr>
            <a:picLocks noChangeAspect="1"/>
          </p:cNvPicPr>
          <p:nvPr/>
        </p:nvPicPr>
        <p:blipFill>
          <a:blip r:embed="rId8">
            <a:extLst>
              <a:ext uri="{28A0092B-C50C-407E-A947-70E740481C1C}">
                <a14:useLocalDpi xmlns:a14="http://schemas.microsoft.com/office/drawing/2010/main" val="0"/>
              </a:ext>
            </a:extLst>
          </a:blip>
          <a:srcRect l="15069" r="3881"/>
          <a:stretch>
            <a:fillRect/>
          </a:stretch>
        </p:blipFill>
        <p:spPr>
          <a:xfrm>
            <a:off x="6066086" y="1296879"/>
            <a:ext cx="5877569" cy="48358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9229-3021-AEE6-BF4E-EEE89553FC99}"/>
            </a:ext>
          </a:extLst>
        </p:cNvPr>
        <p:cNvGrpSpPr/>
        <p:nvPr/>
      </p:nvGrpSpPr>
      <p:grpSpPr>
        <a:xfrm>
          <a:off x="0" y="0"/>
          <a:ext cx="0" cy="0"/>
          <a:chOff x="0" y="0"/>
          <a:chExt cx="0" cy="0"/>
        </a:xfrm>
      </p:grpSpPr>
      <p:pic>
        <p:nvPicPr>
          <p:cNvPr id="3" name="Picture 2" descr="A glass wall in a room&#10;&#10;Description automatically generated">
            <a:extLst>
              <a:ext uri="{FF2B5EF4-FFF2-40B4-BE49-F238E27FC236}">
                <a16:creationId xmlns:a16="http://schemas.microsoft.com/office/drawing/2014/main" id="{F4513786-8303-A256-2854-DE0FF3BC6E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5153" r="6112"/>
          <a:stretch/>
        </p:blipFill>
        <p:spPr>
          <a:xfrm>
            <a:off x="6156957" y="0"/>
            <a:ext cx="6035044" cy="6857999"/>
          </a:xfrm>
          <a:prstGeom prst="rect">
            <a:avLst/>
          </a:prstGeom>
        </p:spPr>
      </p:pic>
      <p:sp>
        <p:nvSpPr>
          <p:cNvPr id="18" name="Rectangle 17">
            <a:extLst>
              <a:ext uri="{FF2B5EF4-FFF2-40B4-BE49-F238E27FC236}">
                <a16:creationId xmlns:a16="http://schemas.microsoft.com/office/drawing/2014/main" id="{3103CBF0-0567-16B0-992D-8971F3E3EECA}"/>
              </a:ext>
            </a:extLst>
          </p:cNvPr>
          <p:cNvSpPr/>
          <p:nvPr/>
        </p:nvSpPr>
        <p:spPr>
          <a:xfrm>
            <a:off x="1" y="1"/>
            <a:ext cx="6114552"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07F2CD-4AAE-5D23-4C89-92B1BBCEBEB5}"/>
              </a:ext>
            </a:extLst>
          </p:cNvPr>
          <p:cNvSpPr/>
          <p:nvPr/>
        </p:nvSpPr>
        <p:spPr>
          <a:xfrm>
            <a:off x="6112736" y="1"/>
            <a:ext cx="45719"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D6BA36A-E4B4-6CC2-7DD3-C528820747E4}"/>
              </a:ext>
            </a:extLst>
          </p:cNvPr>
          <p:cNvSpPr txBox="1"/>
          <p:nvPr/>
        </p:nvSpPr>
        <p:spPr>
          <a:xfrm>
            <a:off x="619573" y="1409326"/>
            <a:ext cx="5080187" cy="923330"/>
          </a:xfrm>
          <a:prstGeom prst="rect">
            <a:avLst/>
          </a:prstGeom>
          <a:noFill/>
        </p:spPr>
        <p:txBody>
          <a:bodyPr wrap="square" rtlCol="0">
            <a:spAutoFit/>
          </a:bodyPr>
          <a:lstStyle/>
          <a:p>
            <a:r>
              <a:rPr lang="en-US" sz="5400">
                <a:solidFill>
                  <a:schemeClr val="bg1"/>
                </a:solidFill>
                <a:latin typeface="Trajan Sans Pro" panose="020E0502050503020301" pitchFamily="34" charset="0"/>
                <a:ea typeface="Gadugi" panose="020B0502040204020203" pitchFamily="34" charset="0"/>
              </a:rPr>
              <a:t>Thank You!</a:t>
            </a:r>
          </a:p>
        </p:txBody>
      </p:sp>
      <p:sp>
        <p:nvSpPr>
          <p:cNvPr id="4" name="Text 0">
            <a:extLst>
              <a:ext uri="{FF2B5EF4-FFF2-40B4-BE49-F238E27FC236}">
                <a16:creationId xmlns:a16="http://schemas.microsoft.com/office/drawing/2014/main" id="{B960495B-CBFA-CC2D-22E9-96CF43311563}"/>
              </a:ext>
            </a:extLst>
          </p:cNvPr>
          <p:cNvSpPr/>
          <p:nvPr/>
        </p:nvSpPr>
        <p:spPr>
          <a:xfrm>
            <a:off x="368798" y="4799043"/>
            <a:ext cx="5376957" cy="1127064"/>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ts val="4150"/>
              </a:lnSpc>
              <a:buNone/>
            </a:pPr>
            <a:r>
              <a:rPr lang="en-US" sz="3300" dirty="0">
                <a:solidFill>
                  <a:schemeClr val="bg1"/>
                </a:solidFill>
                <a:latin typeface="Instrument Sans Semi Bold" pitchFamily="34" charset="0"/>
                <a:ea typeface="Instrument Sans Semi Bold" pitchFamily="34" charset="-122"/>
                <a:cs typeface="Instrument Sans Semi Bold" pitchFamily="34" charset="-120"/>
              </a:rPr>
              <a:t>Scan For Your AIA</a:t>
            </a:r>
          </a:p>
          <a:p>
            <a:pPr marL="0" indent="0" algn="ctr">
              <a:lnSpc>
                <a:spcPts val="4150"/>
              </a:lnSpc>
              <a:buNone/>
            </a:pPr>
            <a:r>
              <a:rPr lang="en-US" sz="3300" dirty="0">
                <a:solidFill>
                  <a:schemeClr val="bg1"/>
                </a:solidFill>
                <a:latin typeface="Instrument Sans Semi Bold" pitchFamily="34" charset="0"/>
              </a:rPr>
              <a:t>Registration &amp; Certificate</a:t>
            </a:r>
            <a:endParaRPr lang="en-US" sz="3300" dirty="0">
              <a:solidFill>
                <a:schemeClr val="bg1"/>
              </a:solidFill>
            </a:endParaRPr>
          </a:p>
        </p:txBody>
      </p:sp>
      <p:pic>
        <p:nvPicPr>
          <p:cNvPr id="5" name="Picture 2" descr="The American Institute of Architects">
            <a:extLst>
              <a:ext uri="{FF2B5EF4-FFF2-40B4-BE49-F238E27FC236}">
                <a16:creationId xmlns:a16="http://schemas.microsoft.com/office/drawing/2014/main" id="{DD250509-201E-9678-7614-05F5FE2AE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AI-generated content may be incorrect.">
            <a:extLst>
              <a:ext uri="{FF2B5EF4-FFF2-40B4-BE49-F238E27FC236}">
                <a16:creationId xmlns:a16="http://schemas.microsoft.com/office/drawing/2014/main" id="{5CD8899F-2AC5-9099-D687-4C6D200B4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3" y="6121398"/>
            <a:ext cx="1223619" cy="688371"/>
          </a:xfrm>
          <a:prstGeom prst="rect">
            <a:avLst/>
          </a:prstGeom>
        </p:spPr>
      </p:pic>
      <p:pic>
        <p:nvPicPr>
          <p:cNvPr id="10" name="Picture 9" descr="A qr code with a white background&#10;&#10;AI-generated content may be incorrect.">
            <a:extLst>
              <a:ext uri="{FF2B5EF4-FFF2-40B4-BE49-F238E27FC236}">
                <a16:creationId xmlns:a16="http://schemas.microsoft.com/office/drawing/2014/main" id="{D142265A-5CC2-71FA-2561-FE48C9334D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5712" y="2384286"/>
            <a:ext cx="2363127" cy="2363127"/>
          </a:xfrm>
          <a:prstGeom prst="rect">
            <a:avLst/>
          </a:prstGeom>
        </p:spPr>
      </p:pic>
    </p:spTree>
    <p:extLst>
      <p:ext uri="{BB962C8B-B14F-4D97-AF65-F5344CB8AC3E}">
        <p14:creationId xmlns:p14="http://schemas.microsoft.com/office/powerpoint/2010/main" val="259115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50A5E-EE0B-B32F-41F1-6C8F9B868531}"/>
              </a:ext>
            </a:extLst>
          </p:cNvPr>
          <p:cNvPicPr>
            <a:picLocks noChangeAspect="1"/>
          </p:cNvPicPr>
          <p:nvPr/>
        </p:nvPicPr>
        <p:blipFill>
          <a:blip r:embed="rId3"/>
          <a:srcRect l="4906" r="47322"/>
          <a:stretch/>
        </p:blipFill>
        <p:spPr>
          <a:xfrm>
            <a:off x="7276563" y="0"/>
            <a:ext cx="4915437" cy="6857999"/>
          </a:xfrm>
          <a:prstGeom prst="rect">
            <a:avLst/>
          </a:prstGeom>
        </p:spPr>
      </p:pic>
      <p:sp>
        <p:nvSpPr>
          <p:cNvPr id="5" name="Rectangle 4">
            <a:extLst>
              <a:ext uri="{FF2B5EF4-FFF2-40B4-BE49-F238E27FC236}">
                <a16:creationId xmlns:a16="http://schemas.microsoft.com/office/drawing/2014/main" id="{67913A30-DB0E-124B-8B38-35E6A2362C83}"/>
              </a:ext>
            </a:extLst>
          </p:cNvPr>
          <p:cNvSpPr/>
          <p:nvPr/>
        </p:nvSpPr>
        <p:spPr>
          <a:xfrm>
            <a:off x="5434883" y="-427948"/>
            <a:ext cx="2200357" cy="7990035"/>
          </a:xfrm>
          <a:prstGeom prst="rect">
            <a:avLst/>
          </a:prstGeom>
          <a:solidFill>
            <a:schemeClr val="bg1"/>
          </a:solidFill>
          <a:effectLst>
            <a:softEdge rad="25458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56BFCE0F-0604-4E85-B699-37F1AA543D87}"/>
              </a:ext>
            </a:extLst>
          </p:cNvPr>
          <p:cNvSpPr txBox="1"/>
          <p:nvPr/>
        </p:nvSpPr>
        <p:spPr>
          <a:xfrm>
            <a:off x="249116" y="342381"/>
            <a:ext cx="7282598" cy="584775"/>
          </a:xfrm>
          <a:prstGeom prst="rect">
            <a:avLst/>
          </a:prstGeom>
          <a:noFill/>
        </p:spPr>
        <p:txBody>
          <a:bodyPr wrap="square" rtlCol="0">
            <a:spAutoFit/>
          </a:bodyPr>
          <a:lstStyle/>
          <a:p>
            <a:r>
              <a:rPr lang="en-US" sz="3200" dirty="0">
                <a:solidFill>
                  <a:schemeClr val="tx1">
                    <a:lumMod val="50000"/>
                  </a:schemeClr>
                </a:solidFill>
                <a:latin typeface="Trajan Sans Pro" panose="020E0502050503020301" pitchFamily="34" charset="0"/>
              </a:rPr>
              <a:t>Learning Objectives</a:t>
            </a:r>
          </a:p>
        </p:txBody>
      </p:sp>
      <p:sp>
        <p:nvSpPr>
          <p:cNvPr id="20" name="TextBox 19">
            <a:extLst>
              <a:ext uri="{FF2B5EF4-FFF2-40B4-BE49-F238E27FC236}">
                <a16:creationId xmlns:a16="http://schemas.microsoft.com/office/drawing/2014/main" id="{D38115EB-F1AD-A588-BD16-97240E46F4BD}"/>
              </a:ext>
            </a:extLst>
          </p:cNvPr>
          <p:cNvSpPr txBox="1"/>
          <p:nvPr/>
        </p:nvSpPr>
        <p:spPr>
          <a:xfrm>
            <a:off x="437921" y="1416917"/>
            <a:ext cx="6094476" cy="369332"/>
          </a:xfrm>
          <a:prstGeom prst="rect">
            <a:avLst/>
          </a:prstGeom>
          <a:noFill/>
        </p:spPr>
        <p:txBody>
          <a:bodyPr wrap="square">
            <a:spAutoFit/>
          </a:bodyPr>
          <a:lstStyle/>
          <a:p>
            <a:r>
              <a:rPr lang="en-US" sz="1800" b="1" dirty="0">
                <a:latin typeface="Aptos Light" panose="020B0004020202020204" pitchFamily="34" charset="0"/>
              </a:rPr>
              <a:t>Construction &amp; Installation</a:t>
            </a:r>
          </a:p>
        </p:txBody>
      </p:sp>
      <p:sp>
        <p:nvSpPr>
          <p:cNvPr id="22" name="TextBox 21">
            <a:extLst>
              <a:ext uri="{FF2B5EF4-FFF2-40B4-BE49-F238E27FC236}">
                <a16:creationId xmlns:a16="http://schemas.microsoft.com/office/drawing/2014/main" id="{A20880D2-7BF6-8F0C-197B-5155BD55C905}"/>
              </a:ext>
            </a:extLst>
          </p:cNvPr>
          <p:cNvSpPr txBox="1"/>
          <p:nvPr/>
        </p:nvSpPr>
        <p:spPr>
          <a:xfrm>
            <a:off x="563876" y="1786249"/>
            <a:ext cx="6586732" cy="523220"/>
          </a:xfrm>
          <a:prstGeom prst="rect">
            <a:avLst/>
          </a:prstGeom>
          <a:noFill/>
        </p:spPr>
        <p:txBody>
          <a:bodyPr wrap="square">
            <a:spAutoFit/>
          </a:bodyPr>
          <a:lstStyle/>
          <a:p>
            <a:r>
              <a:rPr lang="en-US" sz="1400" dirty="0">
                <a:latin typeface="Aptos Light" panose="020B0004020202020204" pitchFamily="34" charset="0"/>
              </a:rPr>
              <a:t>Describe the construction and installation requirements for steel and glass interior door systems.</a:t>
            </a:r>
          </a:p>
        </p:txBody>
      </p:sp>
      <p:sp>
        <p:nvSpPr>
          <p:cNvPr id="30" name="TextBox 29">
            <a:extLst>
              <a:ext uri="{FF2B5EF4-FFF2-40B4-BE49-F238E27FC236}">
                <a16:creationId xmlns:a16="http://schemas.microsoft.com/office/drawing/2014/main" id="{AB5D18B5-9DA8-0FA8-73F8-A38728C14AEE}"/>
              </a:ext>
            </a:extLst>
          </p:cNvPr>
          <p:cNvSpPr txBox="1"/>
          <p:nvPr/>
        </p:nvSpPr>
        <p:spPr>
          <a:xfrm>
            <a:off x="437921" y="2510013"/>
            <a:ext cx="6094476" cy="369332"/>
          </a:xfrm>
          <a:prstGeom prst="rect">
            <a:avLst/>
          </a:prstGeom>
          <a:noFill/>
        </p:spPr>
        <p:txBody>
          <a:bodyPr wrap="square">
            <a:spAutoFit/>
          </a:bodyPr>
          <a:lstStyle/>
          <a:p>
            <a:r>
              <a:rPr lang="en-US" sz="1800" b="1" dirty="0">
                <a:latin typeface="Aptos Light" panose="020B0004020202020204" pitchFamily="34" charset="0"/>
              </a:rPr>
              <a:t>Door System Types &amp; Use Cases</a:t>
            </a:r>
          </a:p>
        </p:txBody>
      </p:sp>
      <p:sp>
        <p:nvSpPr>
          <p:cNvPr id="32" name="TextBox 31">
            <a:extLst>
              <a:ext uri="{FF2B5EF4-FFF2-40B4-BE49-F238E27FC236}">
                <a16:creationId xmlns:a16="http://schemas.microsoft.com/office/drawing/2014/main" id="{BF4BE13C-2F80-90E3-9032-A6F08BF5DC52}"/>
              </a:ext>
            </a:extLst>
          </p:cNvPr>
          <p:cNvSpPr txBox="1"/>
          <p:nvPr/>
        </p:nvSpPr>
        <p:spPr>
          <a:xfrm>
            <a:off x="563876" y="2836788"/>
            <a:ext cx="6403581" cy="523220"/>
          </a:xfrm>
          <a:prstGeom prst="rect">
            <a:avLst/>
          </a:prstGeom>
          <a:noFill/>
        </p:spPr>
        <p:txBody>
          <a:bodyPr wrap="square">
            <a:spAutoFit/>
          </a:bodyPr>
          <a:lstStyle/>
          <a:p>
            <a:r>
              <a:rPr lang="en-US" sz="1400" dirty="0">
                <a:latin typeface="Aptos Light" panose="020B0004020202020204" pitchFamily="34" charset="0"/>
              </a:rPr>
              <a:t>Compare different door system types (swing, pivot, sliding, barn, pocket) and their applications</a:t>
            </a:r>
          </a:p>
        </p:txBody>
      </p:sp>
      <p:sp>
        <p:nvSpPr>
          <p:cNvPr id="34" name="TextBox 33">
            <a:extLst>
              <a:ext uri="{FF2B5EF4-FFF2-40B4-BE49-F238E27FC236}">
                <a16:creationId xmlns:a16="http://schemas.microsoft.com/office/drawing/2014/main" id="{48EC4B4F-CA45-74DF-9634-031DABFE4975}"/>
              </a:ext>
            </a:extLst>
          </p:cNvPr>
          <p:cNvSpPr txBox="1"/>
          <p:nvPr/>
        </p:nvSpPr>
        <p:spPr>
          <a:xfrm>
            <a:off x="437921" y="3628945"/>
            <a:ext cx="6094476" cy="369332"/>
          </a:xfrm>
          <a:prstGeom prst="rect">
            <a:avLst/>
          </a:prstGeom>
          <a:noFill/>
        </p:spPr>
        <p:txBody>
          <a:bodyPr wrap="square">
            <a:spAutoFit/>
          </a:bodyPr>
          <a:lstStyle/>
          <a:p>
            <a:r>
              <a:rPr lang="en-US" sz="1800" b="1" dirty="0">
                <a:latin typeface="Aptos Light" panose="020B0004020202020204" pitchFamily="34" charset="0"/>
              </a:rPr>
              <a:t>Glass Types &amp; Design Impact</a:t>
            </a:r>
          </a:p>
        </p:txBody>
      </p:sp>
      <p:sp>
        <p:nvSpPr>
          <p:cNvPr id="36" name="TextBox 35">
            <a:extLst>
              <a:ext uri="{FF2B5EF4-FFF2-40B4-BE49-F238E27FC236}">
                <a16:creationId xmlns:a16="http://schemas.microsoft.com/office/drawing/2014/main" id="{5A8C0C17-74EA-014D-62F9-3B66BF1C8F00}"/>
              </a:ext>
            </a:extLst>
          </p:cNvPr>
          <p:cNvSpPr txBox="1"/>
          <p:nvPr/>
        </p:nvSpPr>
        <p:spPr>
          <a:xfrm>
            <a:off x="563876" y="4042073"/>
            <a:ext cx="6403580" cy="523220"/>
          </a:xfrm>
          <a:prstGeom prst="rect">
            <a:avLst/>
          </a:prstGeom>
          <a:noFill/>
        </p:spPr>
        <p:txBody>
          <a:bodyPr wrap="square">
            <a:spAutoFit/>
          </a:bodyPr>
          <a:lstStyle/>
          <a:p>
            <a:r>
              <a:rPr lang="en-US" sz="1400" dirty="0">
                <a:latin typeface="Aptos Light" panose="020B0004020202020204" pitchFamily="34" charset="0"/>
              </a:rPr>
              <a:t>Explain how glass types and finishes affect privacy, durability, and aesthetics in interior design</a:t>
            </a:r>
          </a:p>
        </p:txBody>
      </p:sp>
      <p:sp>
        <p:nvSpPr>
          <p:cNvPr id="38" name="TextBox 37">
            <a:extLst>
              <a:ext uri="{FF2B5EF4-FFF2-40B4-BE49-F238E27FC236}">
                <a16:creationId xmlns:a16="http://schemas.microsoft.com/office/drawing/2014/main" id="{C709764B-E37C-DFBD-B992-505EAD168FB3}"/>
              </a:ext>
            </a:extLst>
          </p:cNvPr>
          <p:cNvSpPr txBox="1"/>
          <p:nvPr/>
        </p:nvSpPr>
        <p:spPr>
          <a:xfrm>
            <a:off x="437921" y="4907049"/>
            <a:ext cx="6094476" cy="369332"/>
          </a:xfrm>
          <a:prstGeom prst="rect">
            <a:avLst/>
          </a:prstGeom>
          <a:noFill/>
        </p:spPr>
        <p:txBody>
          <a:bodyPr wrap="square">
            <a:spAutoFit/>
          </a:bodyPr>
          <a:lstStyle/>
          <a:p>
            <a:r>
              <a:rPr lang="en-US" sz="1800" b="1" dirty="0">
                <a:latin typeface="Aptos Light" panose="020B0004020202020204" pitchFamily="34" charset="0"/>
              </a:rPr>
              <a:t>Integration Challenges &amp; Considerations</a:t>
            </a:r>
          </a:p>
        </p:txBody>
      </p:sp>
      <p:sp>
        <p:nvSpPr>
          <p:cNvPr id="40" name="TextBox 39">
            <a:extLst>
              <a:ext uri="{FF2B5EF4-FFF2-40B4-BE49-F238E27FC236}">
                <a16:creationId xmlns:a16="http://schemas.microsoft.com/office/drawing/2014/main" id="{BE27C2A8-CAD5-330F-6229-B2FF2D2EED5F}"/>
              </a:ext>
            </a:extLst>
          </p:cNvPr>
          <p:cNvSpPr txBox="1"/>
          <p:nvPr/>
        </p:nvSpPr>
        <p:spPr>
          <a:xfrm>
            <a:off x="563876" y="5302299"/>
            <a:ext cx="6403580" cy="523220"/>
          </a:xfrm>
          <a:prstGeom prst="rect">
            <a:avLst/>
          </a:prstGeom>
          <a:noFill/>
        </p:spPr>
        <p:txBody>
          <a:bodyPr wrap="square">
            <a:spAutoFit/>
          </a:bodyPr>
          <a:lstStyle/>
          <a:p>
            <a:r>
              <a:rPr lang="en-US" sz="1400" dirty="0">
                <a:latin typeface="Aptos Light" panose="020B0004020202020204" pitchFamily="34" charset="0"/>
              </a:rPr>
              <a:t>Identify challenges and considerations for integrating steel interior doors into modern residential or commercial projects.</a:t>
            </a:r>
          </a:p>
        </p:txBody>
      </p:sp>
      <p:sp>
        <p:nvSpPr>
          <p:cNvPr id="46" name="Rectangle: Rounded Corners 45">
            <a:extLst>
              <a:ext uri="{FF2B5EF4-FFF2-40B4-BE49-F238E27FC236}">
                <a16:creationId xmlns:a16="http://schemas.microsoft.com/office/drawing/2014/main" id="{56C1A53C-C423-5281-E655-4959EA0F865F}"/>
              </a:ext>
            </a:extLst>
          </p:cNvPr>
          <p:cNvSpPr/>
          <p:nvPr/>
        </p:nvSpPr>
        <p:spPr>
          <a:xfrm>
            <a:off x="182880" y="1514715"/>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659EFEE9-C3AF-A367-5E59-34AA9893828D}"/>
              </a:ext>
            </a:extLst>
          </p:cNvPr>
          <p:cNvSpPr/>
          <p:nvPr/>
        </p:nvSpPr>
        <p:spPr>
          <a:xfrm>
            <a:off x="180536" y="2626099"/>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3A838868-0C2D-34A6-AC02-3401F4BC5CD3}"/>
              </a:ext>
            </a:extLst>
          </p:cNvPr>
          <p:cNvSpPr/>
          <p:nvPr/>
        </p:nvSpPr>
        <p:spPr>
          <a:xfrm>
            <a:off x="180536" y="3745031"/>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7FC7285F-164F-9DBB-0169-DD867094CACF}"/>
              </a:ext>
            </a:extLst>
          </p:cNvPr>
          <p:cNvSpPr/>
          <p:nvPr/>
        </p:nvSpPr>
        <p:spPr>
          <a:xfrm>
            <a:off x="180536" y="5005257"/>
            <a:ext cx="137160" cy="137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descr="The American Institute of Architects">
            <a:extLst>
              <a:ext uri="{FF2B5EF4-FFF2-40B4-BE49-F238E27FC236}">
                <a16:creationId xmlns:a16="http://schemas.microsoft.com/office/drawing/2014/main" id="{1D1E7B17-3635-EB86-2A78-DEF72FB82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A blue and white logo&#10;&#10;Description automatically generated">
            <a:extLst>
              <a:ext uri="{FF2B5EF4-FFF2-40B4-BE49-F238E27FC236}">
                <a16:creationId xmlns:a16="http://schemas.microsoft.com/office/drawing/2014/main" id="{3B807325-58A8-4ECE-2E5B-6776CD95E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3" y="6185153"/>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836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1CB4-5EE1-D2F2-D0A2-250447C8A90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50672DCE-68E1-3527-132D-FBC4EDF7D973}"/>
              </a:ext>
            </a:extLst>
          </p:cNvPr>
          <p:cNvSpPr txBox="1"/>
          <p:nvPr/>
        </p:nvSpPr>
        <p:spPr>
          <a:xfrm>
            <a:off x="467708" y="493810"/>
            <a:ext cx="11256584"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Construction &amp; Operation</a:t>
            </a:r>
          </a:p>
        </p:txBody>
      </p:sp>
      <p:sp>
        <p:nvSpPr>
          <p:cNvPr id="24" name="Freeform 6">
            <a:extLst>
              <a:ext uri="{FF2B5EF4-FFF2-40B4-BE49-F238E27FC236}">
                <a16:creationId xmlns:a16="http://schemas.microsoft.com/office/drawing/2014/main" id="{6872A94D-50CA-C914-CDDA-BAA57B7B0401}"/>
              </a:ext>
            </a:extLst>
          </p:cNvPr>
          <p:cNvSpPr>
            <a:spLocks/>
          </p:cNvSpPr>
          <p:nvPr/>
        </p:nvSpPr>
        <p:spPr bwMode="auto">
          <a:xfrm>
            <a:off x="652319" y="1689562"/>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25" name="Freeform 7">
            <a:extLst>
              <a:ext uri="{FF2B5EF4-FFF2-40B4-BE49-F238E27FC236}">
                <a16:creationId xmlns:a16="http://schemas.microsoft.com/office/drawing/2014/main" id="{9C0E0221-DE89-76F0-1462-0E66EEE49121}"/>
              </a:ext>
            </a:extLst>
          </p:cNvPr>
          <p:cNvSpPr>
            <a:spLocks/>
          </p:cNvSpPr>
          <p:nvPr/>
        </p:nvSpPr>
        <p:spPr bwMode="auto">
          <a:xfrm>
            <a:off x="2983667" y="1689562"/>
            <a:ext cx="1403350"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26" name="Freeform 8">
            <a:extLst>
              <a:ext uri="{FF2B5EF4-FFF2-40B4-BE49-F238E27FC236}">
                <a16:creationId xmlns:a16="http://schemas.microsoft.com/office/drawing/2014/main" id="{92E82B6A-24AD-18A2-64A3-F182FB33C936}"/>
              </a:ext>
            </a:extLst>
          </p:cNvPr>
          <p:cNvSpPr>
            <a:spLocks/>
          </p:cNvSpPr>
          <p:nvPr/>
        </p:nvSpPr>
        <p:spPr bwMode="auto">
          <a:xfrm>
            <a:off x="5327100" y="1689562"/>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31" name="Freeform 9">
            <a:extLst>
              <a:ext uri="{FF2B5EF4-FFF2-40B4-BE49-F238E27FC236}">
                <a16:creationId xmlns:a16="http://schemas.microsoft.com/office/drawing/2014/main" id="{56E1BF5E-CEFD-99A3-298E-90DE5CDF1AFC}"/>
              </a:ext>
            </a:extLst>
          </p:cNvPr>
          <p:cNvSpPr>
            <a:spLocks/>
          </p:cNvSpPr>
          <p:nvPr/>
        </p:nvSpPr>
        <p:spPr bwMode="auto">
          <a:xfrm>
            <a:off x="7637584" y="1689562"/>
            <a:ext cx="1404938"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32" name="Freeform 10">
            <a:extLst>
              <a:ext uri="{FF2B5EF4-FFF2-40B4-BE49-F238E27FC236}">
                <a16:creationId xmlns:a16="http://schemas.microsoft.com/office/drawing/2014/main" id="{155B384A-F3EB-ECC5-5542-6A34090A892F}"/>
              </a:ext>
            </a:extLst>
          </p:cNvPr>
          <p:cNvSpPr>
            <a:spLocks/>
          </p:cNvSpPr>
          <p:nvPr/>
        </p:nvSpPr>
        <p:spPr bwMode="auto">
          <a:xfrm>
            <a:off x="10010368" y="1689562"/>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ru-RU"/>
          </a:p>
        </p:txBody>
      </p:sp>
      <p:cxnSp>
        <p:nvCxnSpPr>
          <p:cNvPr id="33" name="Straight Connector 32">
            <a:extLst>
              <a:ext uri="{FF2B5EF4-FFF2-40B4-BE49-F238E27FC236}">
                <a16:creationId xmlns:a16="http://schemas.microsoft.com/office/drawing/2014/main" id="{B8C29E9E-1840-066B-0110-350080632B48}"/>
              </a:ext>
            </a:extLst>
          </p:cNvPr>
          <p:cNvCxnSpPr>
            <a:cxnSpLocks/>
            <a:endCxn id="67" idx="2"/>
          </p:cNvCxnSpPr>
          <p:nvPr/>
        </p:nvCxnSpPr>
        <p:spPr>
          <a:xfrm flipV="1">
            <a:off x="1467257" y="3779702"/>
            <a:ext cx="2088511" cy="7106"/>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C330A6-6CDE-D37D-CD06-25B72933C4FA}"/>
              </a:ext>
            </a:extLst>
          </p:cNvPr>
          <p:cNvCxnSpPr>
            <a:cxnSpLocks/>
            <a:stCxn id="67" idx="6"/>
            <a:endCxn id="68" idx="2"/>
          </p:cNvCxnSpPr>
          <p:nvPr/>
        </p:nvCxnSpPr>
        <p:spPr>
          <a:xfrm>
            <a:off x="3817704" y="3779702"/>
            <a:ext cx="2081691"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03962E-7DE0-71BF-019A-379AA960C4F6}"/>
              </a:ext>
            </a:extLst>
          </p:cNvPr>
          <p:cNvCxnSpPr>
            <a:cxnSpLocks/>
            <a:stCxn id="68" idx="6"/>
            <a:endCxn id="69" idx="2"/>
          </p:cNvCxnSpPr>
          <p:nvPr/>
        </p:nvCxnSpPr>
        <p:spPr>
          <a:xfrm>
            <a:off x="6161331" y="3779702"/>
            <a:ext cx="2045567"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4B0A05-46B8-D8B0-DC7F-98D3D1335940}"/>
              </a:ext>
            </a:extLst>
          </p:cNvPr>
          <p:cNvCxnSpPr>
            <a:cxnSpLocks/>
            <a:stCxn id="69" idx="6"/>
            <a:endCxn id="70" idx="2"/>
          </p:cNvCxnSpPr>
          <p:nvPr/>
        </p:nvCxnSpPr>
        <p:spPr>
          <a:xfrm>
            <a:off x="8468834" y="3779702"/>
            <a:ext cx="2110983"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7740A2-E476-33C7-497F-36269AB3CCC1}"/>
              </a:ext>
            </a:extLst>
          </p:cNvPr>
          <p:cNvCxnSpPr/>
          <p:nvPr/>
        </p:nvCxnSpPr>
        <p:spPr>
          <a:xfrm>
            <a:off x="1340501"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2BF17D-6BF9-EE5F-C95B-F9C59E8D26C8}"/>
              </a:ext>
            </a:extLst>
          </p:cNvPr>
          <p:cNvCxnSpPr/>
          <p:nvPr/>
        </p:nvCxnSpPr>
        <p:spPr>
          <a:xfrm>
            <a:off x="3678199"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606BF0-FE0D-9927-CDF3-13FF978A96C1}"/>
              </a:ext>
            </a:extLst>
          </p:cNvPr>
          <p:cNvCxnSpPr/>
          <p:nvPr/>
        </p:nvCxnSpPr>
        <p:spPr>
          <a:xfrm>
            <a:off x="6030363"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BD2BE8-9223-F888-CF55-719A147393B8}"/>
              </a:ext>
            </a:extLst>
          </p:cNvPr>
          <p:cNvCxnSpPr/>
          <p:nvPr/>
        </p:nvCxnSpPr>
        <p:spPr>
          <a:xfrm>
            <a:off x="8332116"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806CB1A-0A21-33BB-3607-076C2F91D5D7}"/>
              </a:ext>
            </a:extLst>
          </p:cNvPr>
          <p:cNvCxnSpPr/>
          <p:nvPr/>
        </p:nvCxnSpPr>
        <p:spPr>
          <a:xfrm>
            <a:off x="10707039"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6" name="Text Placeholder 53">
            <a:extLst>
              <a:ext uri="{FF2B5EF4-FFF2-40B4-BE49-F238E27FC236}">
                <a16:creationId xmlns:a16="http://schemas.microsoft.com/office/drawing/2014/main" id="{81B88D6E-5D28-C9D9-13A4-C044B6F742E0}"/>
              </a:ext>
            </a:extLst>
          </p:cNvPr>
          <p:cNvSpPr txBox="1">
            <a:spLocks/>
          </p:cNvSpPr>
          <p:nvPr/>
        </p:nvSpPr>
        <p:spPr>
          <a:xfrm>
            <a:off x="567736" y="4457334"/>
            <a:ext cx="1603978" cy="144655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dirty="0">
                <a:latin typeface="Aptos Light" panose="020B0004020202020204" pitchFamily="34" charset="0"/>
              </a:rPr>
              <a:t>Cold-formed Steel vs. Hot-rolled: Cold-rolled steel construction with a corrosion-resistant finish, commonly achieved through powder coating and protective underlayers.</a:t>
            </a:r>
            <a:endParaRPr lang="en-US" sz="1100" dirty="0">
              <a:latin typeface="Aptos Light" panose="020B0004020202020204" pitchFamily="34" charset="0"/>
              <a:cs typeface="Cambay" pitchFamily="2" charset="77"/>
            </a:endParaRPr>
          </a:p>
        </p:txBody>
      </p:sp>
      <p:sp>
        <p:nvSpPr>
          <p:cNvPr id="58" name="Text Placeholder 53">
            <a:extLst>
              <a:ext uri="{FF2B5EF4-FFF2-40B4-BE49-F238E27FC236}">
                <a16:creationId xmlns:a16="http://schemas.microsoft.com/office/drawing/2014/main" id="{DEDF26EF-CF82-DD0A-852B-724ACD587C92}"/>
              </a:ext>
            </a:extLst>
          </p:cNvPr>
          <p:cNvSpPr txBox="1">
            <a:spLocks/>
          </p:cNvSpPr>
          <p:nvPr/>
        </p:nvSpPr>
        <p:spPr>
          <a:xfrm>
            <a:off x="2894080" y="4457334"/>
            <a:ext cx="1603978" cy="127727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dirty="0">
                <a:latin typeface="Aptos Light" panose="020B0004020202020204" pitchFamily="34" charset="0"/>
              </a:rPr>
              <a:t>Interior steel and glass doors typically feature slab thicknesses around 1-5/8”, with frames bringing the total unit thickness to approximately 1-7/8”.</a:t>
            </a:r>
            <a:endParaRPr lang="en-US" sz="1100" dirty="0">
              <a:latin typeface="Aptos Light" panose="020B0004020202020204" pitchFamily="34" charset="0"/>
              <a:cs typeface="Cambay" pitchFamily="2" charset="77"/>
            </a:endParaRPr>
          </a:p>
        </p:txBody>
      </p:sp>
      <p:sp>
        <p:nvSpPr>
          <p:cNvPr id="60" name="Text Placeholder 53">
            <a:extLst>
              <a:ext uri="{FF2B5EF4-FFF2-40B4-BE49-F238E27FC236}">
                <a16:creationId xmlns:a16="http://schemas.microsoft.com/office/drawing/2014/main" id="{60275AB2-F555-8AD2-1B8A-C556AFF702DC}"/>
              </a:ext>
            </a:extLst>
          </p:cNvPr>
          <p:cNvSpPr txBox="1">
            <a:spLocks/>
          </p:cNvSpPr>
          <p:nvPr/>
        </p:nvSpPr>
        <p:spPr>
          <a:xfrm>
            <a:off x="5087155" y="4457334"/>
            <a:ext cx="2081691" cy="202561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latin typeface="Aptos Light" panose="020B0004020202020204" pitchFamily="34" charset="0"/>
              </a:rPr>
              <a:t>Units are generally designed for installation into finished openings.</a:t>
            </a:r>
          </a:p>
          <a:p>
            <a:r>
              <a:rPr lang="en-US" sz="1100" dirty="0">
                <a:latin typeface="Aptos Light" panose="020B0004020202020204" pitchFamily="34" charset="0"/>
              </a:rPr>
              <a:t>Net unit size is calculated by subtracting standard installation clearances from rough opening dimensions.</a:t>
            </a:r>
          </a:p>
          <a:p>
            <a:r>
              <a:rPr lang="en-US" sz="1100" dirty="0">
                <a:latin typeface="Aptos Light" panose="020B0004020202020204" pitchFamily="34" charset="0"/>
              </a:rPr>
              <a:t>Alternatively, door slabs can be sized and framed by adding allowances for jamb and frame profiles.</a:t>
            </a:r>
          </a:p>
        </p:txBody>
      </p:sp>
      <p:sp>
        <p:nvSpPr>
          <p:cNvPr id="62" name="Text Placeholder 53">
            <a:extLst>
              <a:ext uri="{FF2B5EF4-FFF2-40B4-BE49-F238E27FC236}">
                <a16:creationId xmlns:a16="http://schemas.microsoft.com/office/drawing/2014/main" id="{E4A1D6D3-F239-7586-9B36-BA5CD057BD70}"/>
              </a:ext>
            </a:extLst>
          </p:cNvPr>
          <p:cNvSpPr txBox="1">
            <a:spLocks/>
          </p:cNvSpPr>
          <p:nvPr/>
        </p:nvSpPr>
        <p:spPr>
          <a:xfrm>
            <a:off x="7552981" y="4457334"/>
            <a:ext cx="1603978" cy="127727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dirty="0">
                <a:latin typeface="Aptos Light" panose="020B0004020202020204" pitchFamily="34" charset="0"/>
                <a:cs typeface="Cambay" pitchFamily="2" charset="77"/>
              </a:rPr>
              <a:t>Swing and fixed units </a:t>
            </a:r>
            <a:r>
              <a:rPr lang="en-US" sz="1100" dirty="0">
                <a:latin typeface="Aptos Light" panose="020B0004020202020204" pitchFamily="34" charset="0"/>
              </a:rPr>
              <a:t>are often installed using direct screw attachment through the frame, with pre-drilled holes or concealed anchoring systems.</a:t>
            </a:r>
            <a:endParaRPr lang="en-US" sz="1100" dirty="0">
              <a:latin typeface="Aptos Light" panose="020B0004020202020204" pitchFamily="34" charset="0"/>
              <a:cs typeface="Cambay" pitchFamily="2" charset="77"/>
            </a:endParaRPr>
          </a:p>
        </p:txBody>
      </p:sp>
      <p:sp>
        <p:nvSpPr>
          <p:cNvPr id="64" name="Text Placeholder 53">
            <a:extLst>
              <a:ext uri="{FF2B5EF4-FFF2-40B4-BE49-F238E27FC236}">
                <a16:creationId xmlns:a16="http://schemas.microsoft.com/office/drawing/2014/main" id="{700FC12A-1A8D-EDEB-1B92-76BEF3A3E4A6}"/>
              </a:ext>
            </a:extLst>
          </p:cNvPr>
          <p:cNvSpPr txBox="1">
            <a:spLocks/>
          </p:cNvSpPr>
          <p:nvPr/>
        </p:nvSpPr>
        <p:spPr>
          <a:xfrm>
            <a:off x="9932871" y="4457334"/>
            <a:ext cx="1603978" cy="161582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dirty="0">
                <a:latin typeface="Aptos Light" panose="020B0004020202020204" pitchFamily="34" charset="0"/>
              </a:rPr>
              <a:t>Pocket, sliding, and barn-style doors typically rely on overhead track systems for operation, either surface-mounted or integrated into wall/ceiling construction.</a:t>
            </a:r>
            <a:endParaRPr lang="en-US" sz="1100" dirty="0">
              <a:latin typeface="Aptos Light" panose="020B0004020202020204" pitchFamily="34" charset="0"/>
              <a:cs typeface="Cambay" pitchFamily="2" charset="77"/>
            </a:endParaRPr>
          </a:p>
        </p:txBody>
      </p:sp>
      <p:sp>
        <p:nvSpPr>
          <p:cNvPr id="66" name="Oval 10">
            <a:extLst>
              <a:ext uri="{FF2B5EF4-FFF2-40B4-BE49-F238E27FC236}">
                <a16:creationId xmlns:a16="http://schemas.microsoft.com/office/drawing/2014/main" id="{AE660889-791B-F49F-AD5B-CA4A8C048932}"/>
              </a:ext>
            </a:extLst>
          </p:cNvPr>
          <p:cNvSpPr>
            <a:spLocks noChangeArrowheads="1"/>
          </p:cNvSpPr>
          <p:nvPr/>
        </p:nvSpPr>
        <p:spPr bwMode="auto">
          <a:xfrm>
            <a:off x="1205321"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67" name="Oval 10">
            <a:extLst>
              <a:ext uri="{FF2B5EF4-FFF2-40B4-BE49-F238E27FC236}">
                <a16:creationId xmlns:a16="http://schemas.microsoft.com/office/drawing/2014/main" id="{B4B4602B-B5C2-0C54-373C-929E1A63EAB6}"/>
              </a:ext>
            </a:extLst>
          </p:cNvPr>
          <p:cNvSpPr>
            <a:spLocks noChangeArrowheads="1"/>
          </p:cNvSpPr>
          <p:nvPr/>
        </p:nvSpPr>
        <p:spPr bwMode="auto">
          <a:xfrm>
            <a:off x="3555768" y="3651491"/>
            <a:ext cx="261936" cy="25642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68" name="Oval 10">
            <a:extLst>
              <a:ext uri="{FF2B5EF4-FFF2-40B4-BE49-F238E27FC236}">
                <a16:creationId xmlns:a16="http://schemas.microsoft.com/office/drawing/2014/main" id="{B35DD085-72BA-CA89-330D-9E3FC6C7B34F}"/>
              </a:ext>
            </a:extLst>
          </p:cNvPr>
          <p:cNvSpPr>
            <a:spLocks noChangeArrowheads="1"/>
          </p:cNvSpPr>
          <p:nvPr/>
        </p:nvSpPr>
        <p:spPr bwMode="auto">
          <a:xfrm>
            <a:off x="5899395"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69" name="Oval 10">
            <a:extLst>
              <a:ext uri="{FF2B5EF4-FFF2-40B4-BE49-F238E27FC236}">
                <a16:creationId xmlns:a16="http://schemas.microsoft.com/office/drawing/2014/main" id="{1295CF36-A2AC-53C4-67B8-FB1C5469D694}"/>
              </a:ext>
            </a:extLst>
          </p:cNvPr>
          <p:cNvSpPr>
            <a:spLocks noChangeArrowheads="1"/>
          </p:cNvSpPr>
          <p:nvPr/>
        </p:nvSpPr>
        <p:spPr bwMode="auto">
          <a:xfrm>
            <a:off x="8206898" y="3651491"/>
            <a:ext cx="261936" cy="25642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70" name="Oval 10">
            <a:extLst>
              <a:ext uri="{FF2B5EF4-FFF2-40B4-BE49-F238E27FC236}">
                <a16:creationId xmlns:a16="http://schemas.microsoft.com/office/drawing/2014/main" id="{23921B92-E9FC-A87E-6281-B083933C4764}"/>
              </a:ext>
            </a:extLst>
          </p:cNvPr>
          <p:cNvSpPr>
            <a:spLocks noChangeArrowheads="1"/>
          </p:cNvSpPr>
          <p:nvPr/>
        </p:nvSpPr>
        <p:spPr bwMode="auto">
          <a:xfrm>
            <a:off x="10579817"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pic>
        <p:nvPicPr>
          <p:cNvPr id="2" name="Picture 1" descr="A white logo with a screw in it&#10;&#10;Description automatically generated">
            <a:extLst>
              <a:ext uri="{FF2B5EF4-FFF2-40B4-BE49-F238E27FC236}">
                <a16:creationId xmlns:a16="http://schemas.microsoft.com/office/drawing/2014/main" id="{D7FD1BB5-36D0-417B-F3EF-F09431F7C98E}"/>
              </a:ext>
            </a:extLst>
          </p:cNvPr>
          <p:cNvPicPr>
            <a:picLocks noChangeAspect="1"/>
          </p:cNvPicPr>
          <p:nvPr/>
        </p:nvPicPr>
        <p:blipFill>
          <a:blip r:embed="rId3"/>
          <a:stretch>
            <a:fillRect/>
          </a:stretch>
        </p:blipFill>
        <p:spPr>
          <a:xfrm>
            <a:off x="7892387" y="2002814"/>
            <a:ext cx="879457" cy="879457"/>
          </a:xfrm>
          <a:prstGeom prst="rect">
            <a:avLst/>
          </a:prstGeom>
        </p:spPr>
      </p:pic>
      <p:pic>
        <p:nvPicPr>
          <p:cNvPr id="3" name="Picture 2" descr="A white line drawing of a door&#10;&#10;Description automatically generated">
            <a:extLst>
              <a:ext uri="{FF2B5EF4-FFF2-40B4-BE49-F238E27FC236}">
                <a16:creationId xmlns:a16="http://schemas.microsoft.com/office/drawing/2014/main" id="{9743041C-BC05-D487-A085-1DF05C2E1EE6}"/>
              </a:ext>
            </a:extLst>
          </p:cNvPr>
          <p:cNvPicPr>
            <a:picLocks noChangeAspect="1"/>
          </p:cNvPicPr>
          <p:nvPr/>
        </p:nvPicPr>
        <p:blipFill>
          <a:blip r:embed="rId4"/>
          <a:stretch>
            <a:fillRect/>
          </a:stretch>
        </p:blipFill>
        <p:spPr>
          <a:xfrm>
            <a:off x="5582862" y="1971453"/>
            <a:ext cx="895002" cy="895002"/>
          </a:xfrm>
          <a:prstGeom prst="rect">
            <a:avLst/>
          </a:prstGeom>
        </p:spPr>
      </p:pic>
      <p:pic>
        <p:nvPicPr>
          <p:cNvPr id="4" name="Picture 3" descr="A white symbol with arrows pointing to a metal bar&#10;&#10;Description automatically generated">
            <a:extLst>
              <a:ext uri="{FF2B5EF4-FFF2-40B4-BE49-F238E27FC236}">
                <a16:creationId xmlns:a16="http://schemas.microsoft.com/office/drawing/2014/main" id="{282E1A63-844C-9AD8-F58B-964DC60A2DF4}"/>
              </a:ext>
            </a:extLst>
          </p:cNvPr>
          <p:cNvPicPr>
            <a:picLocks noChangeAspect="1"/>
          </p:cNvPicPr>
          <p:nvPr/>
        </p:nvPicPr>
        <p:blipFill>
          <a:blip r:embed="rId5"/>
          <a:stretch>
            <a:fillRect/>
          </a:stretch>
        </p:blipFill>
        <p:spPr>
          <a:xfrm>
            <a:off x="3240525" y="1955367"/>
            <a:ext cx="911088" cy="911088"/>
          </a:xfrm>
          <a:prstGeom prst="rect">
            <a:avLst/>
          </a:prstGeom>
        </p:spPr>
      </p:pic>
      <p:pic>
        <p:nvPicPr>
          <p:cNvPr id="5" name="Picture 4" descr="A white line drawing of a door&#10;&#10;Description automatically generated">
            <a:extLst>
              <a:ext uri="{FF2B5EF4-FFF2-40B4-BE49-F238E27FC236}">
                <a16:creationId xmlns:a16="http://schemas.microsoft.com/office/drawing/2014/main" id="{E74FA7FD-A947-CD51-9E6E-80DAF62F78E4}"/>
              </a:ext>
            </a:extLst>
          </p:cNvPr>
          <p:cNvPicPr>
            <a:picLocks noChangeAspect="1"/>
          </p:cNvPicPr>
          <p:nvPr/>
        </p:nvPicPr>
        <p:blipFill>
          <a:blip r:embed="rId6"/>
          <a:stretch>
            <a:fillRect/>
          </a:stretch>
        </p:blipFill>
        <p:spPr>
          <a:xfrm>
            <a:off x="10206990" y="1942493"/>
            <a:ext cx="1000097" cy="1000097"/>
          </a:xfrm>
          <a:prstGeom prst="rect">
            <a:avLst/>
          </a:prstGeom>
        </p:spPr>
      </p:pic>
      <p:pic>
        <p:nvPicPr>
          <p:cNvPr id="6" name="Picture 5" descr="A white line drawing of rolls of paper&#10;&#10;Description automatically generated">
            <a:extLst>
              <a:ext uri="{FF2B5EF4-FFF2-40B4-BE49-F238E27FC236}">
                <a16:creationId xmlns:a16="http://schemas.microsoft.com/office/drawing/2014/main" id="{3190C137-FB3C-F06A-6575-A6FCC7706074}"/>
              </a:ext>
            </a:extLst>
          </p:cNvPr>
          <p:cNvPicPr>
            <a:picLocks noChangeAspect="1"/>
          </p:cNvPicPr>
          <p:nvPr/>
        </p:nvPicPr>
        <p:blipFill>
          <a:blip r:embed="rId7"/>
          <a:stretch>
            <a:fillRect/>
          </a:stretch>
        </p:blipFill>
        <p:spPr>
          <a:xfrm>
            <a:off x="891887" y="1971453"/>
            <a:ext cx="897227" cy="897227"/>
          </a:xfrm>
          <a:prstGeom prst="rect">
            <a:avLst/>
          </a:prstGeom>
        </p:spPr>
      </p:pic>
      <p:pic>
        <p:nvPicPr>
          <p:cNvPr id="7" name="Picture 2" descr="The American Institute of Architects">
            <a:extLst>
              <a:ext uri="{FF2B5EF4-FFF2-40B4-BE49-F238E27FC236}">
                <a16:creationId xmlns:a16="http://schemas.microsoft.com/office/drawing/2014/main" id="{1220AC69-D693-F322-1D58-441BA9F59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blue and white logo&#10;&#10;Description automatically generated">
            <a:extLst>
              <a:ext uri="{FF2B5EF4-FFF2-40B4-BE49-F238E27FC236}">
                <a16:creationId xmlns:a16="http://schemas.microsoft.com/office/drawing/2014/main" id="{EA74864B-6213-F043-0460-785F59268D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3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944639-0566-0B0D-0514-E43ADCEA9926}"/>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dirty="0">
                <a:solidFill>
                  <a:schemeClr val="tx1"/>
                </a:solidFill>
                <a:latin typeface="Trajan Sans Pro" panose="020B0604020202020204" charset="0"/>
                <a:ea typeface="+mj-ea"/>
                <a:cs typeface="+mj-cs"/>
              </a:rPr>
              <a:t>Steel vs. Iron: Understanding the Difference</a:t>
            </a:r>
          </a:p>
        </p:txBody>
      </p:sp>
      <p:pic>
        <p:nvPicPr>
          <p:cNvPr id="4" name="Picture 2" descr="The American Institute of Architects">
            <a:extLst>
              <a:ext uri="{FF2B5EF4-FFF2-40B4-BE49-F238E27FC236}">
                <a16:creationId xmlns:a16="http://schemas.microsoft.com/office/drawing/2014/main" id="{20494176-45E9-1827-B5C8-3C21B906D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blue and white logo&#10;&#10;Description automatically generated">
            <a:extLst>
              <a:ext uri="{FF2B5EF4-FFF2-40B4-BE49-F238E27FC236}">
                <a16:creationId xmlns:a16="http://schemas.microsoft.com/office/drawing/2014/main" id="{C585F618-1A4B-8276-C168-910556411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7554C1E6-7CBD-88C1-0CF1-FA0858AD6390}"/>
              </a:ext>
            </a:extLst>
          </p:cNvPr>
          <p:cNvGraphicFramePr>
            <a:graphicFrameLocks noGrp="1"/>
          </p:cNvGraphicFramePr>
          <p:nvPr>
            <p:extLst>
              <p:ext uri="{D42A27DB-BD31-4B8C-83A1-F6EECF244321}">
                <p14:modId xmlns:p14="http://schemas.microsoft.com/office/powerpoint/2010/main" val="4004344153"/>
              </p:ext>
            </p:extLst>
          </p:nvPr>
        </p:nvGraphicFramePr>
        <p:xfrm>
          <a:off x="841252" y="1364898"/>
          <a:ext cx="10512548" cy="4650287"/>
        </p:xfrm>
        <a:graphic>
          <a:graphicData uri="http://schemas.openxmlformats.org/drawingml/2006/table">
            <a:tbl>
              <a:tblPr firstRow="1" bandRow="1">
                <a:solidFill>
                  <a:srgbClr val="F2F2F2">
                    <a:alpha val="30196"/>
                  </a:srgbClr>
                </a:solidFill>
                <a:tableStyleId>{BC89EF96-8CEA-46FF-86C4-4CE0E7609802}</a:tableStyleId>
              </a:tblPr>
              <a:tblGrid>
                <a:gridCol w="3472290">
                  <a:extLst>
                    <a:ext uri="{9D8B030D-6E8A-4147-A177-3AD203B41FA5}">
                      <a16:colId xmlns:a16="http://schemas.microsoft.com/office/drawing/2014/main" val="1535552790"/>
                    </a:ext>
                  </a:extLst>
                </a:gridCol>
                <a:gridCol w="3541492">
                  <a:extLst>
                    <a:ext uri="{9D8B030D-6E8A-4147-A177-3AD203B41FA5}">
                      <a16:colId xmlns:a16="http://schemas.microsoft.com/office/drawing/2014/main" val="3048599144"/>
                    </a:ext>
                  </a:extLst>
                </a:gridCol>
                <a:gridCol w="3498766">
                  <a:extLst>
                    <a:ext uri="{9D8B030D-6E8A-4147-A177-3AD203B41FA5}">
                      <a16:colId xmlns:a16="http://schemas.microsoft.com/office/drawing/2014/main" val="2670390"/>
                    </a:ext>
                  </a:extLst>
                </a:gridCol>
              </a:tblGrid>
              <a:tr h="554699">
                <a:tc>
                  <a:txBody>
                    <a:bodyPr/>
                    <a:lstStyle/>
                    <a:p>
                      <a:r>
                        <a:rPr lang="en-US" sz="1800" b="0" cap="none" spc="0">
                          <a:solidFill>
                            <a:schemeClr val="bg1"/>
                          </a:solidFill>
                        </a:rPr>
                        <a:t>Property</a:t>
                      </a:r>
                    </a:p>
                  </a:txBody>
                  <a:tcPr marL="152347" marR="117190" marT="117190" marB="117190"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r>
                        <a:rPr lang="en-US" sz="1800" b="0" cap="none" spc="0">
                          <a:solidFill>
                            <a:schemeClr val="bg1"/>
                          </a:solidFill>
                        </a:rPr>
                        <a:t>Steel</a:t>
                      </a:r>
                    </a:p>
                  </a:txBody>
                  <a:tcPr marL="152347" marR="117190" marT="117190" marB="117190" anchor="ctr">
                    <a:lnL w="12700" cmpd="sng">
                      <a:noFill/>
                    </a:lnL>
                    <a:lnR w="12700" cmpd="sng">
                      <a:noFill/>
                    </a:lnR>
                    <a:lnT w="19050" cap="flat" cmpd="sng" algn="ctr">
                      <a:noFill/>
                      <a:prstDash val="solid"/>
                    </a:lnT>
                    <a:lnB w="38100" cmpd="sng">
                      <a:noFill/>
                    </a:lnB>
                    <a:solidFill>
                      <a:schemeClr val="accent1"/>
                    </a:solidFill>
                  </a:tcPr>
                </a:tc>
                <a:tc>
                  <a:txBody>
                    <a:bodyPr/>
                    <a:lstStyle/>
                    <a:p>
                      <a:r>
                        <a:rPr lang="en-US" sz="1800" b="0" cap="none" spc="0">
                          <a:solidFill>
                            <a:schemeClr val="bg1"/>
                          </a:solidFill>
                        </a:rPr>
                        <a:t>Iron</a:t>
                      </a:r>
                    </a:p>
                  </a:txBody>
                  <a:tcPr marL="152347" marR="117190" marT="117190" marB="11719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323194292"/>
                  </a:ext>
                </a:extLst>
              </a:tr>
              <a:tr h="554699">
                <a:tc>
                  <a:txBody>
                    <a:bodyPr/>
                    <a:lstStyle/>
                    <a:p>
                      <a:r>
                        <a:rPr lang="en-US" sz="1800" cap="none" spc="0">
                          <a:solidFill>
                            <a:schemeClr val="tx1"/>
                          </a:solidFill>
                        </a:rPr>
                        <a:t>Composition</a:t>
                      </a:r>
                    </a:p>
                  </a:txBody>
                  <a:tcPr marL="152347" marR="117190" marT="117190" marB="117190">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1800" cap="none" spc="0">
                          <a:solidFill>
                            <a:schemeClr val="tx1"/>
                          </a:solidFill>
                        </a:rPr>
                        <a:t>Iron + Carbon (and other alloys)</a:t>
                      </a:r>
                    </a:p>
                  </a:txBody>
                  <a:tcPr marL="152347" marR="117190" marT="117190" marB="117190">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1800" cap="none" spc="0">
                          <a:solidFill>
                            <a:schemeClr val="tx1"/>
                          </a:solidFill>
                        </a:rPr>
                        <a:t>Elemental Iron</a:t>
                      </a:r>
                    </a:p>
                  </a:txBody>
                  <a:tcPr marL="152347" marR="117190" marT="117190" marB="117190">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117354918"/>
                  </a:ext>
                </a:extLst>
              </a:tr>
              <a:tr h="828142">
                <a:tc>
                  <a:txBody>
                    <a:bodyPr/>
                    <a:lstStyle/>
                    <a:p>
                      <a:r>
                        <a:rPr lang="en-US" sz="1800" cap="none" spc="0">
                          <a:solidFill>
                            <a:schemeClr val="tx1"/>
                          </a:solidFill>
                        </a:rPr>
                        <a:t>Strength &amp; Flexibility</a:t>
                      </a:r>
                    </a:p>
                  </a:txBody>
                  <a:tcPr marL="152347" marR="117190" marT="117190" marB="117190">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High tensile strength, can be formed into thin profiles</a:t>
                      </a:r>
                    </a:p>
                  </a:txBody>
                  <a:tcPr marL="152347" marR="117190" marT="117190" marB="117190">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Brittle and prone to cracking</a:t>
                      </a:r>
                    </a:p>
                  </a:txBody>
                  <a:tcPr marL="152347" marR="117190" marT="117190" marB="117190">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192655793"/>
                  </a:ext>
                </a:extLst>
              </a:tr>
              <a:tr h="828142">
                <a:tc>
                  <a:txBody>
                    <a:bodyPr/>
                    <a:lstStyle/>
                    <a:p>
                      <a:r>
                        <a:rPr lang="en-US" sz="1800" cap="none" spc="0">
                          <a:solidFill>
                            <a:schemeClr val="tx1"/>
                          </a:solidFill>
                        </a:rPr>
                        <a:t>Corrosion Resistance </a:t>
                      </a:r>
                    </a:p>
                  </a:txBody>
                  <a:tcPr marL="152347" marR="117190" marT="117190" marB="117190">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r>
                        <a:rPr lang="en-US" sz="1800" cap="none" spc="0">
                          <a:solidFill>
                            <a:schemeClr val="tx1"/>
                          </a:solidFill>
                        </a:rPr>
                        <a:t>Enhanced with coatings like powder coating</a:t>
                      </a:r>
                    </a:p>
                  </a:txBody>
                  <a:tcPr marL="152347" marR="117190" marT="117190" marB="117190">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r>
                        <a:rPr lang="en-US" sz="1800" cap="none" spc="0">
                          <a:solidFill>
                            <a:schemeClr val="tx1"/>
                          </a:solidFill>
                        </a:rPr>
                        <a:t>More prone to rust without treatment</a:t>
                      </a:r>
                    </a:p>
                  </a:txBody>
                  <a:tcPr marL="152347" marR="117190" marT="117190" marB="117190">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607648242"/>
                  </a:ext>
                </a:extLst>
              </a:tr>
              <a:tr h="828142">
                <a:tc>
                  <a:txBody>
                    <a:bodyPr/>
                    <a:lstStyle/>
                    <a:p>
                      <a:r>
                        <a:rPr lang="en-US" sz="1800" cap="none" spc="0">
                          <a:solidFill>
                            <a:schemeClr val="tx1"/>
                          </a:solidFill>
                        </a:rPr>
                        <a:t>Common Use in Doors</a:t>
                      </a:r>
                    </a:p>
                  </a:txBody>
                  <a:tcPr marL="152347" marR="117190" marT="117190" marB="117190">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Structural framing, clean sightlines, custom designs</a:t>
                      </a:r>
                    </a:p>
                  </a:txBody>
                  <a:tcPr marL="152347" marR="117190" marT="117190" marB="117190">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Decorative grills or legacy applications</a:t>
                      </a:r>
                    </a:p>
                  </a:txBody>
                  <a:tcPr marL="152347" marR="117190" marT="117190" marB="117190">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082568195"/>
                  </a:ext>
                </a:extLst>
              </a:tr>
              <a:tr h="828142">
                <a:tc>
                  <a:txBody>
                    <a:bodyPr/>
                    <a:lstStyle/>
                    <a:p>
                      <a:r>
                        <a:rPr lang="en-US" sz="1800" cap="none" spc="0">
                          <a:solidFill>
                            <a:schemeClr val="tx1"/>
                          </a:solidFill>
                        </a:rPr>
                        <a:t>Appearance </a:t>
                      </a:r>
                    </a:p>
                  </a:txBody>
                  <a:tcPr marL="152347" marR="117190" marT="117190" marB="117190">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buNone/>
                      </a:pPr>
                      <a:r>
                        <a:rPr lang="en-US" sz="1800" cap="none" spc="0">
                          <a:solidFill>
                            <a:schemeClr val="tx1"/>
                          </a:solidFill>
                        </a:rPr>
                        <a:t>Sleek, modern, customizable finishes</a:t>
                      </a:r>
                    </a:p>
                  </a:txBody>
                  <a:tcPr marL="152347" marR="117190" marT="117190" marB="1171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r>
                        <a:rPr lang="en-US" sz="1800" cap="none" spc="0" dirty="0">
                          <a:solidFill>
                            <a:schemeClr val="tx1"/>
                          </a:solidFill>
                        </a:rPr>
                        <a:t>Heavier, traditional aesthetic</a:t>
                      </a:r>
                    </a:p>
                  </a:txBody>
                  <a:tcPr marL="152347" marR="117190" marT="117190" marB="117190">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2843881635"/>
                  </a:ext>
                </a:extLst>
              </a:tr>
            </a:tbl>
          </a:graphicData>
        </a:graphic>
      </p:graphicFrame>
    </p:spTree>
    <p:extLst>
      <p:ext uri="{BB962C8B-B14F-4D97-AF65-F5344CB8AC3E}">
        <p14:creationId xmlns:p14="http://schemas.microsoft.com/office/powerpoint/2010/main" val="730464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5386-05AE-CA9C-0313-A76D8DA142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2B5BE1F-426E-3E9E-2D0D-F2F0D23727B2}"/>
              </a:ext>
            </a:extLst>
          </p:cNvPr>
          <p:cNvSpPr/>
          <p:nvPr/>
        </p:nvSpPr>
        <p:spPr>
          <a:xfrm>
            <a:off x="8152897" y="1649029"/>
            <a:ext cx="1832652" cy="2550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EF0A61-68CC-FDAA-1771-0FC0B090BE44}"/>
              </a:ext>
            </a:extLst>
          </p:cNvPr>
          <p:cNvSpPr/>
          <p:nvPr/>
        </p:nvSpPr>
        <p:spPr>
          <a:xfrm>
            <a:off x="1914229" y="1649029"/>
            <a:ext cx="1832652" cy="2550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F1EE496-494F-9166-3747-D2B0DDCE9B4D}"/>
              </a:ext>
            </a:extLst>
          </p:cNvPr>
          <p:cNvSpPr txBox="1"/>
          <p:nvPr/>
        </p:nvSpPr>
        <p:spPr>
          <a:xfrm>
            <a:off x="477693" y="262568"/>
            <a:ext cx="1123661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Single vs. Dual Pane</a:t>
            </a:r>
          </a:p>
        </p:txBody>
      </p:sp>
      <p:pic>
        <p:nvPicPr>
          <p:cNvPr id="1026" name="Picture 5" descr="A black metal piece with a transparent glass&#10;&#10;Description automatically generated with medium confidence">
            <a:extLst>
              <a:ext uri="{FF2B5EF4-FFF2-40B4-BE49-F238E27FC236}">
                <a16:creationId xmlns:a16="http://schemas.microsoft.com/office/drawing/2014/main" id="{C5490469-8F1E-7605-68F6-63C5E567DC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3" r="15992"/>
          <a:stretch/>
        </p:blipFill>
        <p:spPr bwMode="auto">
          <a:xfrm>
            <a:off x="1274620" y="1232064"/>
            <a:ext cx="1872411" cy="25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D2B88C-33C5-C629-40F2-83E4026C75A3}"/>
              </a:ext>
            </a:extLst>
          </p:cNvPr>
          <p:cNvSpPr txBox="1"/>
          <p:nvPr/>
        </p:nvSpPr>
        <p:spPr>
          <a:xfrm>
            <a:off x="668017" y="4616791"/>
            <a:ext cx="4958027" cy="1384995"/>
          </a:xfrm>
          <a:prstGeom prst="rect">
            <a:avLst/>
          </a:prstGeom>
          <a:noFill/>
        </p:spPr>
        <p:txBody>
          <a:bodyPr wrap="square" rtlCol="0">
            <a:spAutoFit/>
          </a:bodyPr>
          <a:lstStyle/>
          <a:p>
            <a:r>
              <a:rPr lang="en-US" sz="1400" b="1" dirty="0">
                <a:latin typeface="Aptos Light" panose="020B0004020202020204" pitchFamily="34" charset="0"/>
              </a:rPr>
              <a:t>Single-Pane Glazing</a:t>
            </a:r>
          </a:p>
          <a:p>
            <a:pPr marL="285750" indent="-285750">
              <a:buFont typeface="Arial" panose="020B0604020202020204" pitchFamily="34" charset="0"/>
              <a:buChar char="•"/>
            </a:pPr>
            <a:r>
              <a:rPr lang="en-US" sz="1400" dirty="0">
                <a:latin typeface="Aptos Light" panose="020B0004020202020204" pitchFamily="34" charset="0"/>
              </a:rPr>
              <a:t>Composed of a single layer of tempered or laminated glass.</a:t>
            </a:r>
          </a:p>
          <a:p>
            <a:pPr marL="285750" indent="-285750">
              <a:buFont typeface="Arial" panose="020B0604020202020204" pitchFamily="34" charset="0"/>
              <a:buChar char="•"/>
            </a:pPr>
            <a:r>
              <a:rPr lang="en-US" sz="1400" dirty="0">
                <a:latin typeface="Aptos Light" panose="020B0004020202020204" pitchFamily="34" charset="0"/>
              </a:rPr>
              <a:t>Offers a minimal profile with narrow sight lines. </a:t>
            </a:r>
          </a:p>
          <a:p>
            <a:pPr marL="285750" indent="-285750">
              <a:buFont typeface="Arial" panose="020B0604020202020204" pitchFamily="34" charset="0"/>
              <a:buChar char="•"/>
            </a:pPr>
            <a:r>
              <a:rPr lang="en-US" sz="1400" dirty="0">
                <a:latin typeface="Aptos Light" panose="020B0004020202020204" pitchFamily="34" charset="0"/>
              </a:rPr>
              <a:t>Suitable for interior applications where thermal or sound insulation is not critical.</a:t>
            </a:r>
          </a:p>
          <a:p>
            <a:pPr marL="285750" indent="-285750">
              <a:buFont typeface="Arial" panose="020B0604020202020204" pitchFamily="34" charset="0"/>
              <a:buChar char="•"/>
            </a:pPr>
            <a:r>
              <a:rPr lang="en-US" sz="1400" dirty="0">
                <a:latin typeface="Aptos Light" panose="020B0004020202020204" pitchFamily="34" charset="0"/>
              </a:rPr>
              <a:t>Typically used in minimalist or industrial designs.</a:t>
            </a:r>
          </a:p>
        </p:txBody>
      </p:sp>
      <p:sp>
        <p:nvSpPr>
          <p:cNvPr id="4" name="TextBox 3">
            <a:extLst>
              <a:ext uri="{FF2B5EF4-FFF2-40B4-BE49-F238E27FC236}">
                <a16:creationId xmlns:a16="http://schemas.microsoft.com/office/drawing/2014/main" id="{BEC6B9B6-3628-179F-5D27-E4C2618B4110}"/>
              </a:ext>
            </a:extLst>
          </p:cNvPr>
          <p:cNvSpPr txBox="1"/>
          <p:nvPr/>
        </p:nvSpPr>
        <p:spPr>
          <a:xfrm>
            <a:off x="6265063" y="4616790"/>
            <a:ext cx="5608319" cy="1815882"/>
          </a:xfrm>
          <a:prstGeom prst="rect">
            <a:avLst/>
          </a:prstGeom>
          <a:noFill/>
        </p:spPr>
        <p:txBody>
          <a:bodyPr wrap="square" rtlCol="0">
            <a:spAutoFit/>
          </a:bodyPr>
          <a:lstStyle/>
          <a:p>
            <a:r>
              <a:rPr lang="en-US" sz="1400" b="1" dirty="0">
                <a:latin typeface="Aptos Light" panose="020B0004020202020204" pitchFamily="34" charset="0"/>
              </a:rPr>
              <a:t>Dual-Pane (Insulated) Glazing</a:t>
            </a:r>
          </a:p>
          <a:p>
            <a:pPr marL="285750" indent="-285750">
              <a:buFont typeface="Arial" panose="020B0604020202020204" pitchFamily="34" charset="0"/>
              <a:buChar char="•"/>
            </a:pPr>
            <a:r>
              <a:rPr lang="en-US" sz="1400" dirty="0">
                <a:latin typeface="Aptos Light" panose="020B0004020202020204" pitchFamily="34" charset="0"/>
              </a:rPr>
              <a:t>Constructed with two layers of glass separated by an air or gas-filled space.</a:t>
            </a:r>
          </a:p>
          <a:p>
            <a:pPr marL="285750" indent="-285750">
              <a:buFont typeface="Arial" panose="020B0604020202020204" pitchFamily="34" charset="0"/>
              <a:buChar char="•"/>
            </a:pPr>
            <a:r>
              <a:rPr lang="en-US" sz="1400" dirty="0">
                <a:latin typeface="Aptos Light" panose="020B0004020202020204" pitchFamily="34" charset="0"/>
              </a:rPr>
              <a:t>Improves sound dampening and adds a layer of thermal separation </a:t>
            </a:r>
          </a:p>
          <a:p>
            <a:pPr marL="285750" indent="-285750">
              <a:buFont typeface="Arial" panose="020B0604020202020204" pitchFamily="34" charset="0"/>
              <a:buChar char="•"/>
            </a:pPr>
            <a:r>
              <a:rPr lang="en-US" sz="1400" dirty="0">
                <a:latin typeface="Aptos Light" panose="020B0004020202020204" pitchFamily="34" charset="0"/>
              </a:rPr>
              <a:t>Often slightly thicker than single-pane options, which may result in broader frame sight lines.</a:t>
            </a:r>
          </a:p>
          <a:p>
            <a:pPr marL="285750" indent="-285750">
              <a:buFont typeface="Arial" panose="020B0604020202020204" pitchFamily="34" charset="0"/>
              <a:buChar char="•"/>
            </a:pPr>
            <a:r>
              <a:rPr lang="en-US" sz="1400" dirty="0">
                <a:latin typeface="Aptos Light" panose="020B0004020202020204" pitchFamily="34" charset="0"/>
              </a:rPr>
              <a:t>Requires compatible frame profiles designed to accommodate the added depth.</a:t>
            </a:r>
          </a:p>
        </p:txBody>
      </p:sp>
      <p:pic>
        <p:nvPicPr>
          <p:cNvPr id="3" name="Picture 2">
            <a:extLst>
              <a:ext uri="{FF2B5EF4-FFF2-40B4-BE49-F238E27FC236}">
                <a16:creationId xmlns:a16="http://schemas.microsoft.com/office/drawing/2014/main" id="{7215A9C1-B3BB-2D6F-334E-61BDC61C53B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602" t="1639" r="4846" b="12905"/>
          <a:stretch/>
        </p:blipFill>
        <p:spPr>
          <a:xfrm>
            <a:off x="7581672" y="1232065"/>
            <a:ext cx="1872411" cy="2550797"/>
          </a:xfrm>
          <a:prstGeom prst="rect">
            <a:avLst/>
          </a:prstGeom>
        </p:spPr>
      </p:pic>
      <p:pic>
        <p:nvPicPr>
          <p:cNvPr id="9" name="Picture 2" descr="The American Institute of Architects">
            <a:extLst>
              <a:ext uri="{FF2B5EF4-FFF2-40B4-BE49-F238E27FC236}">
                <a16:creationId xmlns:a16="http://schemas.microsoft.com/office/drawing/2014/main" id="{BE38C056-4FC4-6B3D-F46F-65608FECD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blue and white logo&#10;&#10;Description automatically generated">
            <a:extLst>
              <a:ext uri="{FF2B5EF4-FFF2-40B4-BE49-F238E27FC236}">
                <a16:creationId xmlns:a16="http://schemas.microsoft.com/office/drawing/2014/main" id="{40CA54ED-E16E-E7AD-849B-62E149024C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6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2BF1-BCFC-0AF4-2325-C53F9EB3B9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D2D552-0107-8A76-2B64-A4A5150CB0DF}"/>
              </a:ext>
            </a:extLst>
          </p:cNvPr>
          <p:cNvSpPr/>
          <p:nvPr/>
        </p:nvSpPr>
        <p:spPr>
          <a:xfrm>
            <a:off x="5172107" y="1518284"/>
            <a:ext cx="6669376" cy="32430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203A9EF-DCDE-C0D9-E328-F03375C0418D}"/>
              </a:ext>
            </a:extLst>
          </p:cNvPr>
          <p:cNvSpPr/>
          <p:nvPr/>
        </p:nvSpPr>
        <p:spPr>
          <a:xfrm>
            <a:off x="467709" y="1518284"/>
            <a:ext cx="3973954" cy="32430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7F7C5AE-D131-481B-09C2-302D2D5FC03F}"/>
              </a:ext>
            </a:extLst>
          </p:cNvPr>
          <p:cNvSpPr txBox="1"/>
          <p:nvPr/>
        </p:nvSpPr>
        <p:spPr>
          <a:xfrm>
            <a:off x="467706" y="493810"/>
            <a:ext cx="1123661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Installation – Thru jamb or mounting plates</a:t>
            </a:r>
          </a:p>
        </p:txBody>
      </p:sp>
      <p:pic>
        <p:nvPicPr>
          <p:cNvPr id="6" name="Picture 5">
            <a:extLst>
              <a:ext uri="{FF2B5EF4-FFF2-40B4-BE49-F238E27FC236}">
                <a16:creationId xmlns:a16="http://schemas.microsoft.com/office/drawing/2014/main" id="{7B3F03F6-BF5B-A220-2C93-072616E8E4FC}"/>
              </a:ext>
            </a:extLst>
          </p:cNvPr>
          <p:cNvPicPr>
            <a:picLocks noChangeAspect="1"/>
          </p:cNvPicPr>
          <p:nvPr/>
        </p:nvPicPr>
        <p:blipFill>
          <a:blip r:embed="rId3"/>
          <a:srcRect t="2680"/>
          <a:stretch/>
        </p:blipFill>
        <p:spPr>
          <a:xfrm>
            <a:off x="5190945" y="1762872"/>
            <a:ext cx="3873743" cy="2691449"/>
          </a:xfrm>
          <a:prstGeom prst="rect">
            <a:avLst/>
          </a:prstGeom>
        </p:spPr>
      </p:pic>
      <p:pic>
        <p:nvPicPr>
          <p:cNvPr id="7" name="Picture 6">
            <a:extLst>
              <a:ext uri="{FF2B5EF4-FFF2-40B4-BE49-F238E27FC236}">
                <a16:creationId xmlns:a16="http://schemas.microsoft.com/office/drawing/2014/main" id="{B62ADB8B-0910-CE3B-C099-BC7BAECEE0DA}"/>
              </a:ext>
            </a:extLst>
          </p:cNvPr>
          <p:cNvPicPr>
            <a:picLocks noChangeAspect="1"/>
          </p:cNvPicPr>
          <p:nvPr/>
        </p:nvPicPr>
        <p:blipFill>
          <a:blip r:embed="rId4"/>
          <a:stretch>
            <a:fillRect/>
          </a:stretch>
        </p:blipFill>
        <p:spPr>
          <a:xfrm rot="16200000">
            <a:off x="1122913" y="1125546"/>
            <a:ext cx="2663547" cy="3973956"/>
          </a:xfrm>
          <a:prstGeom prst="rect">
            <a:avLst/>
          </a:prstGeom>
        </p:spPr>
      </p:pic>
      <p:sp>
        <p:nvSpPr>
          <p:cNvPr id="8" name="TextBox 7">
            <a:extLst>
              <a:ext uri="{FF2B5EF4-FFF2-40B4-BE49-F238E27FC236}">
                <a16:creationId xmlns:a16="http://schemas.microsoft.com/office/drawing/2014/main" id="{3A7EB7BE-D3F6-A368-CB87-2A08CDF48F19}"/>
              </a:ext>
            </a:extLst>
          </p:cNvPr>
          <p:cNvSpPr txBox="1"/>
          <p:nvPr/>
        </p:nvSpPr>
        <p:spPr>
          <a:xfrm>
            <a:off x="687173" y="4954046"/>
            <a:ext cx="3754490" cy="646331"/>
          </a:xfrm>
          <a:prstGeom prst="rect">
            <a:avLst/>
          </a:prstGeom>
          <a:noFill/>
        </p:spPr>
        <p:txBody>
          <a:bodyPr wrap="square" rtlCol="0">
            <a:spAutoFit/>
          </a:bodyPr>
          <a:lstStyle/>
          <a:p>
            <a:r>
              <a:rPr lang="en-US"/>
              <a:t>Example of thru-jamb fastening with plastic cap.</a:t>
            </a:r>
          </a:p>
        </p:txBody>
      </p:sp>
      <p:sp>
        <p:nvSpPr>
          <p:cNvPr id="9" name="TextBox 8">
            <a:extLst>
              <a:ext uri="{FF2B5EF4-FFF2-40B4-BE49-F238E27FC236}">
                <a16:creationId xmlns:a16="http://schemas.microsoft.com/office/drawing/2014/main" id="{B6F68B20-9982-50EA-E060-08B601E4ECCF}"/>
              </a:ext>
            </a:extLst>
          </p:cNvPr>
          <p:cNvSpPr txBox="1"/>
          <p:nvPr/>
        </p:nvSpPr>
        <p:spPr>
          <a:xfrm>
            <a:off x="5172107" y="4973862"/>
            <a:ext cx="6440776" cy="369332"/>
          </a:xfrm>
          <a:prstGeom prst="rect">
            <a:avLst/>
          </a:prstGeom>
          <a:noFill/>
        </p:spPr>
        <p:txBody>
          <a:bodyPr wrap="square" rtlCol="0">
            <a:spAutoFit/>
          </a:bodyPr>
          <a:lstStyle/>
          <a:p>
            <a:r>
              <a:rPr lang="en-US" dirty="0"/>
              <a:t>Example of mounting plate method of fastening.   </a:t>
            </a:r>
          </a:p>
        </p:txBody>
      </p:sp>
      <p:pic>
        <p:nvPicPr>
          <p:cNvPr id="3" name="Picture 2">
            <a:extLst>
              <a:ext uri="{FF2B5EF4-FFF2-40B4-BE49-F238E27FC236}">
                <a16:creationId xmlns:a16="http://schemas.microsoft.com/office/drawing/2014/main" id="{9B2704A7-2E27-3EC3-3F98-53A5FFA99C76}"/>
              </a:ext>
            </a:extLst>
          </p:cNvPr>
          <p:cNvPicPr>
            <a:picLocks noChangeAspect="1"/>
          </p:cNvPicPr>
          <p:nvPr/>
        </p:nvPicPr>
        <p:blipFill>
          <a:blip r:embed="rId5"/>
          <a:srcRect l="4044" t="4187" r="4710" b="6159"/>
          <a:stretch/>
        </p:blipFill>
        <p:spPr>
          <a:xfrm>
            <a:off x="9566387" y="1773146"/>
            <a:ext cx="1868435" cy="2700120"/>
          </a:xfrm>
          <a:prstGeom prst="rect">
            <a:avLst/>
          </a:prstGeom>
        </p:spPr>
      </p:pic>
      <p:sp>
        <p:nvSpPr>
          <p:cNvPr id="12" name="TextBox 11">
            <a:extLst>
              <a:ext uri="{FF2B5EF4-FFF2-40B4-BE49-F238E27FC236}">
                <a16:creationId xmlns:a16="http://schemas.microsoft.com/office/drawing/2014/main" id="{07BDCE2D-ED95-07D9-2A13-980D5C5FA32A}"/>
              </a:ext>
            </a:extLst>
          </p:cNvPr>
          <p:cNvSpPr txBox="1"/>
          <p:nvPr/>
        </p:nvSpPr>
        <p:spPr>
          <a:xfrm>
            <a:off x="467706" y="4418164"/>
            <a:ext cx="1563248" cy="369332"/>
          </a:xfrm>
          <a:prstGeom prst="rect">
            <a:avLst/>
          </a:prstGeom>
          <a:noFill/>
        </p:spPr>
        <p:txBody>
          <a:bodyPr wrap="none" rtlCol="0">
            <a:spAutoFit/>
          </a:bodyPr>
          <a:lstStyle/>
          <a:p>
            <a:r>
              <a:rPr lang="en-US" dirty="0">
                <a:solidFill>
                  <a:schemeClr val="bg1"/>
                </a:solidFill>
              </a:rPr>
              <a:t>Single Pane</a:t>
            </a:r>
          </a:p>
        </p:txBody>
      </p:sp>
      <p:sp>
        <p:nvSpPr>
          <p:cNvPr id="13" name="TextBox 12">
            <a:extLst>
              <a:ext uri="{FF2B5EF4-FFF2-40B4-BE49-F238E27FC236}">
                <a16:creationId xmlns:a16="http://schemas.microsoft.com/office/drawing/2014/main" id="{A1D85528-AAC7-E288-862C-7FE3DC618109}"/>
              </a:ext>
            </a:extLst>
          </p:cNvPr>
          <p:cNvSpPr txBox="1"/>
          <p:nvPr/>
        </p:nvSpPr>
        <p:spPr>
          <a:xfrm>
            <a:off x="5213601" y="4429843"/>
            <a:ext cx="2678938" cy="369332"/>
          </a:xfrm>
          <a:prstGeom prst="rect">
            <a:avLst/>
          </a:prstGeom>
          <a:noFill/>
        </p:spPr>
        <p:txBody>
          <a:bodyPr wrap="none" rtlCol="0">
            <a:spAutoFit/>
          </a:bodyPr>
          <a:lstStyle/>
          <a:p>
            <a:r>
              <a:rPr lang="en-US" dirty="0">
                <a:solidFill>
                  <a:schemeClr val="bg1"/>
                </a:solidFill>
              </a:rPr>
              <a:t>Dual Pane (Insulated)</a:t>
            </a:r>
          </a:p>
        </p:txBody>
      </p:sp>
      <p:pic>
        <p:nvPicPr>
          <p:cNvPr id="5" name="Picture 2" descr="The American Institute of Architects">
            <a:extLst>
              <a:ext uri="{FF2B5EF4-FFF2-40B4-BE49-F238E27FC236}">
                <a16:creationId xmlns:a16="http://schemas.microsoft.com/office/drawing/2014/main" id="{E824F130-8609-E5C1-B9C6-4D34D0FC56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 blue and white logo&#10;&#10;Description automatically generated">
            <a:extLst>
              <a:ext uri="{FF2B5EF4-FFF2-40B4-BE49-F238E27FC236}">
                <a16:creationId xmlns:a16="http://schemas.microsoft.com/office/drawing/2014/main" id="{10F5C77E-370C-7202-DE83-8F69A63DD0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68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C55E2-EDC1-5166-9114-3D34A76669B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F4E100F-64FA-8EA6-D1A7-FA35BD010647}"/>
              </a:ext>
            </a:extLst>
          </p:cNvPr>
          <p:cNvSpPr/>
          <p:nvPr/>
        </p:nvSpPr>
        <p:spPr>
          <a:xfrm>
            <a:off x="1457053" y="2847704"/>
            <a:ext cx="4711337" cy="4010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45417E6-C31E-621E-971C-EADBC39126B4}"/>
              </a:ext>
            </a:extLst>
          </p:cNvPr>
          <p:cNvSpPr txBox="1"/>
          <p:nvPr/>
        </p:nvSpPr>
        <p:spPr>
          <a:xfrm>
            <a:off x="6459582" y="1154491"/>
            <a:ext cx="5513594" cy="4270400"/>
          </a:xfrm>
          <a:prstGeom prst="rect">
            <a:avLst/>
          </a:prstGeom>
          <a:noFill/>
        </p:spPr>
        <p:txBody>
          <a:bodyPr wrap="square" rtlCol="0">
            <a:spAutoFit/>
          </a:bodyPr>
          <a:lstStyle/>
          <a:p>
            <a:pPr>
              <a:spcBef>
                <a:spcPts val="500"/>
              </a:spcBef>
            </a:pPr>
            <a:r>
              <a:rPr lang="en-US" b="1" dirty="0">
                <a:latin typeface="Aptos Light" panose="020B0004020202020204" pitchFamily="34" charset="0"/>
              </a:rPr>
              <a:t>Standard Swing Door Systems</a:t>
            </a:r>
          </a:p>
          <a:p>
            <a:pPr marL="285750" indent="-285750">
              <a:spcBef>
                <a:spcPts val="500"/>
              </a:spcBef>
              <a:buFont typeface="Arial" panose="020B0604020202020204" pitchFamily="34" charset="0"/>
              <a:buChar char="•"/>
            </a:pPr>
            <a:r>
              <a:rPr lang="en-US" dirty="0">
                <a:latin typeface="Aptos Light" panose="020B0004020202020204" pitchFamily="34" charset="0"/>
              </a:rPr>
              <a:t>Single or double-panel configurations</a:t>
            </a:r>
          </a:p>
          <a:p>
            <a:pPr marL="285750" indent="-285750">
              <a:spcBef>
                <a:spcPts val="500"/>
              </a:spcBef>
              <a:buFont typeface="Arial" panose="020B0604020202020204" pitchFamily="34" charset="0"/>
              <a:buChar char="•"/>
            </a:pPr>
            <a:r>
              <a:rPr lang="en-US" dirty="0">
                <a:latin typeface="Aptos Light" panose="020B0004020202020204" pitchFamily="34" charset="0"/>
              </a:rPr>
              <a:t>Compatible with sidelights and transoms</a:t>
            </a:r>
          </a:p>
          <a:p>
            <a:pPr marL="285750" indent="-285750">
              <a:spcBef>
                <a:spcPts val="500"/>
              </a:spcBef>
              <a:buFont typeface="Arial" panose="020B0604020202020204" pitchFamily="34" charset="0"/>
              <a:buChar char="•"/>
            </a:pPr>
            <a:r>
              <a:rPr lang="en-US" dirty="0">
                <a:latin typeface="Aptos Light" panose="020B0004020202020204" pitchFamily="34" charset="0"/>
              </a:rPr>
              <a:t>In-swing or out-swing orientations</a:t>
            </a:r>
          </a:p>
          <a:p>
            <a:pPr marL="285750" indent="-285750">
              <a:spcBef>
                <a:spcPts val="500"/>
              </a:spcBef>
              <a:buFont typeface="Arial" panose="020B0604020202020204" pitchFamily="34" charset="0"/>
              <a:buChar char="•"/>
            </a:pPr>
            <a:r>
              <a:rPr lang="en-US" dirty="0">
                <a:latin typeface="Aptos Light" panose="020B0004020202020204" pitchFamily="34" charset="0"/>
              </a:rPr>
              <a:t>Hinged at jamb or pivot-mounted</a:t>
            </a:r>
          </a:p>
          <a:p>
            <a:pPr marL="285750" indent="-285750">
              <a:spcBef>
                <a:spcPts val="500"/>
              </a:spcBef>
              <a:buFont typeface="Arial" panose="020B0604020202020204" pitchFamily="34" charset="0"/>
              <a:buChar char="•"/>
            </a:pPr>
            <a:r>
              <a:rPr lang="en-US" dirty="0">
                <a:latin typeface="Aptos Light" panose="020B0004020202020204" pitchFamily="34" charset="0"/>
              </a:rPr>
              <a:t>Common in residential, office, and light commercial interiors</a:t>
            </a:r>
          </a:p>
          <a:p>
            <a:pPr marL="285750" indent="-285750">
              <a:buFont typeface="Arial" panose="020B0604020202020204" pitchFamily="34" charset="0"/>
              <a:buChar char="•"/>
            </a:pPr>
            <a:endParaRPr lang="en-US" dirty="0">
              <a:latin typeface="Aptos Light" panose="020B0004020202020204" pitchFamily="34" charset="0"/>
            </a:endParaRPr>
          </a:p>
          <a:p>
            <a:pPr>
              <a:spcBef>
                <a:spcPts val="500"/>
              </a:spcBef>
            </a:pPr>
            <a:r>
              <a:rPr lang="en-US" b="1" dirty="0">
                <a:latin typeface="Aptos Light" panose="020B0004020202020204" pitchFamily="34" charset="0"/>
              </a:rPr>
              <a:t>Architectural Considerations</a:t>
            </a:r>
          </a:p>
          <a:p>
            <a:pPr marL="285750" indent="-285750">
              <a:spcBef>
                <a:spcPts val="500"/>
              </a:spcBef>
              <a:buFont typeface="Arial" panose="020B0604020202020204" pitchFamily="34" charset="0"/>
              <a:buChar char="•"/>
            </a:pPr>
            <a:r>
              <a:rPr lang="en-US" dirty="0">
                <a:latin typeface="Aptos Light" panose="020B0004020202020204" pitchFamily="34" charset="0"/>
              </a:rPr>
              <a:t>Requires clear swing path</a:t>
            </a:r>
          </a:p>
          <a:p>
            <a:pPr marL="285750" indent="-285750">
              <a:spcBef>
                <a:spcPts val="500"/>
              </a:spcBef>
              <a:buFont typeface="Arial" panose="020B0604020202020204" pitchFamily="34" charset="0"/>
              <a:buChar char="•"/>
            </a:pPr>
            <a:r>
              <a:rPr lang="en-US" dirty="0">
                <a:latin typeface="Aptos Light" panose="020B0004020202020204" pitchFamily="34" charset="0"/>
              </a:rPr>
              <a:t>Allows for privacy and acoustic control</a:t>
            </a:r>
          </a:p>
          <a:p>
            <a:pPr marL="285750" indent="-285750">
              <a:spcBef>
                <a:spcPts val="500"/>
              </a:spcBef>
              <a:buFont typeface="Arial" panose="020B0604020202020204" pitchFamily="34" charset="0"/>
              <a:buChar char="•"/>
            </a:pPr>
            <a:r>
              <a:rPr lang="en-US" dirty="0">
                <a:latin typeface="Aptos Light" panose="020B0004020202020204" pitchFamily="34" charset="0"/>
              </a:rPr>
              <a:t>Glass and frame options affect aesthetics and performance</a:t>
            </a:r>
          </a:p>
        </p:txBody>
      </p:sp>
      <p:cxnSp>
        <p:nvCxnSpPr>
          <p:cNvPr id="17" name="Straight Connector 16">
            <a:extLst>
              <a:ext uri="{FF2B5EF4-FFF2-40B4-BE49-F238E27FC236}">
                <a16:creationId xmlns:a16="http://schemas.microsoft.com/office/drawing/2014/main" id="{EF58767E-8F00-7C50-397B-A74A3B1AC9D1}"/>
              </a:ext>
            </a:extLst>
          </p:cNvPr>
          <p:cNvCxnSpPr>
            <a:cxnSpLocks/>
          </p:cNvCxnSpPr>
          <p:nvPr/>
        </p:nvCxnSpPr>
        <p:spPr>
          <a:xfrm>
            <a:off x="6560442" y="5922259"/>
            <a:ext cx="46676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B80F62-3D18-861F-9E03-7E2D56455139}"/>
              </a:ext>
            </a:extLst>
          </p:cNvPr>
          <p:cNvSpPr txBox="1"/>
          <p:nvPr/>
        </p:nvSpPr>
        <p:spPr>
          <a:xfrm>
            <a:off x="467706" y="351912"/>
            <a:ext cx="1123661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01  Standard Swing</a:t>
            </a:r>
          </a:p>
        </p:txBody>
      </p:sp>
      <p:pic>
        <p:nvPicPr>
          <p:cNvPr id="5" name="Picture 4" descr="A staircase in a house&#10;&#10;Description automatically generated">
            <a:extLst>
              <a:ext uri="{FF2B5EF4-FFF2-40B4-BE49-F238E27FC236}">
                <a16:creationId xmlns:a16="http://schemas.microsoft.com/office/drawing/2014/main" id="{EF087716-A644-B95E-63E7-52ED4C3E1897}"/>
              </a:ext>
            </a:extLst>
          </p:cNvPr>
          <p:cNvPicPr>
            <a:picLocks noChangeAspect="1"/>
          </p:cNvPicPr>
          <p:nvPr/>
        </p:nvPicPr>
        <p:blipFill>
          <a:blip r:embed="rId3"/>
          <a:srcRect l="51268"/>
          <a:stretch/>
        </p:blipFill>
        <p:spPr>
          <a:xfrm>
            <a:off x="1970857" y="1345825"/>
            <a:ext cx="3683727" cy="5034356"/>
          </a:xfrm>
          <a:prstGeom prst="rect">
            <a:avLst/>
          </a:prstGeom>
        </p:spPr>
      </p:pic>
      <p:sp>
        <p:nvSpPr>
          <p:cNvPr id="3" name="TextBox 2">
            <a:extLst>
              <a:ext uri="{FF2B5EF4-FFF2-40B4-BE49-F238E27FC236}">
                <a16:creationId xmlns:a16="http://schemas.microsoft.com/office/drawing/2014/main" id="{FD8AAD9F-8FEA-2ED6-12DD-EF00E1FCA9D3}"/>
              </a:ext>
            </a:extLst>
          </p:cNvPr>
          <p:cNvSpPr txBox="1"/>
          <p:nvPr/>
        </p:nvSpPr>
        <p:spPr>
          <a:xfrm rot="16200000">
            <a:off x="-1929806" y="2946921"/>
            <a:ext cx="5717861" cy="1446550"/>
          </a:xfrm>
          <a:prstGeom prst="rect">
            <a:avLst/>
          </a:prstGeom>
          <a:noFill/>
        </p:spPr>
        <p:txBody>
          <a:bodyPr wrap="square" rtlCol="0">
            <a:spAutoFit/>
          </a:bodyPr>
          <a:lstStyle/>
          <a:p>
            <a:pPr algn="ctr"/>
            <a:r>
              <a:rPr lang="en-US" sz="8800" b="1" spc="1000" dirty="0">
                <a:latin typeface="Cambay" pitchFamily="2" charset="77"/>
                <a:ea typeface="Gadugi" panose="020B0502040204020203" pitchFamily="34" charset="0"/>
                <a:cs typeface="Cambay" pitchFamily="2" charset="77"/>
              </a:rPr>
              <a:t>SWING</a:t>
            </a:r>
          </a:p>
        </p:txBody>
      </p:sp>
      <p:pic>
        <p:nvPicPr>
          <p:cNvPr id="4" name="Picture 2" descr="The American Institute of Architects">
            <a:extLst>
              <a:ext uri="{FF2B5EF4-FFF2-40B4-BE49-F238E27FC236}">
                <a16:creationId xmlns:a16="http://schemas.microsoft.com/office/drawing/2014/main" id="{2F34B1C9-A201-06D4-3BD0-7DF3B1AE8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blue and white logo&#10;&#10;Description automatically generated">
            <a:extLst>
              <a:ext uri="{FF2B5EF4-FFF2-40B4-BE49-F238E27FC236}">
                <a16:creationId xmlns:a16="http://schemas.microsoft.com/office/drawing/2014/main" id="{9BD521AD-58C9-ADCA-19AF-C1A8AB4F3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26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46F48-E448-2515-A0B1-0C101A6B58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A6ECE1B-6161-C4A6-6BE0-A3982C29C94F}"/>
              </a:ext>
            </a:extLst>
          </p:cNvPr>
          <p:cNvSpPr/>
          <p:nvPr/>
        </p:nvSpPr>
        <p:spPr>
          <a:xfrm>
            <a:off x="4896090" y="11430"/>
            <a:ext cx="7295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6093DE-E5AF-35FA-4208-520A64D65EC1}"/>
              </a:ext>
            </a:extLst>
          </p:cNvPr>
          <p:cNvSpPr txBox="1"/>
          <p:nvPr/>
        </p:nvSpPr>
        <p:spPr>
          <a:xfrm>
            <a:off x="290417" y="1449069"/>
            <a:ext cx="4494826" cy="2082621"/>
          </a:xfrm>
          <a:prstGeom prst="rect">
            <a:avLst/>
          </a:prstGeom>
          <a:noFill/>
        </p:spPr>
        <p:txBody>
          <a:bodyPr wrap="square" rtlCol="0">
            <a:spAutoFit/>
          </a:bodyPr>
          <a:lstStyle/>
          <a:p>
            <a:pPr marL="285750" indent="-285750">
              <a:spcAft>
                <a:spcPts val="1000"/>
              </a:spcAft>
              <a:buClr>
                <a:schemeClr val="tx1">
                  <a:lumMod val="50000"/>
                </a:schemeClr>
              </a:buClr>
              <a:buFont typeface="Arial" panose="020B0604020202020204" pitchFamily="34" charset="0"/>
              <a:buChar char="•"/>
            </a:pPr>
            <a:r>
              <a:rPr lang="en-US" sz="1600" dirty="0">
                <a:latin typeface="Aptos Light" panose="020B0004020202020204" pitchFamily="34" charset="0"/>
                <a:cs typeface="Cambay" pitchFamily="2" charset="77"/>
              </a:rPr>
              <a:t>Operate on a central or offset pivot hinge</a:t>
            </a:r>
          </a:p>
          <a:p>
            <a:pPr marL="285750" indent="-285750">
              <a:spcAft>
                <a:spcPts val="1000"/>
              </a:spcAft>
              <a:buClr>
                <a:schemeClr val="tx1">
                  <a:lumMod val="50000"/>
                </a:schemeClr>
              </a:buClr>
              <a:buFont typeface="Arial" panose="020B0604020202020204" pitchFamily="34" charset="0"/>
              <a:buChar char="•"/>
            </a:pPr>
            <a:r>
              <a:rPr lang="en-US" sz="1600" dirty="0">
                <a:latin typeface="Aptos Light" panose="020B0004020202020204" pitchFamily="34" charset="0"/>
                <a:cs typeface="Cambay" pitchFamily="2" charset="77"/>
              </a:rPr>
              <a:t>Suitable for wide, tall, or heavy panels</a:t>
            </a:r>
          </a:p>
          <a:p>
            <a:pPr marL="285750" indent="-285750">
              <a:spcAft>
                <a:spcPts val="1000"/>
              </a:spcAft>
              <a:buClr>
                <a:schemeClr val="tx1">
                  <a:lumMod val="50000"/>
                </a:schemeClr>
              </a:buClr>
              <a:buFont typeface="Arial" panose="020B0604020202020204" pitchFamily="34" charset="0"/>
              <a:buChar char="•"/>
            </a:pPr>
            <a:r>
              <a:rPr lang="en-US" sz="1600" dirty="0">
                <a:latin typeface="Aptos Light" panose="020B0004020202020204" pitchFamily="34" charset="0"/>
                <a:cs typeface="Cambay" pitchFamily="2" charset="77"/>
              </a:rPr>
              <a:t>Clean, modern aesthetic with minimal hardware visibility</a:t>
            </a:r>
          </a:p>
          <a:p>
            <a:pPr marL="285750" indent="-285750">
              <a:spcAft>
                <a:spcPts val="1000"/>
              </a:spcAft>
              <a:buClr>
                <a:schemeClr val="tx1">
                  <a:lumMod val="50000"/>
                </a:schemeClr>
              </a:buClr>
              <a:buFont typeface="Arial" panose="020B0604020202020204" pitchFamily="34" charset="0"/>
              <a:buChar char="•"/>
            </a:pPr>
            <a:r>
              <a:rPr lang="en-US" sz="1600" dirty="0">
                <a:latin typeface="Aptos Light" panose="020B0004020202020204" pitchFamily="34" charset="0"/>
                <a:cs typeface="Cambay" pitchFamily="2" charset="77"/>
              </a:rPr>
              <a:t>Allows for smooth, dramatic movement</a:t>
            </a:r>
          </a:p>
          <a:p>
            <a:pPr>
              <a:spcAft>
                <a:spcPts val="1000"/>
              </a:spcAft>
              <a:buClr>
                <a:srgbClr val="5B6F80"/>
              </a:buClr>
            </a:pPr>
            <a:endParaRPr lang="en-US" sz="1600" dirty="0">
              <a:latin typeface="Aptos Light" panose="020B0004020202020204" pitchFamily="34" charset="0"/>
              <a:cs typeface="Cambay" pitchFamily="2" charset="77"/>
            </a:endParaRPr>
          </a:p>
        </p:txBody>
      </p:sp>
      <p:sp>
        <p:nvSpPr>
          <p:cNvPr id="18" name="TextBox 17">
            <a:extLst>
              <a:ext uri="{FF2B5EF4-FFF2-40B4-BE49-F238E27FC236}">
                <a16:creationId xmlns:a16="http://schemas.microsoft.com/office/drawing/2014/main" id="{06A44B2B-A83F-93CD-7C7C-608E76F43469}"/>
              </a:ext>
            </a:extLst>
          </p:cNvPr>
          <p:cNvSpPr txBox="1"/>
          <p:nvPr/>
        </p:nvSpPr>
        <p:spPr>
          <a:xfrm>
            <a:off x="467706" y="493810"/>
            <a:ext cx="1123661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02  Pivot</a:t>
            </a:r>
          </a:p>
        </p:txBody>
      </p:sp>
      <p:pic>
        <p:nvPicPr>
          <p:cNvPr id="4" name="Picture 3">
            <a:extLst>
              <a:ext uri="{FF2B5EF4-FFF2-40B4-BE49-F238E27FC236}">
                <a16:creationId xmlns:a16="http://schemas.microsoft.com/office/drawing/2014/main" id="{E0078E75-505F-7678-ADC0-6BE870A46C8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 r="5775" b="-1"/>
          <a:stretch/>
        </p:blipFill>
        <p:spPr>
          <a:xfrm>
            <a:off x="5076275" y="345768"/>
            <a:ext cx="4770226" cy="6500802"/>
          </a:xfrm>
          <a:prstGeom prst="rect">
            <a:avLst/>
          </a:prstGeom>
        </p:spPr>
      </p:pic>
      <p:sp>
        <p:nvSpPr>
          <p:cNvPr id="2" name="TextBox 1">
            <a:extLst>
              <a:ext uri="{FF2B5EF4-FFF2-40B4-BE49-F238E27FC236}">
                <a16:creationId xmlns:a16="http://schemas.microsoft.com/office/drawing/2014/main" id="{5780CF34-5C8E-FC2B-6034-0291822E7474}"/>
              </a:ext>
            </a:extLst>
          </p:cNvPr>
          <p:cNvSpPr txBox="1"/>
          <p:nvPr/>
        </p:nvSpPr>
        <p:spPr>
          <a:xfrm rot="5400000">
            <a:off x="8010988" y="2866529"/>
            <a:ext cx="5425663" cy="1569660"/>
          </a:xfrm>
          <a:prstGeom prst="rect">
            <a:avLst/>
          </a:prstGeom>
          <a:noFill/>
        </p:spPr>
        <p:txBody>
          <a:bodyPr wrap="square" rtlCol="0">
            <a:spAutoFit/>
          </a:bodyPr>
          <a:lstStyle/>
          <a:p>
            <a:r>
              <a:rPr lang="en-US" sz="9600" b="1" spc="1000" dirty="0">
                <a:solidFill>
                  <a:schemeClr val="bg1"/>
                </a:solidFill>
                <a:latin typeface="Cambay" pitchFamily="2" charset="77"/>
                <a:ea typeface="Gadugi" panose="020B0502040204020203" pitchFamily="34" charset="0"/>
                <a:cs typeface="Cambay" pitchFamily="2" charset="77"/>
              </a:rPr>
              <a:t>PIVOT</a:t>
            </a:r>
          </a:p>
        </p:txBody>
      </p:sp>
      <p:sp>
        <p:nvSpPr>
          <p:cNvPr id="5" name="TextBox 4">
            <a:extLst>
              <a:ext uri="{FF2B5EF4-FFF2-40B4-BE49-F238E27FC236}">
                <a16:creationId xmlns:a16="http://schemas.microsoft.com/office/drawing/2014/main" id="{6C632A97-05FA-0E59-E46B-51BBD07BD13F}"/>
              </a:ext>
            </a:extLst>
          </p:cNvPr>
          <p:cNvSpPr txBox="1"/>
          <p:nvPr/>
        </p:nvSpPr>
        <p:spPr>
          <a:xfrm>
            <a:off x="290417" y="3429000"/>
            <a:ext cx="4248703" cy="2895664"/>
          </a:xfrm>
          <a:prstGeom prst="rect">
            <a:avLst/>
          </a:prstGeom>
          <a:noFill/>
        </p:spPr>
        <p:txBody>
          <a:bodyPr wrap="square" rtlCol="0">
            <a:spAutoFit/>
          </a:bodyPr>
          <a:lstStyle/>
          <a:p>
            <a:pPr>
              <a:spcAft>
                <a:spcPts val="500"/>
              </a:spcAft>
            </a:pPr>
            <a:r>
              <a:rPr lang="en-US" sz="1600" b="1" dirty="0">
                <a:latin typeface="Aptos Light" panose="020B0004020202020204" pitchFamily="34" charset="0"/>
              </a:rPr>
              <a:t>Architectural Considerations</a:t>
            </a:r>
          </a:p>
          <a:p>
            <a:pPr marL="285750" indent="-285750">
              <a:lnSpc>
                <a:spcPct val="150000"/>
              </a:lnSpc>
              <a:buFont typeface="Arial" panose="020B0604020202020204" pitchFamily="34" charset="0"/>
              <a:buChar char="•"/>
            </a:pPr>
            <a:r>
              <a:rPr lang="en-US" sz="1600" dirty="0">
                <a:latin typeface="Aptos Light" panose="020B0004020202020204" pitchFamily="34" charset="0"/>
              </a:rPr>
              <a:t>Opens up to 150° depending on hinge type</a:t>
            </a:r>
          </a:p>
          <a:p>
            <a:pPr marL="285750" indent="-285750">
              <a:lnSpc>
                <a:spcPct val="150000"/>
              </a:lnSpc>
              <a:buFont typeface="Arial" panose="020B0604020202020204" pitchFamily="34" charset="0"/>
              <a:buChar char="•"/>
            </a:pPr>
            <a:r>
              <a:rPr lang="en-US" sz="1600" dirty="0">
                <a:latin typeface="Aptos Light" panose="020B0004020202020204" pitchFamily="34" charset="0"/>
              </a:rPr>
              <a:t>Optional hold-open at fixed angles (e.g., 90°)</a:t>
            </a:r>
          </a:p>
          <a:p>
            <a:pPr marL="285750" indent="-285750">
              <a:lnSpc>
                <a:spcPct val="150000"/>
              </a:lnSpc>
              <a:buFont typeface="Arial" panose="020B0604020202020204" pitchFamily="34" charset="0"/>
              <a:buChar char="•"/>
            </a:pPr>
            <a:r>
              <a:rPr lang="en-US" sz="1600" dirty="0">
                <a:latin typeface="Aptos Light" panose="020B0004020202020204" pitchFamily="34" charset="0"/>
              </a:rPr>
              <a:t>Requires floor and ceiling support for hinge system</a:t>
            </a:r>
          </a:p>
          <a:p>
            <a:pPr marL="285750" indent="-285750">
              <a:lnSpc>
                <a:spcPct val="150000"/>
              </a:lnSpc>
              <a:buFont typeface="Arial" panose="020B0604020202020204" pitchFamily="34" charset="0"/>
              <a:buChar char="•"/>
            </a:pPr>
            <a:r>
              <a:rPr lang="en-US" sz="1600" dirty="0">
                <a:latin typeface="Aptos Light" panose="020B0004020202020204" pitchFamily="34" charset="0"/>
              </a:rPr>
              <a:t>Ideal for feature entrances or open-plan transitions</a:t>
            </a:r>
          </a:p>
          <a:p>
            <a:endParaRPr lang="en-US" sz="1600" dirty="0">
              <a:latin typeface="Aptos Light" panose="020B0004020202020204" pitchFamily="34" charset="0"/>
            </a:endParaRPr>
          </a:p>
        </p:txBody>
      </p:sp>
      <p:pic>
        <p:nvPicPr>
          <p:cNvPr id="6" name="Picture 2" descr="The American Institute of Architects">
            <a:extLst>
              <a:ext uri="{FF2B5EF4-FFF2-40B4-BE49-F238E27FC236}">
                <a16:creationId xmlns:a16="http://schemas.microsoft.com/office/drawing/2014/main" id="{CD75E4B6-EB3A-943E-04DE-C40261A9F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blue and white logo&#10;&#10;Description automatically generated">
            <a:extLst>
              <a:ext uri="{FF2B5EF4-FFF2-40B4-BE49-F238E27FC236}">
                <a16:creationId xmlns:a16="http://schemas.microsoft.com/office/drawing/2014/main" id="{917364C9-DBC1-B7B3-0CC7-DF209D83F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73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5A44-CDB6-9B0A-1FAB-F6FFD93F3CB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A9E76BB-9F54-300F-1BE4-F39475DC27B5}"/>
              </a:ext>
            </a:extLst>
          </p:cNvPr>
          <p:cNvSpPr/>
          <p:nvPr/>
        </p:nvSpPr>
        <p:spPr>
          <a:xfrm>
            <a:off x="3638715" y="0"/>
            <a:ext cx="855328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1BEDB9-F059-1219-C582-5ECE54840558}"/>
              </a:ext>
            </a:extLst>
          </p:cNvPr>
          <p:cNvSpPr txBox="1"/>
          <p:nvPr/>
        </p:nvSpPr>
        <p:spPr>
          <a:xfrm>
            <a:off x="5619750" y="1481926"/>
            <a:ext cx="5666393" cy="1421351"/>
          </a:xfrm>
          <a:prstGeom prst="rect">
            <a:avLst/>
          </a:prstGeom>
          <a:noFill/>
        </p:spPr>
        <p:txBody>
          <a:bodyPr wrap="square" rtlCol="0">
            <a:spAutoFit/>
          </a:bodyPr>
          <a:lstStyle/>
          <a:p>
            <a:pPr marL="285750" indent="-285750">
              <a:lnSpc>
                <a:spcPct val="150000"/>
              </a:lnSpc>
              <a:spcAft>
                <a:spcPts val="1000"/>
              </a:spcAft>
              <a:buFont typeface="Arial" panose="020B0604020202020204" pitchFamily="34" charset="0"/>
              <a:buChar char="•"/>
            </a:pPr>
            <a:r>
              <a:rPr lang="en-US" sz="1600" dirty="0">
                <a:solidFill>
                  <a:schemeClr val="bg1"/>
                </a:solidFill>
                <a:latin typeface="Aptos Light" panose="020B0004020202020204" pitchFamily="34" charset="0"/>
                <a:cs typeface="Cambay" pitchFamily="2" charset="77"/>
              </a:rPr>
              <a:t>Non-operable glass panels within a steel frame</a:t>
            </a:r>
          </a:p>
          <a:p>
            <a:pPr marL="285750" indent="-285750">
              <a:lnSpc>
                <a:spcPct val="150000"/>
              </a:lnSpc>
              <a:spcAft>
                <a:spcPts val="1000"/>
              </a:spcAft>
              <a:buFont typeface="Arial" panose="020B0604020202020204" pitchFamily="34" charset="0"/>
              <a:buChar char="•"/>
            </a:pPr>
            <a:r>
              <a:rPr lang="en-US" sz="1600" dirty="0">
                <a:solidFill>
                  <a:schemeClr val="bg1"/>
                </a:solidFill>
                <a:latin typeface="Aptos Light" panose="020B0004020202020204" pitchFamily="34" charset="0"/>
                <a:cs typeface="Cambay" pitchFamily="2" charset="77"/>
              </a:rPr>
              <a:t>Used for dividing space without restricting visibility or light</a:t>
            </a:r>
          </a:p>
          <a:p>
            <a:pPr marL="285750" indent="-285750">
              <a:lnSpc>
                <a:spcPct val="150000"/>
              </a:lnSpc>
              <a:spcAft>
                <a:spcPts val="1000"/>
              </a:spcAft>
              <a:buFont typeface="Arial" panose="020B0604020202020204" pitchFamily="34" charset="0"/>
              <a:buChar char="•"/>
            </a:pPr>
            <a:r>
              <a:rPr lang="en-US" sz="1600" dirty="0">
                <a:solidFill>
                  <a:schemeClr val="bg1"/>
                </a:solidFill>
                <a:latin typeface="Aptos Light" panose="020B0004020202020204" pitchFamily="34" charset="0"/>
                <a:cs typeface="Cambay" pitchFamily="2" charset="77"/>
              </a:rPr>
              <a:t>Can be standalone or paired with operable doors</a:t>
            </a:r>
          </a:p>
        </p:txBody>
      </p:sp>
      <p:sp>
        <p:nvSpPr>
          <p:cNvPr id="18" name="TextBox 17">
            <a:extLst>
              <a:ext uri="{FF2B5EF4-FFF2-40B4-BE49-F238E27FC236}">
                <a16:creationId xmlns:a16="http://schemas.microsoft.com/office/drawing/2014/main" id="{4779F68D-00BA-F315-9767-2098DA48D3A7}"/>
              </a:ext>
            </a:extLst>
          </p:cNvPr>
          <p:cNvSpPr txBox="1"/>
          <p:nvPr/>
        </p:nvSpPr>
        <p:spPr>
          <a:xfrm>
            <a:off x="467706" y="493810"/>
            <a:ext cx="11236613" cy="584775"/>
          </a:xfrm>
          <a:prstGeom prst="rect">
            <a:avLst/>
          </a:prstGeom>
          <a:noFill/>
        </p:spPr>
        <p:txBody>
          <a:bodyPr wrap="square" rtlCol="0">
            <a:spAutoFit/>
          </a:bodyPr>
          <a:lstStyle/>
          <a:p>
            <a:r>
              <a:rPr lang="en-US" sz="3200" dirty="0">
                <a:solidFill>
                  <a:schemeClr val="accent1"/>
                </a:solidFill>
                <a:latin typeface="Trajan Sans Pro" panose="020E0502050503020301" pitchFamily="34" charset="0"/>
              </a:rPr>
              <a:t>03  Fixed</a:t>
            </a:r>
          </a:p>
        </p:txBody>
      </p:sp>
      <p:pic>
        <p:nvPicPr>
          <p:cNvPr id="3" name="Picture 2">
            <a:extLst>
              <a:ext uri="{FF2B5EF4-FFF2-40B4-BE49-F238E27FC236}">
                <a16:creationId xmlns:a16="http://schemas.microsoft.com/office/drawing/2014/main" id="{69E11B5C-B931-323D-25B9-36CAF0F7B4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rcRect l="9248" t="1700" r="50315" b="2311"/>
          <a:stretch/>
        </p:blipFill>
        <p:spPr>
          <a:xfrm>
            <a:off x="1201614" y="1289927"/>
            <a:ext cx="3207265" cy="5074263"/>
          </a:xfrm>
          <a:prstGeom prst="rect">
            <a:avLst/>
          </a:prstGeom>
        </p:spPr>
      </p:pic>
      <p:sp>
        <p:nvSpPr>
          <p:cNvPr id="2" name="TextBox 1">
            <a:extLst>
              <a:ext uri="{FF2B5EF4-FFF2-40B4-BE49-F238E27FC236}">
                <a16:creationId xmlns:a16="http://schemas.microsoft.com/office/drawing/2014/main" id="{E8C997E2-7DC2-D0F1-0CD0-E95F43824EE4}"/>
              </a:ext>
            </a:extLst>
          </p:cNvPr>
          <p:cNvSpPr txBox="1"/>
          <p:nvPr/>
        </p:nvSpPr>
        <p:spPr>
          <a:xfrm>
            <a:off x="7085710" y="5190789"/>
            <a:ext cx="5425663" cy="1569660"/>
          </a:xfrm>
          <a:prstGeom prst="rect">
            <a:avLst/>
          </a:prstGeom>
          <a:noFill/>
        </p:spPr>
        <p:txBody>
          <a:bodyPr wrap="square" rtlCol="0">
            <a:spAutoFit/>
          </a:bodyPr>
          <a:lstStyle/>
          <a:p>
            <a:r>
              <a:rPr lang="en-US" sz="9600" b="1" spc="1000" dirty="0">
                <a:solidFill>
                  <a:schemeClr val="bg1"/>
                </a:solidFill>
                <a:latin typeface="Cambay" pitchFamily="2" charset="77"/>
                <a:ea typeface="Gadugi" panose="020B0502040204020203" pitchFamily="34" charset="0"/>
                <a:cs typeface="Cambay" pitchFamily="2" charset="77"/>
              </a:rPr>
              <a:t>FIXED</a:t>
            </a:r>
          </a:p>
        </p:txBody>
      </p:sp>
      <p:sp>
        <p:nvSpPr>
          <p:cNvPr id="4" name="TextBox 3">
            <a:extLst>
              <a:ext uri="{FF2B5EF4-FFF2-40B4-BE49-F238E27FC236}">
                <a16:creationId xmlns:a16="http://schemas.microsoft.com/office/drawing/2014/main" id="{290C9BBA-A88D-DEC0-EEED-4727273037A2}"/>
              </a:ext>
            </a:extLst>
          </p:cNvPr>
          <p:cNvSpPr txBox="1"/>
          <p:nvPr/>
        </p:nvSpPr>
        <p:spPr>
          <a:xfrm>
            <a:off x="5619750" y="3309427"/>
            <a:ext cx="5666393" cy="1505990"/>
          </a:xfrm>
          <a:prstGeom prst="rect">
            <a:avLst/>
          </a:prstGeom>
          <a:noFill/>
        </p:spPr>
        <p:txBody>
          <a:bodyPr wrap="square" rtlCol="0">
            <a:spAutoFit/>
          </a:bodyPr>
          <a:lstStyle/>
          <a:p>
            <a:pPr>
              <a:spcAft>
                <a:spcPts val="500"/>
              </a:spcAft>
            </a:pPr>
            <a:r>
              <a:rPr lang="en-US" sz="1600" b="1" dirty="0">
                <a:solidFill>
                  <a:schemeClr val="bg1"/>
                </a:solidFill>
                <a:latin typeface="Aptos Light" panose="020B0004020202020204" pitchFamily="34" charset="0"/>
              </a:rPr>
              <a:t>Architectural Considerations</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Enhances openness in interiors</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May require floor and ceiling anchoring</a:t>
            </a:r>
          </a:p>
          <a:p>
            <a:pPr marL="285750" indent="-285750">
              <a:lnSpc>
                <a:spcPct val="150000"/>
              </a:lnSpc>
              <a:buFont typeface="Arial" panose="020B0604020202020204" pitchFamily="34" charset="0"/>
              <a:buChar char="•"/>
            </a:pPr>
            <a:r>
              <a:rPr lang="en-US" sz="1600" dirty="0">
                <a:solidFill>
                  <a:schemeClr val="bg1"/>
                </a:solidFill>
                <a:latin typeface="Aptos Light" panose="020B0004020202020204" pitchFamily="34" charset="0"/>
              </a:rPr>
              <a:t>Supports modular configurations with transoms or sidelights</a:t>
            </a:r>
          </a:p>
        </p:txBody>
      </p:sp>
      <p:pic>
        <p:nvPicPr>
          <p:cNvPr id="5" name="Picture 2" descr="The American Institute of Architects">
            <a:extLst>
              <a:ext uri="{FF2B5EF4-FFF2-40B4-BE49-F238E27FC236}">
                <a16:creationId xmlns:a16="http://schemas.microsoft.com/office/drawing/2014/main" id="{9820EF64-5C32-0625-2F38-D4DF31F35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0490" y="6244209"/>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blue and white logo&#10;&#10;Description automatically generated">
            <a:extLst>
              <a:ext uri="{FF2B5EF4-FFF2-40B4-BE49-F238E27FC236}">
                <a16:creationId xmlns:a16="http://schemas.microsoft.com/office/drawing/2014/main" id="{BCE1D139-78DC-E206-FA3E-F661B24FD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3" y="6167585"/>
            <a:ext cx="10001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9820"/>
      </p:ext>
    </p:extLst>
  </p:cSld>
  <p:clrMapOvr>
    <a:masterClrMapping/>
  </p:clrMapOvr>
</p:sld>
</file>

<file path=ppt/theme/theme1.xml><?xml version="1.0" encoding="utf-8"?>
<a:theme xmlns:a="http://schemas.openxmlformats.org/drawingml/2006/main" name="Office Theme">
  <a:themeElements>
    <a:clrScheme name="glenview">
      <a:dk1>
        <a:srgbClr val="473728"/>
      </a:dk1>
      <a:lt1>
        <a:srgbClr val="FFFFFF"/>
      </a:lt1>
      <a:dk2>
        <a:srgbClr val="473728"/>
      </a:dk2>
      <a:lt2>
        <a:srgbClr val="EAEAEA"/>
      </a:lt2>
      <a:accent1>
        <a:srgbClr val="332F20"/>
      </a:accent1>
      <a:accent2>
        <a:srgbClr val="79AABE"/>
      </a:accent2>
      <a:accent3>
        <a:srgbClr val="5B6F80"/>
      </a:accent3>
      <a:accent4>
        <a:srgbClr val="A68C7E"/>
      </a:accent4>
      <a:accent5>
        <a:srgbClr val="E0CEAA"/>
      </a:accent5>
      <a:accent6>
        <a:srgbClr val="DEC8B6"/>
      </a:accent6>
      <a:hlink>
        <a:srgbClr val="7993A5"/>
      </a:hlink>
      <a:folHlink>
        <a:srgbClr val="5B6F80"/>
      </a:folHlink>
    </a:clrScheme>
    <a:fontScheme name="Custom 79">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62ec33-5e1c-42ee-8999-f7443ae377c6" xsi:nil="true"/>
    <lcf76f155ced4ddcb4097134ff3c332f xmlns="0ece5e25-b936-444e-8e3a-b609f73c3d8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A6CEF5D7AED64692CA71EE68D2BA05" ma:contentTypeVersion="14" ma:contentTypeDescription="Create a new document." ma:contentTypeScope="" ma:versionID="5fda90eaa743e532c852cd328e6652ed">
  <xsd:schema xmlns:xsd="http://www.w3.org/2001/XMLSchema" xmlns:xs="http://www.w3.org/2001/XMLSchema" xmlns:p="http://schemas.microsoft.com/office/2006/metadata/properties" xmlns:ns2="0ece5e25-b936-444e-8e3a-b609f73c3d89" xmlns:ns3="6c62ec33-5e1c-42ee-8999-f7443ae377c6" targetNamespace="http://schemas.microsoft.com/office/2006/metadata/properties" ma:root="true" ma:fieldsID="f5013e689c5d5951743187f5b16fe8ef" ns2:_="" ns3:_="">
    <xsd:import namespace="0ece5e25-b936-444e-8e3a-b609f73c3d89"/>
    <xsd:import namespace="6c62ec33-5e1c-42ee-8999-f7443ae377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e5e25-b936-444e-8e3a-b609f73c3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2ec33-5e1c-42ee-8999-f7443ae377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8cfa8b-bdac-4857-bbca-7450b4c659cc}" ma:internalName="TaxCatchAll" ma:showField="CatchAllData" ma:web="6c62ec33-5e1c-42ee-8999-f7443ae37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1C4643-1938-483E-B533-DB991EC850E7}">
  <ds:schemaRefs>
    <ds:schemaRef ds:uri="0ece5e25-b936-444e-8e3a-b609f73c3d89"/>
    <ds:schemaRef ds:uri="530d29a4-c7ab-4efb-b226-3a8dd1092af2"/>
    <ds:schemaRef ds:uri="6c62ec33-5e1c-42ee-8999-f7443ae377c6"/>
    <ds:schemaRef ds:uri="fa4deee0-8e10-4a55-9b0e-58a40eb250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00FA4F-B0F9-4C53-A64F-7D1F298F409C}">
  <ds:schemaRefs>
    <ds:schemaRef ds:uri="http://schemas.microsoft.com/sharepoint/v3/contenttype/forms"/>
  </ds:schemaRefs>
</ds:datastoreItem>
</file>

<file path=customXml/itemProps3.xml><?xml version="1.0" encoding="utf-8"?>
<ds:datastoreItem xmlns:ds="http://schemas.openxmlformats.org/officeDocument/2006/customXml" ds:itemID="{82C985F8-7096-4A99-9915-F2098F7B13F8}">
  <ds:schemaRefs>
    <ds:schemaRef ds:uri="0ece5e25-b936-444e-8e3a-b609f73c3d89"/>
    <ds:schemaRef ds:uri="6c62ec33-5e1c-42ee-8999-f7443ae377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220</TotalTime>
  <Words>2921</Words>
  <Application>Microsoft Office PowerPoint</Application>
  <PresentationFormat>Widescreen</PresentationFormat>
  <Paragraphs>238</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 Light</vt:lpstr>
      <vt:lpstr>Calibri</vt:lpstr>
      <vt:lpstr>Cambay</vt:lpstr>
      <vt:lpstr>Montserrat</vt:lpstr>
      <vt:lpstr>Trajan Sans Pro</vt:lpstr>
      <vt:lpstr>Montserrat Bold</vt:lpstr>
      <vt:lpstr>Instrument Sans Semi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dc:creator>
  <cp:lastModifiedBy>Kylie Fletcher</cp:lastModifiedBy>
  <cp:revision>12</cp:revision>
  <dcterms:created xsi:type="dcterms:W3CDTF">2020-06-12T17:01:52Z</dcterms:created>
  <dcterms:modified xsi:type="dcterms:W3CDTF">2025-07-30T18:40:35Z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0x01010083A6CEF5D7AED64692CA71EE68D2BA05</vt:lpwstr>
  </property>
  <property fmtid="{D5CDD505-2E9C-101B-9397-08002B2CF9AE}" pid="3" name="MediaServiceImageTags">
    <vt:lpwstr/>
  </property>
</Properties>
</file>