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charset="0"/>
      <p:regular r:id="rId21"/>
    </p:embeddedFont>
    <p:embeddedFont>
      <p:font typeface="Montserrat Ultra-Bold" panose="020B0604020202020204" charset="0"/>
      <p:regular r:id="rId22"/>
    </p:embeddedFont>
    <p:embeddedFont>
      <p:font typeface="Open Sans Light" panose="020B030603050402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441" autoAdjust="0"/>
  </p:normalViewPr>
  <p:slideViewPr>
    <p:cSldViewPr>
      <p:cViewPr varScale="1">
        <p:scale>
          <a:sx n="63" d="100"/>
          <a:sy n="63" d="100"/>
        </p:scale>
        <p:origin x="5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Fletcher" userId="69f6e5b9-b7ac-4956-b0b1-267adc618812" providerId="ADAL" clId="{878C013A-E0B3-47BE-8710-4C22BED91B71}"/>
    <pc:docChg chg="undo custSel modSld">
      <pc:chgData name="Kylie Fletcher" userId="69f6e5b9-b7ac-4956-b0b1-267adc618812" providerId="ADAL" clId="{878C013A-E0B3-47BE-8710-4C22BED91B71}" dt="2025-05-15T19:30:36.427" v="16" actId="20577"/>
      <pc:docMkLst>
        <pc:docMk/>
      </pc:docMkLst>
      <pc:sldChg chg="modSp mod">
        <pc:chgData name="Kylie Fletcher" userId="69f6e5b9-b7ac-4956-b0b1-267adc618812" providerId="ADAL" clId="{878C013A-E0B3-47BE-8710-4C22BED91B71}" dt="2025-05-15T19:30:36.427" v="16" actId="20577"/>
        <pc:sldMkLst>
          <pc:docMk/>
          <pc:sldMk cId="0" sldId="265"/>
        </pc:sldMkLst>
        <pc:spChg chg="mod">
          <ac:chgData name="Kylie Fletcher" userId="69f6e5b9-b7ac-4956-b0b1-267adc618812" providerId="ADAL" clId="{878C013A-E0B3-47BE-8710-4C22BED91B71}" dt="2025-05-15T19:30:36.427" v="16" actId="20577"/>
          <ac:spMkLst>
            <pc:docMk/>
            <pc:sldMk cId="0" sldId="265"/>
            <ac:spMk id="32" creationId="{0550507E-AF59-B55C-7965-4C0B08181E94}"/>
          </ac:spMkLst>
        </pc:spChg>
      </pc:sldChg>
    </pc:docChg>
  </pc:docChgLst>
  <pc:docChgLst>
    <pc:chgData name="Kylie Fletcher" userId="69f6e5b9-b7ac-4956-b0b1-267adc618812" providerId="ADAL" clId="{57F00E11-160D-49DE-AAED-D9B97F2E4EF2}"/>
    <pc:docChg chg="undo custSel addSld delSld modSld sldOrd">
      <pc:chgData name="Kylie Fletcher" userId="69f6e5b9-b7ac-4956-b0b1-267adc618812" providerId="ADAL" clId="{57F00E11-160D-49DE-AAED-D9B97F2E4EF2}" dt="2025-04-23T19:49:10.188" v="3665" actId="20577"/>
      <pc:docMkLst>
        <pc:docMk/>
      </pc:docMkLst>
      <pc:sldChg chg="delSp modSp mod modNotesTx">
        <pc:chgData name="Kylie Fletcher" userId="69f6e5b9-b7ac-4956-b0b1-267adc618812" providerId="ADAL" clId="{57F00E11-160D-49DE-AAED-D9B97F2E4EF2}" dt="2025-04-23T19:49:00.659" v="3664" actId="20577"/>
        <pc:sldMkLst>
          <pc:docMk/>
          <pc:sldMk cId="0" sldId="257"/>
        </pc:sldMkLst>
        <pc:spChg chg="mod">
          <ac:chgData name="Kylie Fletcher" userId="69f6e5b9-b7ac-4956-b0b1-267adc618812" providerId="ADAL" clId="{57F00E11-160D-49DE-AAED-D9B97F2E4EF2}" dt="2025-04-16T17:24:01.426" v="2457" actId="14100"/>
          <ac:spMkLst>
            <pc:docMk/>
            <pc:sldMk cId="0" sldId="257"/>
            <ac:spMk id="6" creationId="{00000000-0000-0000-0000-000000000000}"/>
          </ac:spMkLst>
        </pc:spChg>
        <pc:spChg chg="mod">
          <ac:chgData name="Kylie Fletcher" userId="69f6e5b9-b7ac-4956-b0b1-267adc618812" providerId="ADAL" clId="{57F00E11-160D-49DE-AAED-D9B97F2E4EF2}" dt="2025-04-16T17:24:37" v="2463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Kylie Fletcher" userId="69f6e5b9-b7ac-4956-b0b1-267adc618812" providerId="ADAL" clId="{57F00E11-160D-49DE-AAED-D9B97F2E4EF2}" dt="2025-04-16T17:24:40.062" v="2464" actId="1076"/>
          <ac:spMkLst>
            <pc:docMk/>
            <pc:sldMk cId="0" sldId="257"/>
            <ac:spMk id="16" creationId="{00000000-0000-0000-0000-000000000000}"/>
          </ac:spMkLst>
        </pc:spChg>
      </pc:sldChg>
      <pc:sldChg chg="addSp delSp modSp mod modNotesTx">
        <pc:chgData name="Kylie Fletcher" userId="69f6e5b9-b7ac-4956-b0b1-267adc618812" providerId="ADAL" clId="{57F00E11-160D-49DE-AAED-D9B97F2E4EF2}" dt="2025-04-17T14:53:46.435" v="2639" actId="20577"/>
        <pc:sldMkLst>
          <pc:docMk/>
          <pc:sldMk cId="0" sldId="258"/>
        </pc:sldMkLst>
        <pc:spChg chg="add del mod">
          <ac:chgData name="Kylie Fletcher" userId="69f6e5b9-b7ac-4956-b0b1-267adc618812" providerId="ADAL" clId="{57F00E11-160D-49DE-AAED-D9B97F2E4EF2}" dt="2025-04-17T14:52:50.905" v="2567" actId="20577"/>
          <ac:spMkLst>
            <pc:docMk/>
            <pc:sldMk cId="0" sldId="258"/>
            <ac:spMk id="34" creationId="{5EC4887A-EDD0-E99B-5FC0-7177020BD089}"/>
          </ac:spMkLst>
        </pc:spChg>
        <pc:spChg chg="mod">
          <ac:chgData name="Kylie Fletcher" userId="69f6e5b9-b7ac-4956-b0b1-267adc618812" providerId="ADAL" clId="{57F00E11-160D-49DE-AAED-D9B97F2E4EF2}" dt="2025-04-17T14:51:45.753" v="2556" actId="20577"/>
          <ac:spMkLst>
            <pc:docMk/>
            <pc:sldMk cId="0" sldId="258"/>
            <ac:spMk id="36" creationId="{C1C94E2F-5223-6912-59B3-53F0F18234E0}"/>
          </ac:spMkLst>
        </pc:spChg>
        <pc:spChg chg="mod">
          <ac:chgData name="Kylie Fletcher" userId="69f6e5b9-b7ac-4956-b0b1-267adc618812" providerId="ADAL" clId="{57F00E11-160D-49DE-AAED-D9B97F2E4EF2}" dt="2025-04-17T14:52:24.518" v="2558" actId="20577"/>
          <ac:spMkLst>
            <pc:docMk/>
            <pc:sldMk cId="0" sldId="258"/>
            <ac:spMk id="37" creationId="{3841E410-3625-2377-9E8F-BE64DE7BF537}"/>
          </ac:spMkLst>
        </pc:spChg>
        <pc:spChg chg="add del mod">
          <ac:chgData name="Kylie Fletcher" userId="69f6e5b9-b7ac-4956-b0b1-267adc618812" providerId="ADAL" clId="{57F00E11-160D-49DE-AAED-D9B97F2E4EF2}" dt="2025-04-16T17:26:17.844" v="2523" actId="20577"/>
          <ac:spMkLst>
            <pc:docMk/>
            <pc:sldMk cId="0" sldId="258"/>
            <ac:spMk id="38" creationId="{523F2232-3017-2C95-88ED-3BAB650E12BA}"/>
          </ac:spMkLst>
        </pc:spChg>
        <pc:grpChg chg="add del">
          <ac:chgData name="Kylie Fletcher" userId="69f6e5b9-b7ac-4956-b0b1-267adc618812" providerId="ADAL" clId="{57F00E11-160D-49DE-AAED-D9B97F2E4EF2}" dt="2025-04-16T17:25:54.106" v="2516" actId="478"/>
          <ac:grpSpMkLst>
            <pc:docMk/>
            <pc:sldMk cId="0" sldId="258"/>
            <ac:grpSpMk id="31" creationId="{E85C07EA-D2B7-E622-7A8F-62220FB79403}"/>
          </ac:grpSpMkLst>
        </pc:grpChg>
      </pc:sldChg>
      <pc:sldChg chg="addSp delSp modSp mod">
        <pc:chgData name="Kylie Fletcher" userId="69f6e5b9-b7ac-4956-b0b1-267adc618812" providerId="ADAL" clId="{57F00E11-160D-49DE-AAED-D9B97F2E4EF2}" dt="2025-04-17T14:56:56.944" v="2691" actId="20577"/>
        <pc:sldMkLst>
          <pc:docMk/>
          <pc:sldMk cId="0" sldId="259"/>
        </pc:sldMkLst>
        <pc:spChg chg="add del mod">
          <ac:chgData name="Kylie Fletcher" userId="69f6e5b9-b7ac-4956-b0b1-267adc618812" providerId="ADAL" clId="{57F00E11-160D-49DE-AAED-D9B97F2E4EF2}" dt="2025-04-14T21:07:24.030" v="36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ylie Fletcher" userId="69f6e5b9-b7ac-4956-b0b1-267adc618812" providerId="ADAL" clId="{57F00E11-160D-49DE-AAED-D9B97F2E4EF2}" dt="2025-04-14T21:04:00.505" v="34" actId="14100"/>
          <ac:spMkLst>
            <pc:docMk/>
            <pc:sldMk cId="0" sldId="259"/>
            <ac:spMk id="14" creationId="{00000000-0000-0000-0000-000000000000}"/>
          </ac:spMkLst>
        </pc:spChg>
        <pc:spChg chg="mod">
          <ac:chgData name="Kylie Fletcher" userId="69f6e5b9-b7ac-4956-b0b1-267adc618812" providerId="ADAL" clId="{57F00E11-160D-49DE-AAED-D9B97F2E4EF2}" dt="2025-04-17T14:56:56.944" v="2691" actId="20577"/>
          <ac:spMkLst>
            <pc:docMk/>
            <pc:sldMk cId="0" sldId="259"/>
            <ac:spMk id="20" creationId="{00000000-0000-0000-0000-000000000000}"/>
          </ac:spMkLst>
        </pc:spChg>
        <pc:grpChg chg="mod">
          <ac:chgData name="Kylie Fletcher" userId="69f6e5b9-b7ac-4956-b0b1-267adc618812" providerId="ADAL" clId="{57F00E11-160D-49DE-AAED-D9B97F2E4EF2}" dt="2025-04-14T21:03:11.891" v="9" actId="14100"/>
          <ac:grpSpMkLst>
            <pc:docMk/>
            <pc:sldMk cId="0" sldId="259"/>
            <ac:grpSpMk id="3" creationId="{00000000-0000-0000-0000-000000000000}"/>
          </ac:grpSpMkLst>
        </pc:grpChg>
        <pc:picChg chg="add mod">
          <ac:chgData name="Kylie Fletcher" userId="69f6e5b9-b7ac-4956-b0b1-267adc618812" providerId="ADAL" clId="{57F00E11-160D-49DE-AAED-D9B97F2E4EF2}" dt="2025-04-14T21:03:32.888" v="13"/>
          <ac:picMkLst>
            <pc:docMk/>
            <pc:sldMk cId="0" sldId="259"/>
            <ac:picMk id="24" creationId="{7AB2D258-C21D-9E28-C49B-1A32D327E6D1}"/>
          </ac:picMkLst>
        </pc:picChg>
      </pc:sldChg>
      <pc:sldChg chg="addSp delSp modSp mod">
        <pc:chgData name="Kylie Fletcher" userId="69f6e5b9-b7ac-4956-b0b1-267adc618812" providerId="ADAL" clId="{57F00E11-160D-49DE-AAED-D9B97F2E4EF2}" dt="2025-04-16T17:36:21.139" v="2555" actId="1076"/>
        <pc:sldMkLst>
          <pc:docMk/>
          <pc:sldMk cId="0" sldId="260"/>
        </pc:sldMkLst>
        <pc:spChg chg="mod ord">
          <ac:chgData name="Kylie Fletcher" userId="69f6e5b9-b7ac-4956-b0b1-267adc618812" providerId="ADAL" clId="{57F00E11-160D-49DE-AAED-D9B97F2E4EF2}" dt="2025-04-14T21:23:29.016" v="397" actId="14100"/>
          <ac:spMkLst>
            <pc:docMk/>
            <pc:sldMk cId="0" sldId="260"/>
            <ac:spMk id="5" creationId="{00000000-0000-0000-0000-000000000000}"/>
          </ac:spMkLst>
        </pc:spChg>
        <pc:spChg chg="mod">
          <ac:chgData name="Kylie Fletcher" userId="69f6e5b9-b7ac-4956-b0b1-267adc618812" providerId="ADAL" clId="{57F00E11-160D-49DE-AAED-D9B97F2E4EF2}" dt="2025-04-14T21:43:23.829" v="1067" actId="14100"/>
          <ac:spMkLst>
            <pc:docMk/>
            <pc:sldMk cId="0" sldId="260"/>
            <ac:spMk id="13" creationId="{00000000-0000-0000-0000-000000000000}"/>
          </ac:spMkLst>
        </pc:spChg>
        <pc:spChg chg="mod">
          <ac:chgData name="Kylie Fletcher" userId="69f6e5b9-b7ac-4956-b0b1-267adc618812" providerId="ADAL" clId="{57F00E11-160D-49DE-AAED-D9B97F2E4EF2}" dt="2025-04-16T17:36:21.139" v="2555" actId="1076"/>
          <ac:spMkLst>
            <pc:docMk/>
            <pc:sldMk cId="0" sldId="260"/>
            <ac:spMk id="15" creationId="{00000000-0000-0000-0000-000000000000}"/>
          </ac:spMkLst>
        </pc:spChg>
        <pc:picChg chg="add mod">
          <ac:chgData name="Kylie Fletcher" userId="69f6e5b9-b7ac-4956-b0b1-267adc618812" providerId="ADAL" clId="{57F00E11-160D-49DE-AAED-D9B97F2E4EF2}" dt="2025-04-16T17:29:57.058" v="2538" actId="1076"/>
          <ac:picMkLst>
            <pc:docMk/>
            <pc:sldMk cId="0" sldId="260"/>
            <ac:picMk id="10" creationId="{D4EEECC6-682F-5FE0-13EF-C8C94419319A}"/>
          </ac:picMkLst>
        </pc:picChg>
      </pc:sldChg>
      <pc:sldChg chg="addSp delSp modSp mod">
        <pc:chgData name="Kylie Fletcher" userId="69f6e5b9-b7ac-4956-b0b1-267adc618812" providerId="ADAL" clId="{57F00E11-160D-49DE-AAED-D9B97F2E4EF2}" dt="2025-04-17T14:59:52.592" v="2692" actId="20577"/>
        <pc:sldMkLst>
          <pc:docMk/>
          <pc:sldMk cId="0" sldId="261"/>
        </pc:sldMkLst>
        <pc:spChg chg="mod">
          <ac:chgData name="Kylie Fletcher" userId="69f6e5b9-b7ac-4956-b0b1-267adc618812" providerId="ADAL" clId="{57F00E11-160D-49DE-AAED-D9B97F2E4EF2}" dt="2025-04-14T21:43:36.826" v="1071" actId="947"/>
          <ac:spMkLst>
            <pc:docMk/>
            <pc:sldMk cId="0" sldId="261"/>
            <ac:spMk id="9" creationId="{00000000-0000-0000-0000-000000000000}"/>
          </ac:spMkLst>
        </pc:spChg>
        <pc:spChg chg="add mod">
          <ac:chgData name="Kylie Fletcher" userId="69f6e5b9-b7ac-4956-b0b1-267adc618812" providerId="ADAL" clId="{57F00E11-160D-49DE-AAED-D9B97F2E4EF2}" dt="2025-04-14T21:37:11.280" v="785" actId="1076"/>
          <ac:spMkLst>
            <pc:docMk/>
            <pc:sldMk cId="0" sldId="261"/>
            <ac:spMk id="18" creationId="{94A90163-3426-085F-C0DE-D62EDE4E4A73}"/>
          </ac:spMkLst>
        </pc:spChg>
        <pc:spChg chg="add mod">
          <ac:chgData name="Kylie Fletcher" userId="69f6e5b9-b7ac-4956-b0b1-267adc618812" providerId="ADAL" clId="{57F00E11-160D-49DE-AAED-D9B97F2E4EF2}" dt="2025-04-17T14:59:52.592" v="2692" actId="20577"/>
          <ac:spMkLst>
            <pc:docMk/>
            <pc:sldMk cId="0" sldId="261"/>
            <ac:spMk id="23" creationId="{2BC9DB6F-534A-0FEE-07FD-A98EF41F2863}"/>
          </ac:spMkLst>
        </pc:spChg>
        <pc:spChg chg="add mod">
          <ac:chgData name="Kylie Fletcher" userId="69f6e5b9-b7ac-4956-b0b1-267adc618812" providerId="ADAL" clId="{57F00E11-160D-49DE-AAED-D9B97F2E4EF2}" dt="2025-04-14T21:40:48.832" v="1008" actId="14100"/>
          <ac:spMkLst>
            <pc:docMk/>
            <pc:sldMk cId="0" sldId="261"/>
            <ac:spMk id="24" creationId="{945E6527-0348-14C7-39F2-480816194CE8}"/>
          </ac:spMkLst>
        </pc:spChg>
        <pc:spChg chg="add mod">
          <ac:chgData name="Kylie Fletcher" userId="69f6e5b9-b7ac-4956-b0b1-267adc618812" providerId="ADAL" clId="{57F00E11-160D-49DE-AAED-D9B97F2E4EF2}" dt="2025-04-14T21:48:57.998" v="1085"/>
          <ac:spMkLst>
            <pc:docMk/>
            <pc:sldMk cId="0" sldId="261"/>
            <ac:spMk id="28" creationId="{C97918DC-01A2-B9B1-276E-37CBF91E0174}"/>
          </ac:spMkLst>
        </pc:spChg>
        <pc:picChg chg="add mod">
          <ac:chgData name="Kylie Fletcher" userId="69f6e5b9-b7ac-4956-b0b1-267adc618812" providerId="ADAL" clId="{57F00E11-160D-49DE-AAED-D9B97F2E4EF2}" dt="2025-04-14T21:36:39.183" v="769" actId="1076"/>
          <ac:picMkLst>
            <pc:docMk/>
            <pc:sldMk cId="0" sldId="261"/>
            <ac:picMk id="17" creationId="{6B342457-C198-A9FB-0F07-EE355AF46A4F}"/>
          </ac:picMkLst>
        </pc:picChg>
        <pc:cxnChg chg="add mod">
          <ac:chgData name="Kylie Fletcher" userId="69f6e5b9-b7ac-4956-b0b1-267adc618812" providerId="ADAL" clId="{57F00E11-160D-49DE-AAED-D9B97F2E4EF2}" dt="2025-04-14T21:37:28.789" v="789" actId="14100"/>
          <ac:cxnSpMkLst>
            <pc:docMk/>
            <pc:sldMk cId="0" sldId="261"/>
            <ac:cxnSpMk id="20" creationId="{FF3E75F1-9338-7EEF-8142-E02B28B3240B}"/>
          </ac:cxnSpMkLst>
        </pc:cxnChg>
        <pc:cxnChg chg="add mod">
          <ac:chgData name="Kylie Fletcher" userId="69f6e5b9-b7ac-4956-b0b1-267adc618812" providerId="ADAL" clId="{57F00E11-160D-49DE-AAED-D9B97F2E4EF2}" dt="2025-04-14T21:41:02.544" v="1011" actId="14100"/>
          <ac:cxnSpMkLst>
            <pc:docMk/>
            <pc:sldMk cId="0" sldId="261"/>
            <ac:cxnSpMk id="26" creationId="{3B3FA7C5-274F-9516-3AC5-DFCEF7396403}"/>
          </ac:cxnSpMkLst>
        </pc:cxnChg>
      </pc:sldChg>
      <pc:sldChg chg="addSp delSp modSp del mod">
        <pc:chgData name="Kylie Fletcher" userId="69f6e5b9-b7ac-4956-b0b1-267adc618812" providerId="ADAL" clId="{57F00E11-160D-49DE-AAED-D9B97F2E4EF2}" dt="2025-04-23T18:19:49.229" v="2787" actId="2696"/>
        <pc:sldMkLst>
          <pc:docMk/>
          <pc:sldMk cId="0" sldId="262"/>
        </pc:sldMkLst>
      </pc:sldChg>
      <pc:sldChg chg="del">
        <pc:chgData name="Kylie Fletcher" userId="69f6e5b9-b7ac-4956-b0b1-267adc618812" providerId="ADAL" clId="{57F00E11-160D-49DE-AAED-D9B97F2E4EF2}" dt="2025-04-14T21:42:07.148" v="1029" actId="2696"/>
        <pc:sldMkLst>
          <pc:docMk/>
          <pc:sldMk cId="0" sldId="263"/>
        </pc:sldMkLst>
      </pc:sldChg>
      <pc:sldChg chg="del">
        <pc:chgData name="Kylie Fletcher" userId="69f6e5b9-b7ac-4956-b0b1-267adc618812" providerId="ADAL" clId="{57F00E11-160D-49DE-AAED-D9B97F2E4EF2}" dt="2025-04-14T21:42:09.876" v="1030" actId="2696"/>
        <pc:sldMkLst>
          <pc:docMk/>
          <pc:sldMk cId="0" sldId="264"/>
        </pc:sldMkLst>
      </pc:sldChg>
      <pc:sldChg chg="addSp delSp modSp mod ord modNotesTx">
        <pc:chgData name="Kylie Fletcher" userId="69f6e5b9-b7ac-4956-b0b1-267adc618812" providerId="ADAL" clId="{57F00E11-160D-49DE-AAED-D9B97F2E4EF2}" dt="2025-04-23T19:49:10.188" v="3665" actId="20577"/>
        <pc:sldMkLst>
          <pc:docMk/>
          <pc:sldMk cId="0" sldId="265"/>
        </pc:sldMkLst>
        <pc:spChg chg="mod">
          <ac:chgData name="Kylie Fletcher" userId="69f6e5b9-b7ac-4956-b0b1-267adc618812" providerId="ADAL" clId="{57F00E11-160D-49DE-AAED-D9B97F2E4EF2}" dt="2025-04-15T20:25:29.336" v="2167" actId="14100"/>
          <ac:spMkLst>
            <pc:docMk/>
            <pc:sldMk cId="0" sldId="265"/>
            <ac:spMk id="2" creationId="{00000000-0000-0000-0000-000000000000}"/>
          </ac:spMkLst>
        </pc:spChg>
        <pc:spChg chg="mod">
          <ac:chgData name="Kylie Fletcher" userId="69f6e5b9-b7ac-4956-b0b1-267adc618812" providerId="ADAL" clId="{57F00E11-160D-49DE-AAED-D9B97F2E4EF2}" dt="2025-04-15T20:25:37.659" v="2168" actId="121"/>
          <ac:spMkLst>
            <pc:docMk/>
            <pc:sldMk cId="0" sldId="265"/>
            <ac:spMk id="12" creationId="{00000000-0000-0000-0000-000000000000}"/>
          </ac:spMkLst>
        </pc:spChg>
        <pc:spChg chg="add mod">
          <ac:chgData name="Kylie Fletcher" userId="69f6e5b9-b7ac-4956-b0b1-267adc618812" providerId="ADAL" clId="{57F00E11-160D-49DE-AAED-D9B97F2E4EF2}" dt="2025-04-15T20:28:48.428" v="2250" actId="20577"/>
          <ac:spMkLst>
            <pc:docMk/>
            <pc:sldMk cId="0" sldId="265"/>
            <ac:spMk id="31" creationId="{830B000E-661C-954B-A336-FE4FD86E00DF}"/>
          </ac:spMkLst>
        </pc:spChg>
        <pc:spChg chg="add mod">
          <ac:chgData name="Kylie Fletcher" userId="69f6e5b9-b7ac-4956-b0b1-267adc618812" providerId="ADAL" clId="{57F00E11-160D-49DE-AAED-D9B97F2E4EF2}" dt="2025-04-15T20:28:31.113" v="2248" actId="1076"/>
          <ac:spMkLst>
            <pc:docMk/>
            <pc:sldMk cId="0" sldId="265"/>
            <ac:spMk id="32" creationId="{0550507E-AF59-B55C-7965-4C0B08181E94}"/>
          </ac:spMkLst>
        </pc:spChg>
        <pc:grpChg chg="mod">
          <ac:chgData name="Kylie Fletcher" userId="69f6e5b9-b7ac-4956-b0b1-267adc618812" providerId="ADAL" clId="{57F00E11-160D-49DE-AAED-D9B97F2E4EF2}" dt="2025-04-15T20:26:18.158" v="2174" actId="1076"/>
          <ac:grpSpMkLst>
            <pc:docMk/>
            <pc:sldMk cId="0" sldId="265"/>
            <ac:grpSpMk id="3" creationId="{00000000-0000-0000-0000-000000000000}"/>
          </ac:grpSpMkLst>
        </pc:grpChg>
        <pc:picChg chg="add mod">
          <ac:chgData name="Kylie Fletcher" userId="69f6e5b9-b7ac-4956-b0b1-267adc618812" providerId="ADAL" clId="{57F00E11-160D-49DE-AAED-D9B97F2E4EF2}" dt="2025-04-15T20:26:19.593" v="2175" actId="1076"/>
          <ac:picMkLst>
            <pc:docMk/>
            <pc:sldMk cId="0" sldId="265"/>
            <ac:picMk id="26" creationId="{08DA435B-37E7-C28A-FAB7-28967AA91EFE}"/>
          </ac:picMkLst>
        </pc:picChg>
        <pc:picChg chg="add mod">
          <ac:chgData name="Kylie Fletcher" userId="69f6e5b9-b7ac-4956-b0b1-267adc618812" providerId="ADAL" clId="{57F00E11-160D-49DE-AAED-D9B97F2E4EF2}" dt="2025-04-15T20:27:42.308" v="2212" actId="1076"/>
          <ac:picMkLst>
            <pc:docMk/>
            <pc:sldMk cId="0" sldId="265"/>
            <ac:picMk id="30" creationId="{99F1ED01-E313-E123-42DF-7C5A8FA35441}"/>
          </ac:picMkLst>
        </pc:picChg>
      </pc:sldChg>
      <pc:sldChg chg="addSp delSp modSp add mod ord modNotesTx">
        <pc:chgData name="Kylie Fletcher" userId="69f6e5b9-b7ac-4956-b0b1-267adc618812" providerId="ADAL" clId="{57F00E11-160D-49DE-AAED-D9B97F2E4EF2}" dt="2025-04-23T19:39:36.686" v="3626" actId="20577"/>
        <pc:sldMkLst>
          <pc:docMk/>
          <pc:sldMk cId="32781799" sldId="266"/>
        </pc:sldMkLst>
        <pc:spChg chg="add mod">
          <ac:chgData name="Kylie Fletcher" userId="69f6e5b9-b7ac-4956-b0b1-267adc618812" providerId="ADAL" clId="{57F00E11-160D-49DE-AAED-D9B97F2E4EF2}" dt="2025-04-23T18:20:57.989" v="3037" actId="1076"/>
          <ac:spMkLst>
            <pc:docMk/>
            <pc:sldMk cId="32781799" sldId="266"/>
            <ac:spMk id="2" creationId="{1AEE9E35-448C-108D-93A8-B1ED193EF256}"/>
          </ac:spMkLst>
        </pc:spChg>
        <pc:spChg chg="add mod">
          <ac:chgData name="Kylie Fletcher" userId="69f6e5b9-b7ac-4956-b0b1-267adc618812" providerId="ADAL" clId="{57F00E11-160D-49DE-AAED-D9B97F2E4EF2}" dt="2025-04-15T20:37:01.623" v="2353" actId="20577"/>
          <ac:spMkLst>
            <pc:docMk/>
            <pc:sldMk cId="32781799" sldId="266"/>
            <ac:spMk id="3" creationId="{C350659F-A1E8-0BDA-F9A7-E2B080D77A05}"/>
          </ac:spMkLst>
        </pc:spChg>
        <pc:spChg chg="mod">
          <ac:chgData name="Kylie Fletcher" userId="69f6e5b9-b7ac-4956-b0b1-267adc618812" providerId="ADAL" clId="{57F00E11-160D-49DE-AAED-D9B97F2E4EF2}" dt="2025-04-15T20:34:40.118" v="2304" actId="14100"/>
          <ac:spMkLst>
            <pc:docMk/>
            <pc:sldMk cId="32781799" sldId="266"/>
            <ac:spMk id="13" creationId="{24BA05E9-E14A-CA74-DFA4-9815F2614DD2}"/>
          </ac:spMkLst>
        </pc:spChg>
      </pc:sldChg>
      <pc:sldChg chg="addSp delSp modSp add mod ord">
        <pc:chgData name="Kylie Fletcher" userId="69f6e5b9-b7ac-4956-b0b1-267adc618812" providerId="ADAL" clId="{57F00E11-160D-49DE-AAED-D9B97F2E4EF2}" dt="2025-04-17T19:55:41.238" v="2738" actId="1076"/>
        <pc:sldMkLst>
          <pc:docMk/>
          <pc:sldMk cId="1555578625" sldId="267"/>
        </pc:sldMkLst>
        <pc:spChg chg="mod">
          <ac:chgData name="Kylie Fletcher" userId="69f6e5b9-b7ac-4956-b0b1-267adc618812" providerId="ADAL" clId="{57F00E11-160D-49DE-AAED-D9B97F2E4EF2}" dt="2025-04-17T19:54:59.575" v="2733" actId="14100"/>
          <ac:spMkLst>
            <pc:docMk/>
            <pc:sldMk cId="1555578625" sldId="267"/>
            <ac:spMk id="2" creationId="{1C44EA63-3359-6BA1-D084-C1A85144EB62}"/>
          </ac:spMkLst>
        </pc:spChg>
        <pc:spChg chg="add mod ord">
          <ac:chgData name="Kylie Fletcher" userId="69f6e5b9-b7ac-4956-b0b1-267adc618812" providerId="ADAL" clId="{57F00E11-160D-49DE-AAED-D9B97F2E4EF2}" dt="2025-04-17T19:55:30.376" v="2736" actId="1076"/>
          <ac:spMkLst>
            <pc:docMk/>
            <pc:sldMk cId="1555578625" sldId="267"/>
            <ac:spMk id="5" creationId="{CC6408FA-958B-C742-6736-AA7060C4EB41}"/>
          </ac:spMkLst>
        </pc:spChg>
        <pc:spChg chg="mod">
          <ac:chgData name="Kylie Fletcher" userId="69f6e5b9-b7ac-4956-b0b1-267adc618812" providerId="ADAL" clId="{57F00E11-160D-49DE-AAED-D9B97F2E4EF2}" dt="2025-04-17T19:55:41.238" v="2738" actId="1076"/>
          <ac:spMkLst>
            <pc:docMk/>
            <pc:sldMk cId="1555578625" sldId="267"/>
            <ac:spMk id="14" creationId="{28C3E8AE-5CAF-11BC-49B7-9443519973C4}"/>
          </ac:spMkLst>
        </pc:spChg>
        <pc:grpChg chg="mod">
          <ac:chgData name="Kylie Fletcher" userId="69f6e5b9-b7ac-4956-b0b1-267adc618812" providerId="ADAL" clId="{57F00E11-160D-49DE-AAED-D9B97F2E4EF2}" dt="2025-04-17T19:53:19.318" v="2704" actId="14100"/>
          <ac:grpSpMkLst>
            <pc:docMk/>
            <pc:sldMk cId="1555578625" sldId="267"/>
            <ac:grpSpMk id="3" creationId="{6EB60290-0FC8-66E1-5508-050404C444A4}"/>
          </ac:grpSpMkLst>
        </pc:grpChg>
      </pc:sldChg>
      <pc:sldChg chg="addSp delSp modSp add mod ord">
        <pc:chgData name="Kylie Fletcher" userId="69f6e5b9-b7ac-4956-b0b1-267adc618812" providerId="ADAL" clId="{57F00E11-160D-49DE-AAED-D9B97F2E4EF2}" dt="2025-04-23T19:09:45.626" v="3625" actId="1076"/>
        <pc:sldMkLst>
          <pc:docMk/>
          <pc:sldMk cId="2941579452" sldId="268"/>
        </pc:sldMkLst>
        <pc:spChg chg="mod">
          <ac:chgData name="Kylie Fletcher" userId="69f6e5b9-b7ac-4956-b0b1-267adc618812" providerId="ADAL" clId="{57F00E11-160D-49DE-AAED-D9B97F2E4EF2}" dt="2025-04-17T19:58:29.133" v="2769" actId="1076"/>
          <ac:spMkLst>
            <pc:docMk/>
            <pc:sldMk cId="2941579452" sldId="268"/>
            <ac:spMk id="9" creationId="{18FC4D9D-7063-9DEC-D5DA-5BEE23955D09}"/>
          </ac:spMkLst>
        </pc:spChg>
        <pc:picChg chg="add mod">
          <ac:chgData name="Kylie Fletcher" userId="69f6e5b9-b7ac-4956-b0b1-267adc618812" providerId="ADAL" clId="{57F00E11-160D-49DE-AAED-D9B97F2E4EF2}" dt="2025-04-23T19:09:45.626" v="3625" actId="1076"/>
          <ac:picMkLst>
            <pc:docMk/>
            <pc:sldMk cId="2941579452" sldId="268"/>
            <ac:picMk id="5" creationId="{A3C59CA5-9F9B-B6A0-D580-7A39115E1384}"/>
          </ac:picMkLst>
        </pc:picChg>
      </pc:sldChg>
      <pc:sldChg chg="addSp delSp modSp add mod">
        <pc:chgData name="Kylie Fletcher" userId="69f6e5b9-b7ac-4956-b0b1-267adc618812" providerId="ADAL" clId="{57F00E11-160D-49DE-AAED-D9B97F2E4EF2}" dt="2025-04-17T19:59:41.504" v="2786" actId="1076"/>
        <pc:sldMkLst>
          <pc:docMk/>
          <pc:sldMk cId="789595973" sldId="269"/>
        </pc:sldMkLst>
        <pc:picChg chg="add mod">
          <ac:chgData name="Kylie Fletcher" userId="69f6e5b9-b7ac-4956-b0b1-267adc618812" providerId="ADAL" clId="{57F00E11-160D-49DE-AAED-D9B97F2E4EF2}" dt="2025-04-17T19:59:41.504" v="2786" actId="1076"/>
          <ac:picMkLst>
            <pc:docMk/>
            <pc:sldMk cId="789595973" sldId="269"/>
            <ac:picMk id="6" creationId="{1F5B2174-E0AB-486C-01CC-44DB24A0C996}"/>
          </ac:picMkLst>
        </pc:picChg>
        <pc:picChg chg="add mod">
          <ac:chgData name="Kylie Fletcher" userId="69f6e5b9-b7ac-4956-b0b1-267adc618812" providerId="ADAL" clId="{57F00E11-160D-49DE-AAED-D9B97F2E4EF2}" dt="2025-04-17T19:59:35.841" v="2785" actId="1076"/>
          <ac:picMkLst>
            <pc:docMk/>
            <pc:sldMk cId="789595973" sldId="269"/>
            <ac:picMk id="13" creationId="{50ED5BC9-AE9C-C8F3-F2DE-0AE02D11B0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B75B-2558-43B3-A851-914646D1560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79C6-6A59-48A9-8A07-774F4EBB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locks do not have a UL listing (required for fire rated doors in 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479C6-6A59-48A9-8A07-774F4EBBA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479C6-6A59-48A9-8A07-774F4EBBA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2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door can be opened from the app, or from a button inside the home to release the door.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479C6-6A59-48A9-8A07-774F4EBBA9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4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also be working with FUHR to get some instruction manuals for your teams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479C6-6A59-48A9-8A07-774F4EBBA9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0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479C6-6A59-48A9-8A07-774F4EBBA9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29800" y="-1354341"/>
            <a:ext cx="16230600" cy="12986450"/>
          </a:xfrm>
          <a:prstGeom prst="rect">
            <a:avLst/>
          </a:prstGeom>
          <a:solidFill>
            <a:srgbClr val="7A7C7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AutoShape 8"/>
          <p:cNvSpPr/>
          <p:nvPr/>
        </p:nvSpPr>
        <p:spPr>
          <a:xfrm>
            <a:off x="1408867" y="9258300"/>
            <a:ext cx="7971213" cy="0"/>
          </a:xfrm>
          <a:prstGeom prst="line">
            <a:avLst/>
          </a:prstGeom>
          <a:ln w="19050" cap="rnd">
            <a:solidFill>
              <a:srgbClr val="7AAA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-2797286" y="-2814473"/>
            <a:ext cx="5246370" cy="5246370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AAABE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8867" y="9114010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5"/>
                </a:lnTo>
                <a:lnTo>
                  <a:pt x="0" y="33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46168" y="3094863"/>
            <a:ext cx="8096394" cy="2044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8"/>
              </a:lnSpc>
            </a:pPr>
            <a:r>
              <a:rPr lang="en-US" sz="8008" b="1" dirty="0">
                <a:solidFill>
                  <a:srgbClr val="FFFFFF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  <a:sym typeface="Montserrat Bold"/>
              </a:rPr>
              <a:t>FUHR Multitronic 881 Training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275" y="5332213"/>
            <a:ext cx="4786015" cy="8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Smart Locking Multipoint Offering.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344F5F-25DB-58FA-2F98-D8509FC2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72"/>
          <a:stretch/>
        </p:blipFill>
        <p:spPr>
          <a:xfrm>
            <a:off x="8788646" y="2654577"/>
            <a:ext cx="5642466" cy="4977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1A9CBE-3014-0B5D-2EEB-CD3D0E0C4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600" y="2654577"/>
            <a:ext cx="5407717" cy="4977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E9D46-FC42-D6DF-E06A-E94D18014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A96643C-B314-BD78-79D7-ABFFAD11BCE4}"/>
              </a:ext>
            </a:extLst>
          </p:cNvPr>
          <p:cNvSpPr/>
          <p:nvPr/>
        </p:nvSpPr>
        <p:spPr>
          <a:xfrm>
            <a:off x="-1366103" y="8801704"/>
            <a:ext cx="24139031" cy="2498905"/>
          </a:xfrm>
          <a:prstGeom prst="rect">
            <a:avLst/>
          </a:prstGeom>
          <a:solidFill>
            <a:srgbClr val="5B6F8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852477D-8F1C-AC96-5C5F-4A0083F43AAE}"/>
              </a:ext>
            </a:extLst>
          </p:cNvPr>
          <p:cNvSpPr/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65233B2-529A-72D3-A4A2-757790CAE1AB}"/>
              </a:ext>
            </a:extLst>
          </p:cNvPr>
          <p:cNvGrpSpPr/>
          <p:nvPr/>
        </p:nvGrpSpPr>
        <p:grpSpPr>
          <a:xfrm>
            <a:off x="14472739" y="-2573255"/>
            <a:ext cx="5246370" cy="5246370"/>
            <a:chOff x="0" y="0"/>
            <a:chExt cx="1913890" cy="19138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82605A2-8A9C-9941-A526-81D85A77ACF9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8FC4D9D-7063-9DEC-D5DA-5BEE23955D09}"/>
              </a:ext>
            </a:extLst>
          </p:cNvPr>
          <p:cNvSpPr txBox="1"/>
          <p:nvPr/>
        </p:nvSpPr>
        <p:spPr>
          <a:xfrm>
            <a:off x="346364" y="481226"/>
            <a:ext cx="11113189" cy="1026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45"/>
              </a:lnSpc>
            </a:pPr>
            <a:r>
              <a:rPr lang="en-US" sz="8127" b="1" spc="-772" dirty="0">
                <a:solidFill>
                  <a:srgbClr val="7993A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Installation Options</a:t>
            </a: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92473A0-1B47-DC1D-2EEC-959A5248CFFF}"/>
              </a:ext>
            </a:extLst>
          </p:cNvPr>
          <p:cNvSpPr/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59CA5-9F9B-B6A0-D580-7A39115E1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129" y="1434363"/>
            <a:ext cx="15779464" cy="73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7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D0388-8852-E282-1E62-70CBDC5BE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7C0C054-879E-5F28-9AFA-9D0F1C63FDE5}"/>
              </a:ext>
            </a:extLst>
          </p:cNvPr>
          <p:cNvSpPr/>
          <p:nvPr/>
        </p:nvSpPr>
        <p:spPr>
          <a:xfrm>
            <a:off x="-1366103" y="8801704"/>
            <a:ext cx="24139031" cy="2498905"/>
          </a:xfrm>
          <a:prstGeom prst="rect">
            <a:avLst/>
          </a:prstGeom>
          <a:solidFill>
            <a:srgbClr val="5B6F8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77C8C49-D8EB-1F43-470B-53CE986E79BC}"/>
              </a:ext>
            </a:extLst>
          </p:cNvPr>
          <p:cNvSpPr/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7C1C12D-00B9-8318-2B9B-83FCDB0F26C6}"/>
              </a:ext>
            </a:extLst>
          </p:cNvPr>
          <p:cNvGrpSpPr/>
          <p:nvPr/>
        </p:nvGrpSpPr>
        <p:grpSpPr>
          <a:xfrm>
            <a:off x="14472739" y="-2573255"/>
            <a:ext cx="5246370" cy="5246370"/>
            <a:chOff x="0" y="0"/>
            <a:chExt cx="1913890" cy="191389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C24CC5C-AEBC-2CA9-CB88-70C0D4906ECB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70F678EB-54F0-791F-833B-8730EDE80EB9}"/>
              </a:ext>
            </a:extLst>
          </p:cNvPr>
          <p:cNvSpPr txBox="1"/>
          <p:nvPr/>
        </p:nvSpPr>
        <p:spPr>
          <a:xfrm>
            <a:off x="346364" y="481226"/>
            <a:ext cx="11113189" cy="1026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45"/>
              </a:lnSpc>
            </a:pPr>
            <a:r>
              <a:rPr lang="en-US" sz="8127" b="1" spc="-772" dirty="0">
                <a:solidFill>
                  <a:srgbClr val="7993A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Installation Options</a:t>
            </a: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91D049FD-D7C0-E6A2-5C69-E3072FFDA8A0}"/>
              </a:ext>
            </a:extLst>
          </p:cNvPr>
          <p:cNvSpPr/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B2174-E0AB-486C-01CC-44DB24A0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502" y="2169692"/>
            <a:ext cx="4176330" cy="5970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ED5BC9-AE9C-C8F3-F2DE-0AE02D11B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196" y="2183269"/>
            <a:ext cx="8458200" cy="58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23185" y="-2573255"/>
            <a:ext cx="5246370" cy="524637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6" t="27692" r="-86" b="27834"/>
          <a:stretch/>
        </p:blipFill>
        <p:spPr>
          <a:xfrm>
            <a:off x="733136" y="6399912"/>
            <a:ext cx="16821728" cy="497784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43435" y="2119313"/>
            <a:ext cx="9453165" cy="5250188"/>
          </a:xfrm>
          <a:prstGeom prst="rect">
            <a:avLst/>
          </a:prstGeom>
          <a:solidFill>
            <a:srgbClr val="5B6F80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162083" y="2421490"/>
            <a:ext cx="4106426" cy="598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4609" b="1" dirty="0">
                <a:solidFill>
                  <a:srgbClr val="FFFFFF"/>
                </a:solidFill>
                <a:latin typeface="+mj-lt"/>
                <a:ea typeface="Montserrat Bold"/>
                <a:cs typeface="Montserrat Bold"/>
                <a:sym typeface="Montserrat Bold"/>
              </a:rPr>
              <a:t>Multitronic 881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66754" y="2439020"/>
            <a:ext cx="1386768" cy="563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</a:pPr>
            <a:r>
              <a:rPr lang="en-US" sz="4340" b="1" spc="-7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53096" y="3112174"/>
            <a:ext cx="883082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Montserrat"/>
                <a:cs typeface="Montserrat"/>
                <a:sym typeface="Montserrat"/>
              </a:rPr>
              <a:t>Quick motorized locking and unlocking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Montserrat"/>
                <a:cs typeface="Montserrat"/>
                <a:sym typeface="Montserrat"/>
              </a:rPr>
              <a:t>Keypad, Fingerprint or FOB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Montserrat"/>
                <a:cs typeface="Montserrat"/>
                <a:sym typeface="Montserrat"/>
              </a:rPr>
              <a:t>App compatible 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Montserrat"/>
                <a:cs typeface="Montserrat"/>
                <a:sym typeface="Montserrat"/>
              </a:rPr>
              <a:t>Day latch function available 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Montserrat"/>
                <a:cs typeface="Montserrat"/>
                <a:sym typeface="Montserrat"/>
              </a:rPr>
              <a:t>2-year limited warranty 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Montserrat"/>
                <a:cs typeface="Montserrat"/>
                <a:sym typeface="Montserrat"/>
              </a:rPr>
              <a:t>No panic function</a:t>
            </a:r>
          </a:p>
          <a:p>
            <a:pPr marL="342900" indent="-34290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Montserrat"/>
                <a:cs typeface="Montserrat"/>
                <a:sym typeface="Montserrat"/>
              </a:rPr>
              <a:t>No exterior handle operation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408867" y="1028700"/>
            <a:ext cx="10908417" cy="0"/>
          </a:xfrm>
          <a:prstGeom prst="line">
            <a:avLst/>
          </a:prstGeom>
          <a:ln w="19050" cap="rnd">
            <a:solidFill>
              <a:srgbClr val="5B6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408867" y="884410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5"/>
                </a:lnTo>
                <a:lnTo>
                  <a:pt x="0" y="3316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6104" y="-1349725"/>
            <a:ext cx="8986103" cy="12986450"/>
          </a:xfrm>
          <a:prstGeom prst="rect">
            <a:avLst/>
          </a:prstGeom>
          <a:solidFill>
            <a:srgbClr val="5B6F8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688273" y="6152181"/>
            <a:ext cx="2537389" cy="2537389"/>
            <a:chOff x="-3733022" y="227281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-3733022" y="227281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C647A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623185" y="-2573255"/>
            <a:ext cx="5246370" cy="5246370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7993A5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664815" y="8162555"/>
            <a:ext cx="5246370" cy="5246370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70121" y="2944924"/>
            <a:ext cx="210915" cy="21091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B6F8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273632" y="4532313"/>
            <a:ext cx="210915" cy="21091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B6F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238968" y="952994"/>
            <a:ext cx="922898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5614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FUHR Multitronic 881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63203" y="2909783"/>
            <a:ext cx="2952463" cy="3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625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Convenience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73597" y="4497172"/>
            <a:ext cx="3300381" cy="3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625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Security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6B214552-6586-A515-D4FC-1ED79BDCA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D38FA3F2-39BB-681C-13FB-05F5BB214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5B0AD15-901A-5A59-5920-4C1425EE1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160" y="155864"/>
            <a:ext cx="5534956" cy="9846396"/>
          </a:xfrm>
          <a:prstGeom prst="rect">
            <a:avLst/>
          </a:prstGeom>
        </p:spPr>
      </p:pic>
      <p:grpSp>
        <p:nvGrpSpPr>
          <p:cNvPr id="29" name="Group 14">
            <a:extLst>
              <a:ext uri="{FF2B5EF4-FFF2-40B4-BE49-F238E27FC236}">
                <a16:creationId xmlns:a16="http://schemas.microsoft.com/office/drawing/2014/main" id="{BC077B44-C59A-D1D3-BC28-9CE73A073F88}"/>
              </a:ext>
            </a:extLst>
          </p:cNvPr>
          <p:cNvGrpSpPr/>
          <p:nvPr/>
        </p:nvGrpSpPr>
        <p:grpSpPr>
          <a:xfrm>
            <a:off x="8270121" y="6119702"/>
            <a:ext cx="210915" cy="210915"/>
            <a:chOff x="0" y="0"/>
            <a:chExt cx="6350000" cy="6350000"/>
          </a:xfrm>
        </p:grpSpPr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8EF759D-BE66-DEE1-B219-E2E3BAB198A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B6F8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E85C07EA-D2B7-E622-7A8F-62220FB79403}"/>
              </a:ext>
            </a:extLst>
          </p:cNvPr>
          <p:cNvGrpSpPr/>
          <p:nvPr/>
        </p:nvGrpSpPr>
        <p:grpSpPr>
          <a:xfrm>
            <a:off x="8273632" y="7617041"/>
            <a:ext cx="210915" cy="210915"/>
            <a:chOff x="0" y="0"/>
            <a:chExt cx="6350000" cy="6350000"/>
          </a:xfrm>
        </p:grpSpPr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294B222-6723-0ABF-909C-A1C769B2BBD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B6F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19">
            <a:extLst>
              <a:ext uri="{FF2B5EF4-FFF2-40B4-BE49-F238E27FC236}">
                <a16:creationId xmlns:a16="http://schemas.microsoft.com/office/drawing/2014/main" id="{812B5359-B51D-F1F9-09CB-2605C19D4B6C}"/>
              </a:ext>
            </a:extLst>
          </p:cNvPr>
          <p:cNvSpPr txBox="1"/>
          <p:nvPr/>
        </p:nvSpPr>
        <p:spPr>
          <a:xfrm>
            <a:off x="8963203" y="6084561"/>
            <a:ext cx="295246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625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Energy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5EC4887A-EDD0-E99B-5FC0-7177020BD089}"/>
              </a:ext>
            </a:extLst>
          </p:cNvPr>
          <p:cNvSpPr txBox="1"/>
          <p:nvPr/>
        </p:nvSpPr>
        <p:spPr>
          <a:xfrm>
            <a:off x="8873597" y="7581900"/>
            <a:ext cx="3300381" cy="33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625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Placement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83D6A4-06C0-8453-FD58-F4F55125C6B0}"/>
              </a:ext>
            </a:extLst>
          </p:cNvPr>
          <p:cNvSpPr txBox="1"/>
          <p:nvPr/>
        </p:nvSpPr>
        <p:spPr>
          <a:xfrm>
            <a:off x="8963201" y="3356575"/>
            <a:ext cx="898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and closing takes place electronically. As soon as the door closes, the lock automatically engages quickly, reliably and securely. It’s unlocked via modern access control systems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94E2F-5223-6912-59B3-53F0F18234E0}"/>
              </a:ext>
            </a:extLst>
          </p:cNvPr>
          <p:cNvSpPr txBox="1"/>
          <p:nvPr/>
        </p:nvSpPr>
        <p:spPr>
          <a:xfrm>
            <a:off x="8963200" y="5006764"/>
            <a:ext cx="898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Premium quality materials, comprehensive testing and the FUHR brand name guarantees effective security. Potential integration into monitoring systems add to the overall security.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41E410-3625-2377-9E8F-BE64DE7BF537}"/>
              </a:ext>
            </a:extLst>
          </p:cNvPr>
          <p:cNvSpPr txBox="1"/>
          <p:nvPr/>
        </p:nvSpPr>
        <p:spPr>
          <a:xfrm>
            <a:off x="8963200" y="6481741"/>
            <a:ext cx="898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Multipoint locking every time ensures constant impermeability. Heat remains inside the building and air does not escape. Precious energy is conserved and a comfortable environment is created.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3F2232-3017-2C95-88ED-3BAB650E12BA}"/>
              </a:ext>
            </a:extLst>
          </p:cNvPr>
          <p:cNvSpPr txBox="1"/>
          <p:nvPr/>
        </p:nvSpPr>
        <p:spPr>
          <a:xfrm>
            <a:off x="8963202" y="8090233"/>
            <a:ext cx="898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Multitronic 881 permits opening at the press of a button, handle heights as low as 36”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95400" y="3504877"/>
            <a:ext cx="24139031" cy="7650357"/>
          </a:xfrm>
          <a:prstGeom prst="rect">
            <a:avLst/>
          </a:prstGeom>
          <a:solidFill>
            <a:srgbClr val="5B6F8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623186" y="-2573256"/>
            <a:ext cx="11386185" cy="9903312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C7D0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059015" y="1719957"/>
            <a:ext cx="722278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5614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Day Latch Function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4230320"/>
            <a:ext cx="7341978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spc="-11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When the day latch function is engaged, only the latch secures the door during the daytime.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spc="-11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day function activation eliminates the need to unlock the door at any given point- but does not provide any security.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spc="-11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Activation of the day function is achieved by a timer or a switch wired to the system.</a:t>
            </a:r>
          </a:p>
          <a:p>
            <a:pPr algn="just">
              <a:lnSpc>
                <a:spcPts val="3025"/>
              </a:lnSpc>
            </a:pPr>
            <a:endParaRPr lang="en-US" sz="2500" spc="-11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B2D258-C21D-9E28-C49B-1A32D327E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037" y="1719957"/>
            <a:ext cx="7174800" cy="6866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408867" y="9114010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5"/>
                </a:lnTo>
                <a:lnTo>
                  <a:pt x="0" y="331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2623185" y="-2573255"/>
            <a:ext cx="5246370" cy="5246370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08867" y="1719957"/>
            <a:ext cx="491573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5614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Components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4800" y="3778062"/>
            <a:ext cx="9716333" cy="273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799" spc="-123" dirty="0">
                <a:solidFill>
                  <a:srgbClr val="545454"/>
                </a:solidFill>
                <a:ea typeface="Montserrat"/>
                <a:cs typeface="Montserrat"/>
                <a:sym typeface="Montserrat"/>
              </a:rPr>
              <a:t>High-strength steel deadbolt and transmission elements with sensor-based monitoring of the deadbolt position</a:t>
            </a:r>
          </a:p>
          <a:p>
            <a:pPr marL="457200" indent="-45720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799" spc="-123" dirty="0">
                <a:solidFill>
                  <a:srgbClr val="545454"/>
                </a:solidFill>
                <a:ea typeface="Montserrat"/>
                <a:cs typeface="Montserrat"/>
                <a:sym typeface="Montserrat"/>
              </a:rPr>
              <a:t>Patented transmission clutch reduces cylinder wear to a minimum</a:t>
            </a:r>
          </a:p>
          <a:p>
            <a:pPr marL="457200" indent="-45720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799" spc="-123" dirty="0">
                <a:solidFill>
                  <a:srgbClr val="545454"/>
                </a:solidFill>
                <a:ea typeface="Montserrat"/>
                <a:cs typeface="Montserrat"/>
                <a:sym typeface="Montserrat"/>
              </a:rPr>
              <a:t>Patented twin-motor concept for fast, powerful locking and unlocking</a:t>
            </a:r>
          </a:p>
          <a:p>
            <a:pPr marL="457200" indent="-457200" algn="just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799" spc="-123" dirty="0">
                <a:solidFill>
                  <a:srgbClr val="545454"/>
                </a:solidFill>
                <a:ea typeface="Montserrat"/>
                <a:cs typeface="Montserrat"/>
                <a:sym typeface="Montserrat"/>
              </a:rPr>
              <a:t>Universal connections directly into the monitor terminal block </a:t>
            </a:r>
          </a:p>
        </p:txBody>
      </p:sp>
      <p:sp>
        <p:nvSpPr>
          <p:cNvPr id="5" name="AutoShape 5"/>
          <p:cNvSpPr/>
          <p:nvPr/>
        </p:nvSpPr>
        <p:spPr>
          <a:xfrm>
            <a:off x="1408868" y="9258300"/>
            <a:ext cx="9036766" cy="0"/>
          </a:xfrm>
          <a:prstGeom prst="line">
            <a:avLst/>
          </a:prstGeom>
          <a:ln w="19050" cap="rnd">
            <a:solidFill>
              <a:srgbClr val="5B6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EEECC6-682F-5FE0-13EF-C8C944193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634" y="0"/>
            <a:ext cx="786652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66103" y="8801704"/>
            <a:ext cx="24139031" cy="2498905"/>
          </a:xfrm>
          <a:prstGeom prst="rect">
            <a:avLst/>
          </a:prstGeom>
          <a:solidFill>
            <a:srgbClr val="5B6F8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4472739" y="-2573255"/>
            <a:ext cx="5246370" cy="5246370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05104" y="481805"/>
            <a:ext cx="6769789" cy="205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5"/>
              </a:lnSpc>
            </a:pPr>
            <a:r>
              <a:rPr lang="en-US" sz="8127" b="1" spc="-772" dirty="0">
                <a:solidFill>
                  <a:srgbClr val="7993A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Technical Drawing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342457-C198-A9FB-0F07-EE355AF46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0" y="571500"/>
            <a:ext cx="9751344" cy="7509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A90163-3426-085F-C0DE-D62EDE4E4A73}"/>
              </a:ext>
            </a:extLst>
          </p:cNvPr>
          <p:cNvSpPr txBox="1"/>
          <p:nvPr/>
        </p:nvSpPr>
        <p:spPr>
          <a:xfrm>
            <a:off x="1613107" y="11389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Keypad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3E75F1-9338-7EEF-8142-E02B28B3240B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990600" y="1323574"/>
            <a:ext cx="6225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C9DB6F-534A-0FEE-07FD-A98EF41F2863}"/>
              </a:ext>
            </a:extLst>
          </p:cNvPr>
          <p:cNvSpPr txBox="1"/>
          <p:nvPr/>
        </p:nvSpPr>
        <p:spPr>
          <a:xfrm>
            <a:off x="10287000" y="3543300"/>
            <a:ext cx="76962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Power supply compatible with 110v-240v is supplied and included in cost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Sorex </a:t>
            </a:r>
            <a:r>
              <a:rPr lang="en-US" sz="2400" dirty="0" err="1"/>
              <a:t>netGate</a:t>
            </a:r>
            <a:r>
              <a:rPr lang="en-US" sz="2400" dirty="0"/>
              <a:t> </a:t>
            </a:r>
            <a:r>
              <a:rPr lang="en-US" sz="2400" dirty="0" err="1"/>
              <a:t>WiFi</a:t>
            </a:r>
            <a:r>
              <a:rPr lang="en-US" sz="2400" dirty="0"/>
              <a:t> plug in is included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Exterior cylinder is included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5E6527-0348-14C7-39F2-480816194CE8}"/>
              </a:ext>
            </a:extLst>
          </p:cNvPr>
          <p:cNvSpPr txBox="1"/>
          <p:nvPr/>
        </p:nvSpPr>
        <p:spPr>
          <a:xfrm>
            <a:off x="1613107" y="5143500"/>
            <a:ext cx="212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Electric motor box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3FA7C5-274F-9516-3AC5-DFCEF7396403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4533900"/>
            <a:ext cx="914400" cy="794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reeform 7">
            <a:extLst>
              <a:ext uri="{FF2B5EF4-FFF2-40B4-BE49-F238E27FC236}">
                <a16:creationId xmlns:a16="http://schemas.microsoft.com/office/drawing/2014/main" id="{C97918DC-01A2-B9B1-276E-37CBF91E0174}"/>
              </a:ext>
            </a:extLst>
          </p:cNvPr>
          <p:cNvSpPr/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4575" y="-1349725"/>
            <a:ext cx="9305488" cy="12986450"/>
          </a:xfrm>
          <a:prstGeom prst="rect">
            <a:avLst/>
          </a:prstGeom>
          <a:solidFill>
            <a:srgbClr val="7993A5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92076" y="593704"/>
            <a:ext cx="2537389" cy="253738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B6F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1408867" y="9070975"/>
            <a:ext cx="10908417" cy="0"/>
          </a:xfrm>
          <a:prstGeom prst="line">
            <a:avLst/>
          </a:prstGeom>
          <a:ln w="19050" cap="rnd">
            <a:solidFill>
              <a:srgbClr val="7AAA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8867" y="8926686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472739" y="-2573255"/>
            <a:ext cx="5246370" cy="524637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0913" y="460105"/>
            <a:ext cx="7955011" cy="1798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042"/>
              </a:lnSpc>
            </a:pPr>
            <a:r>
              <a:rPr lang="en-US" sz="7186" b="1" spc="-143" dirty="0">
                <a:solidFill>
                  <a:srgbClr val="5B6F8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Unlocking System Options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DA435B-37E7-C28A-FAB7-28967AA91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915" y="1492095"/>
            <a:ext cx="5131391" cy="36715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F1ED01-E313-E123-42DF-7C5A8FA35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058" y="3848100"/>
            <a:ext cx="1819529" cy="41153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0B000E-661C-954B-A336-FE4FD86E00DF}"/>
              </a:ext>
            </a:extLst>
          </p:cNvPr>
          <p:cNvSpPr txBox="1"/>
          <p:nvPr/>
        </p:nvSpPr>
        <p:spPr>
          <a:xfrm>
            <a:off x="2735324" y="5441116"/>
            <a:ext cx="48006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b="1" dirty="0"/>
              <a:t>SKD Sorex Smart </a:t>
            </a:r>
            <a:r>
              <a:rPr lang="en-US" sz="2000" b="1" dirty="0" err="1"/>
              <a:t>Unilock</a:t>
            </a:r>
            <a:endParaRPr lang="en-US" sz="2000" b="1" dirty="0"/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Keypad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Fingerprint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 RFID reader (open doors by FOB or bringing the phone towards device)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Built in Bluetooth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NetGateway</a:t>
            </a:r>
            <a:r>
              <a:rPr lang="en-US" sz="2000" dirty="0"/>
              <a:t> to connect lock with </a:t>
            </a:r>
            <a:r>
              <a:rPr lang="en-US" sz="2000" dirty="0" err="1"/>
              <a:t>WiFi</a:t>
            </a:r>
            <a:endParaRPr lang="en-US" sz="2000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0507E-AF59-B55C-7965-4C0B08181E94}"/>
              </a:ext>
            </a:extLst>
          </p:cNvPr>
          <p:cNvSpPr txBox="1"/>
          <p:nvPr/>
        </p:nvSpPr>
        <p:spPr>
          <a:xfrm>
            <a:off x="11458519" y="3799382"/>
            <a:ext cx="6705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SKD Sorex Smart </a:t>
            </a:r>
            <a:r>
              <a:rPr lang="en-US" sz="2000" b="1" dirty="0" err="1"/>
              <a:t>Unilock</a:t>
            </a:r>
            <a:r>
              <a:rPr lang="en-US" sz="2000" b="1" dirty="0"/>
              <a:t>+</a:t>
            </a:r>
          </a:p>
          <a:p>
            <a:r>
              <a:rPr lang="en-US" sz="2000" dirty="0"/>
              <a:t>One piece keypad that does not require additional </a:t>
            </a:r>
            <a:r>
              <a:rPr lang="en-US" sz="2000" dirty="0" err="1"/>
              <a:t>WiFi</a:t>
            </a:r>
            <a:r>
              <a:rPr lang="en-US" sz="2000" dirty="0"/>
              <a:t> gate. This is an upcharge from standard pricing.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Keypad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Fingerprint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RFID reader (open doors by FOB or bringing the phone towards device)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Built in Bluetooth and </a:t>
            </a:r>
            <a:r>
              <a:rPr lang="en-US" sz="2000" dirty="0" err="1"/>
              <a:t>WiFi</a:t>
            </a:r>
            <a:endParaRPr lang="en-US" sz="2000" dirty="0"/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Doorbell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Video camera and intercom (has not been tested yet) operated by phone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CA82D-4AD5-DA22-7BBD-C13491C2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62DED07C-7477-9067-E6D6-9CAE157039EF}"/>
              </a:ext>
            </a:extLst>
          </p:cNvPr>
          <p:cNvSpPr/>
          <p:nvPr/>
        </p:nvSpPr>
        <p:spPr>
          <a:xfrm>
            <a:off x="1408867" y="9114010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5"/>
                </a:lnTo>
                <a:lnTo>
                  <a:pt x="0" y="331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A262C04-C158-878B-2313-2C1462A7A672}"/>
              </a:ext>
            </a:extLst>
          </p:cNvPr>
          <p:cNvGrpSpPr/>
          <p:nvPr/>
        </p:nvGrpSpPr>
        <p:grpSpPr>
          <a:xfrm>
            <a:off x="-2623185" y="-2573255"/>
            <a:ext cx="5246370" cy="5246370"/>
            <a:chOff x="0" y="0"/>
            <a:chExt cx="1913890" cy="191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C900410-F38F-E54F-C6A8-A1D0DDABFCEA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24BA05E9-E14A-CA74-DFA4-9815F2614DD2}"/>
              </a:ext>
            </a:extLst>
          </p:cNvPr>
          <p:cNvSpPr txBox="1"/>
          <p:nvPr/>
        </p:nvSpPr>
        <p:spPr>
          <a:xfrm>
            <a:off x="1441849" y="814084"/>
            <a:ext cx="625435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5614" b="1" dirty="0">
                <a:solidFill>
                  <a:srgbClr val="5B6F8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Takeaways &amp; FAQ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E30AEF2-77AF-2BA5-935F-1AC02634FA6B}"/>
              </a:ext>
            </a:extLst>
          </p:cNvPr>
          <p:cNvSpPr/>
          <p:nvPr/>
        </p:nvSpPr>
        <p:spPr>
          <a:xfrm>
            <a:off x="1408868" y="9258300"/>
            <a:ext cx="9036766" cy="0"/>
          </a:xfrm>
          <a:prstGeom prst="line">
            <a:avLst/>
          </a:prstGeom>
          <a:ln w="19050" cap="rnd">
            <a:solidFill>
              <a:srgbClr val="5B6F8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E9E35-448C-108D-93A8-B1ED193EF256}"/>
              </a:ext>
            </a:extLst>
          </p:cNvPr>
          <p:cNvSpPr txBox="1"/>
          <p:nvPr/>
        </p:nvSpPr>
        <p:spPr>
          <a:xfrm>
            <a:off x="1021307" y="2923518"/>
            <a:ext cx="9220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Key Takeaways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Fully motorized locking/unlocking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Smart home integration ready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European engineering and precision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Enhanced security and energy efficiency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dirty="0"/>
              <a:t>Due to the nature of the system, flexible installation options and more, we will be working on a list of key questions to ask customers to ensure they get exactly what they want out of this system for their project.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0659F-A1E8-0BDA-F9A7-E2B080D77A05}"/>
              </a:ext>
            </a:extLst>
          </p:cNvPr>
          <p:cNvSpPr txBox="1"/>
          <p:nvPr/>
        </p:nvSpPr>
        <p:spPr>
          <a:xfrm>
            <a:off x="10210800" y="2162026"/>
            <a:ext cx="7924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FAQ</a:t>
            </a:r>
          </a:p>
          <a:p>
            <a:r>
              <a:rPr lang="en-US" sz="2800" dirty="0"/>
              <a:t>Q: What if the power goes out?</a:t>
            </a:r>
          </a:p>
          <a:p>
            <a:r>
              <a:rPr lang="en-US" sz="2800" dirty="0"/>
              <a:t>A: Manual key override and battery backup options available.</a:t>
            </a:r>
          </a:p>
          <a:p>
            <a:endParaRPr lang="en-US" sz="2800" dirty="0"/>
          </a:p>
          <a:p>
            <a:r>
              <a:rPr lang="en-US" sz="2800" dirty="0"/>
              <a:t>Q: Is it secure if controlled by </a:t>
            </a:r>
            <a:r>
              <a:rPr lang="en-US" sz="2800" dirty="0" err="1"/>
              <a:t>WiFi</a:t>
            </a:r>
            <a:r>
              <a:rPr lang="en-US" sz="2800" dirty="0"/>
              <a:t>?</a:t>
            </a:r>
          </a:p>
          <a:p>
            <a:r>
              <a:rPr lang="en-US" sz="2800" dirty="0"/>
              <a:t>A: FUHR uses encrypted communication and device pairing to protect access. App-based controls can be disabled if needed.</a:t>
            </a:r>
          </a:p>
          <a:p>
            <a:endParaRPr lang="en-US" sz="2800" dirty="0"/>
          </a:p>
          <a:p>
            <a:r>
              <a:rPr lang="en-US" sz="2800" dirty="0"/>
              <a:t>Q: Is it hard to install?</a:t>
            </a:r>
          </a:p>
          <a:p>
            <a:r>
              <a:rPr lang="en-US" sz="2800" dirty="0"/>
              <a:t>A: Installs into standard Euro configurations. Wiring is simple with included power supply and terminal blocks.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CF597-385C-78BD-8085-34082358B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C44EA63-3359-6BA1-D084-C1A85144EB62}"/>
              </a:ext>
            </a:extLst>
          </p:cNvPr>
          <p:cNvSpPr/>
          <p:nvPr/>
        </p:nvSpPr>
        <p:spPr>
          <a:xfrm>
            <a:off x="-1295399" y="0"/>
            <a:ext cx="19583400" cy="11155234"/>
          </a:xfrm>
          <a:prstGeom prst="rect">
            <a:avLst/>
          </a:prstGeom>
          <a:solidFill>
            <a:srgbClr val="5B6F8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EB60290-0FC8-66E1-5508-050404C444A4}"/>
              </a:ext>
            </a:extLst>
          </p:cNvPr>
          <p:cNvGrpSpPr/>
          <p:nvPr/>
        </p:nvGrpSpPr>
        <p:grpSpPr>
          <a:xfrm>
            <a:off x="-2609332" y="-2573255"/>
            <a:ext cx="23259532" cy="7716755"/>
            <a:chOff x="0" y="0"/>
            <a:chExt cx="1913890" cy="191389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5D09F79-89A6-D496-F8FC-0CC3D05BF77B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7D0D8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1A5A19DE-9E57-E9D8-3236-D58266AAE54C}"/>
              </a:ext>
            </a:extLst>
          </p:cNvPr>
          <p:cNvSpPr/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C7D0D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33184E4-0D77-642D-D7BB-0386168E86D6}"/>
              </a:ext>
            </a:extLst>
          </p:cNvPr>
          <p:cNvSpPr/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08FA-958B-C742-6736-AA7060C4EB41}"/>
              </a:ext>
            </a:extLst>
          </p:cNvPr>
          <p:cNvSpPr/>
          <p:nvPr/>
        </p:nvSpPr>
        <p:spPr>
          <a:xfrm>
            <a:off x="-1295400" y="3924302"/>
            <a:ext cx="19583400" cy="2438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8C3E8AE-5CAF-11BC-49B7-9443519973C4}"/>
              </a:ext>
            </a:extLst>
          </p:cNvPr>
          <p:cNvSpPr txBox="1"/>
          <p:nvPr/>
        </p:nvSpPr>
        <p:spPr>
          <a:xfrm>
            <a:off x="6667500" y="5067300"/>
            <a:ext cx="4953000" cy="836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58"/>
              </a:lnSpc>
            </a:pPr>
            <a:r>
              <a:rPr lang="en-US" sz="8800" b="1" dirty="0">
                <a:ea typeface="Montserrat Bold"/>
                <a:cs typeface="Montserrat Bold"/>
                <a:sym typeface="Montserrat Bold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55557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e5e25-b936-444e-8e3a-b609f73c3d89">
      <Terms xmlns="http://schemas.microsoft.com/office/infopath/2007/PartnerControls"/>
    </lcf76f155ced4ddcb4097134ff3c332f>
    <TaxCatchAll xmlns="6c62ec33-5e1c-42ee-8999-f7443ae377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A6CEF5D7AED64692CA71EE68D2BA05" ma:contentTypeVersion="14" ma:contentTypeDescription="Create a new document." ma:contentTypeScope="" ma:versionID="5fda90eaa743e532c852cd328e6652ed">
  <xsd:schema xmlns:xsd="http://www.w3.org/2001/XMLSchema" xmlns:xs="http://www.w3.org/2001/XMLSchema" xmlns:p="http://schemas.microsoft.com/office/2006/metadata/properties" xmlns:ns2="0ece5e25-b936-444e-8e3a-b609f73c3d89" xmlns:ns3="6c62ec33-5e1c-42ee-8999-f7443ae377c6" targetNamespace="http://schemas.microsoft.com/office/2006/metadata/properties" ma:root="true" ma:fieldsID="f5013e689c5d5951743187f5b16fe8ef" ns2:_="" ns3:_="">
    <xsd:import namespace="0ece5e25-b936-444e-8e3a-b609f73c3d89"/>
    <xsd:import namespace="6c62ec33-5e1c-42ee-8999-f7443ae377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e5e25-b936-444e-8e3a-b609f73c3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e22197b-e18c-4356-ac37-cb3523ecef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2ec33-5e1c-42ee-8999-f7443ae377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8cfa8b-bdac-4857-bbca-7450b4c659cc}" ma:internalName="TaxCatchAll" ma:showField="CatchAllData" ma:web="6c62ec33-5e1c-42ee-8999-f7443ae377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1DD0A-2083-4EA4-B1B3-2D57C9AEB2E7}">
  <ds:schemaRefs>
    <ds:schemaRef ds:uri="http://schemas.microsoft.com/office/2006/metadata/properties"/>
    <ds:schemaRef ds:uri="http://schemas.microsoft.com/office/infopath/2007/PartnerControls"/>
    <ds:schemaRef ds:uri="0ece5e25-b936-444e-8e3a-b609f73c3d89"/>
    <ds:schemaRef ds:uri="6c62ec33-5e1c-42ee-8999-f7443ae377c6"/>
  </ds:schemaRefs>
</ds:datastoreItem>
</file>

<file path=customXml/itemProps2.xml><?xml version="1.0" encoding="utf-8"?>
<ds:datastoreItem xmlns:ds="http://schemas.openxmlformats.org/officeDocument/2006/customXml" ds:itemID="{4CAE3154-090C-45FD-B0A2-FB2336B26B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19ECDE-1439-4E9C-9ADA-2C25D00140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e5e25-b936-444e-8e3a-b609f73c3d89"/>
    <ds:schemaRef ds:uri="6c62ec33-5e1c-42ee-8999-f7443ae37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588</Words>
  <Application>Microsoft Office PowerPoint</Application>
  <PresentationFormat>Custom</PresentationFormat>
  <Paragraphs>78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Montserrat</vt:lpstr>
      <vt:lpstr>Montserrat Bold</vt:lpstr>
      <vt:lpstr>Montserrat Ultra-Bold</vt:lpstr>
      <vt:lpstr>Calibri</vt:lpstr>
      <vt:lpstr>Open Sans Light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</dc:title>
  <cp:lastModifiedBy>Kylie Fletcher</cp:lastModifiedBy>
  <cp:revision>2</cp:revision>
  <dcterms:created xsi:type="dcterms:W3CDTF">2006-08-16T00:00:00Z</dcterms:created>
  <dcterms:modified xsi:type="dcterms:W3CDTF">2025-05-15T19:30:55Z</dcterms:modified>
  <dc:identifier>DAGi8CFB5UU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0x01010083A6CEF5D7AED64692CA71EE68D2BA05</vt:lpwstr>
  </property>
  <property fmtid="{D5CDD505-2E9C-101B-9397-08002B2CF9AE}" pid="3" name="MediaServiceImageTags">
    <vt:lpwstr/>
  </property>
</Properties>
</file>