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6" r:id="rId5"/>
    <p:sldMasterId id="2147483698" r:id="rId6"/>
    <p:sldMasterId id="2147483706" r:id="rId7"/>
    <p:sldMasterId id="2147483717" r:id="rId8"/>
    <p:sldMasterId id="2147483729" r:id="rId9"/>
    <p:sldMasterId id="2147483741" r:id="rId10"/>
  </p:sldMasterIdLst>
  <p:notesMasterIdLst>
    <p:notesMasterId r:id="rId20"/>
  </p:notesMasterIdLst>
  <p:handoutMasterIdLst>
    <p:handoutMasterId r:id="rId21"/>
  </p:handoutMasterIdLst>
  <p:sldIdLst>
    <p:sldId id="284" r:id="rId11"/>
    <p:sldId id="305" r:id="rId12"/>
    <p:sldId id="277" r:id="rId13"/>
    <p:sldId id="273" r:id="rId14"/>
    <p:sldId id="295" r:id="rId15"/>
    <p:sldId id="296" r:id="rId16"/>
    <p:sldId id="297" r:id="rId17"/>
    <p:sldId id="298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3BAFCB"/>
    <a:srgbClr val="5FA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310EC-39DE-FBC9-CC45-D25425277644}" v="5" dt="2025-06-05T15:56:22.7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ie Fletcher" userId="S::kfletcher@bmdmfg.com::69f6e5b9-b7ac-4956-b0b1-267adc618812" providerId="AD" clId="Web-{1A1310EC-39DE-FBC9-CC45-D25425277644}"/>
    <pc:docChg chg="delSld">
      <pc:chgData name="Kylie Fletcher" userId="S::kfletcher@bmdmfg.com::69f6e5b9-b7ac-4956-b0b1-267adc618812" providerId="AD" clId="Web-{1A1310EC-39DE-FBC9-CC45-D25425277644}" dt="2025-06-05T15:56:22.712" v="4"/>
      <pc:docMkLst>
        <pc:docMk/>
      </pc:docMkLst>
      <pc:sldChg chg="del">
        <pc:chgData name="Kylie Fletcher" userId="S::kfletcher@bmdmfg.com::69f6e5b9-b7ac-4956-b0b1-267adc618812" providerId="AD" clId="Web-{1A1310EC-39DE-FBC9-CC45-D25425277644}" dt="2025-06-05T15:56:06.977" v="0"/>
        <pc:sldMkLst>
          <pc:docMk/>
          <pc:sldMk cId="3447733353" sldId="299"/>
        </pc:sldMkLst>
      </pc:sldChg>
      <pc:sldChg chg="del">
        <pc:chgData name="Kylie Fletcher" userId="S::kfletcher@bmdmfg.com::69f6e5b9-b7ac-4956-b0b1-267adc618812" providerId="AD" clId="Web-{1A1310EC-39DE-FBC9-CC45-D25425277644}" dt="2025-06-05T15:56:16.649" v="1"/>
        <pc:sldMkLst>
          <pc:docMk/>
          <pc:sldMk cId="3348936134" sldId="301"/>
        </pc:sldMkLst>
      </pc:sldChg>
      <pc:sldChg chg="del">
        <pc:chgData name="Kylie Fletcher" userId="S::kfletcher@bmdmfg.com::69f6e5b9-b7ac-4956-b0b1-267adc618812" providerId="AD" clId="Web-{1A1310EC-39DE-FBC9-CC45-D25425277644}" dt="2025-06-05T15:56:19.477" v="2"/>
        <pc:sldMkLst>
          <pc:docMk/>
          <pc:sldMk cId="2321362187" sldId="302"/>
        </pc:sldMkLst>
      </pc:sldChg>
      <pc:sldChg chg="del">
        <pc:chgData name="Kylie Fletcher" userId="S::kfletcher@bmdmfg.com::69f6e5b9-b7ac-4956-b0b1-267adc618812" providerId="AD" clId="Web-{1A1310EC-39DE-FBC9-CC45-D25425277644}" dt="2025-06-05T15:56:21.009" v="3"/>
        <pc:sldMkLst>
          <pc:docMk/>
          <pc:sldMk cId="607244267" sldId="306"/>
        </pc:sldMkLst>
      </pc:sldChg>
      <pc:sldChg chg="del">
        <pc:chgData name="Kylie Fletcher" userId="S::kfletcher@bmdmfg.com::69f6e5b9-b7ac-4956-b0b1-267adc618812" providerId="AD" clId="Web-{1A1310EC-39DE-FBC9-CC45-D25425277644}" dt="2025-06-05T15:56:22.712" v="4"/>
        <pc:sldMkLst>
          <pc:docMk/>
          <pc:sldMk cId="3655846437" sldId="30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F025E5-1F39-D248-8E10-F2C7CD123A40}" type="doc">
      <dgm:prSet loTypeId="urn:microsoft.com/office/officeart/2008/layout/Lin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42002BC1-1FDA-3B49-ACA5-A0BFB6CF1BEE}">
      <dgm:prSet phldrT="[Text]" custT="1"/>
      <dgm:spPr/>
      <dgm:t>
        <a:bodyPr anchor="ctr"/>
        <a:lstStyle/>
        <a:p>
          <a:r>
            <a:rPr lang="en-US" sz="1600" b="1">
              <a:latin typeface="Proxima Nova Rg" panose="02000506030000020004" pitchFamily="2" charset="0"/>
              <a:cs typeface="Arial" panose="020B0604020202020204" pitchFamily="34" charset="0"/>
            </a:rPr>
            <a:t>Introduction</a:t>
          </a:r>
          <a:r>
            <a:rPr lang="en-US" sz="1600">
              <a:latin typeface="Proxima Nova Rg" panose="02000506030000020004" pitchFamily="2" charset="0"/>
              <a:cs typeface="Arial" panose="020B0604020202020204" pitchFamily="34" charset="0"/>
            </a:rPr>
            <a:t>					</a:t>
          </a:r>
          <a:endParaRPr lang="en-US" sz="1600">
            <a:solidFill>
              <a:schemeClr val="accent6"/>
            </a:solidFill>
            <a:latin typeface="Proxima Nova Rg" panose="02000506030000020004" pitchFamily="2" charset="0"/>
            <a:cs typeface="Arial" panose="020B0604020202020204" pitchFamily="34" charset="0"/>
          </a:endParaRPr>
        </a:p>
      </dgm:t>
    </dgm:pt>
    <dgm:pt modelId="{182547A0-EC6C-FD4F-8559-6AD29732DD8C}" type="parTrans" cxnId="{BBDD040C-4B2C-8C4B-A2E7-B41B138714E8}">
      <dgm:prSet/>
      <dgm:spPr/>
      <dgm:t>
        <a:bodyPr/>
        <a:lstStyle/>
        <a:p>
          <a:endParaRPr lang="en-US" sz="1400">
            <a:latin typeface="Proxima Nova Rg" panose="02000506030000020004" pitchFamily="2" charset="0"/>
          </a:endParaRPr>
        </a:p>
      </dgm:t>
    </dgm:pt>
    <dgm:pt modelId="{5D70C695-B7C8-B948-A767-662A22EAFD6D}" type="sibTrans" cxnId="{BBDD040C-4B2C-8C4B-A2E7-B41B138714E8}">
      <dgm:prSet/>
      <dgm:spPr/>
      <dgm:t>
        <a:bodyPr/>
        <a:lstStyle/>
        <a:p>
          <a:endParaRPr lang="en-US" sz="1400">
            <a:latin typeface="Proxima Nova Rg" panose="02000506030000020004" pitchFamily="2" charset="0"/>
          </a:endParaRPr>
        </a:p>
      </dgm:t>
    </dgm:pt>
    <dgm:pt modelId="{891E874C-4DB6-2F40-9871-2B788A0C36EE}">
      <dgm:prSet custT="1"/>
      <dgm:spPr/>
      <dgm:t>
        <a:bodyPr anchor="ctr"/>
        <a:lstStyle/>
        <a:p>
          <a:pPr algn="l"/>
          <a:r>
            <a:rPr lang="en-US" sz="1600" b="1" dirty="0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rPr>
            <a:t>Timeline			          		           Page 8</a:t>
          </a:r>
        </a:p>
      </dgm:t>
    </dgm:pt>
    <dgm:pt modelId="{5CE8341A-F6E8-BA4F-8963-AF25B1456DC2}" type="parTrans" cxnId="{1DBE689A-8B31-804C-A4F0-4F35DC61B561}">
      <dgm:prSet/>
      <dgm:spPr/>
      <dgm:t>
        <a:bodyPr/>
        <a:lstStyle/>
        <a:p>
          <a:endParaRPr lang="en-US" sz="1400">
            <a:latin typeface="Proxima Nova Rg" panose="02000506030000020004" pitchFamily="2" charset="0"/>
          </a:endParaRPr>
        </a:p>
      </dgm:t>
    </dgm:pt>
    <dgm:pt modelId="{EE838853-A483-A846-8AD9-075E25336AF9}" type="sibTrans" cxnId="{1DBE689A-8B31-804C-A4F0-4F35DC61B561}">
      <dgm:prSet/>
      <dgm:spPr/>
      <dgm:t>
        <a:bodyPr/>
        <a:lstStyle/>
        <a:p>
          <a:endParaRPr lang="en-US" sz="1400">
            <a:latin typeface="Proxima Nova Rg" panose="02000506030000020004" pitchFamily="2" charset="0"/>
          </a:endParaRPr>
        </a:p>
      </dgm:t>
    </dgm:pt>
    <dgm:pt modelId="{8AB1F600-7CF3-AC42-9FEA-EC35563F4FBF}">
      <dgm:prSet custT="1"/>
      <dgm:spPr/>
      <dgm:t>
        <a:bodyPr/>
        <a:lstStyle/>
        <a:p>
          <a:r>
            <a:rPr lang="en-US" sz="1600" b="1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rPr>
            <a:t>Marketing Materials				         Page 10</a:t>
          </a:r>
          <a:endParaRPr lang="en-US" sz="1600" b="1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62ED7CB1-6B00-A94C-AA97-C65ED8702540}" type="parTrans" cxnId="{565198B2-C290-A840-A7DA-0A0CE971919D}">
      <dgm:prSet/>
      <dgm:spPr/>
      <dgm:t>
        <a:bodyPr/>
        <a:lstStyle/>
        <a:p>
          <a:endParaRPr lang="en-US">
            <a:latin typeface="Proxima Nova Rg" panose="02000506030000020004" pitchFamily="2" charset="0"/>
          </a:endParaRPr>
        </a:p>
      </dgm:t>
    </dgm:pt>
    <dgm:pt modelId="{8EEC3B14-C954-5744-A7E0-C9506330A93B}" type="sibTrans" cxnId="{565198B2-C290-A840-A7DA-0A0CE971919D}">
      <dgm:prSet/>
      <dgm:spPr/>
      <dgm:t>
        <a:bodyPr/>
        <a:lstStyle/>
        <a:p>
          <a:endParaRPr lang="en-US">
            <a:latin typeface="Proxima Nova Rg" panose="02000506030000020004" pitchFamily="2" charset="0"/>
          </a:endParaRPr>
        </a:p>
      </dgm:t>
    </dgm:pt>
    <dgm:pt modelId="{594005C0-9C7F-A04F-8EC8-7EF23ADF11AC}">
      <dgm:prSet phldrT="[Text]" custT="1"/>
      <dgm:spPr/>
      <dgm:t>
        <a:bodyPr anchor="ctr"/>
        <a:lstStyle/>
        <a:p>
          <a:r>
            <a:rPr lang="en-US" sz="1600" b="1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rPr>
            <a:t>Hurricane Testing Details 			           Page 3</a:t>
          </a:r>
        </a:p>
      </dgm:t>
    </dgm:pt>
    <dgm:pt modelId="{FD7756E0-0587-6440-A331-C19F4F52957C}" type="sibTrans" cxnId="{9D3082D5-C648-9E4F-99A0-A5E0519E6204}">
      <dgm:prSet/>
      <dgm:spPr/>
      <dgm:t>
        <a:bodyPr/>
        <a:lstStyle/>
        <a:p>
          <a:endParaRPr lang="en-US" sz="1400">
            <a:latin typeface="Proxima Nova Rg" panose="02000506030000020004" pitchFamily="2" charset="0"/>
          </a:endParaRPr>
        </a:p>
      </dgm:t>
    </dgm:pt>
    <dgm:pt modelId="{406185FD-09E8-684A-BCCC-58A4CF7962AE}" type="parTrans" cxnId="{9D3082D5-C648-9E4F-99A0-A5E0519E6204}">
      <dgm:prSet/>
      <dgm:spPr/>
      <dgm:t>
        <a:bodyPr/>
        <a:lstStyle/>
        <a:p>
          <a:endParaRPr lang="en-US" sz="1400">
            <a:latin typeface="Proxima Nova Rg" panose="02000506030000020004" pitchFamily="2" charset="0"/>
          </a:endParaRPr>
        </a:p>
      </dgm:t>
    </dgm:pt>
    <dgm:pt modelId="{A5F4A490-5784-2D4A-8B3B-AD88D15CEB49}" type="pres">
      <dgm:prSet presAssocID="{95F025E5-1F39-D248-8E10-F2C7CD123A40}" presName="vert0" presStyleCnt="0">
        <dgm:presLayoutVars>
          <dgm:dir/>
          <dgm:animOne val="branch"/>
          <dgm:animLvl val="lvl"/>
        </dgm:presLayoutVars>
      </dgm:prSet>
      <dgm:spPr/>
    </dgm:pt>
    <dgm:pt modelId="{C6851F81-C3FD-D744-9DFA-5B461A3B5476}" type="pres">
      <dgm:prSet presAssocID="{42002BC1-1FDA-3B49-ACA5-A0BFB6CF1BEE}" presName="thickLine" presStyleLbl="alignNode1" presStyleIdx="0" presStyleCnt="4"/>
      <dgm:spPr/>
    </dgm:pt>
    <dgm:pt modelId="{C2812268-97EA-9E48-A678-1A7F14FF967C}" type="pres">
      <dgm:prSet presAssocID="{42002BC1-1FDA-3B49-ACA5-A0BFB6CF1BEE}" presName="horz1" presStyleCnt="0"/>
      <dgm:spPr/>
    </dgm:pt>
    <dgm:pt modelId="{A70EE917-5F05-3E4C-B6D9-4C85C3A80486}" type="pres">
      <dgm:prSet presAssocID="{42002BC1-1FDA-3B49-ACA5-A0BFB6CF1BEE}" presName="tx1" presStyleLbl="revTx" presStyleIdx="0" presStyleCnt="4"/>
      <dgm:spPr/>
    </dgm:pt>
    <dgm:pt modelId="{A503A636-0DA3-2040-9482-1E19501E0958}" type="pres">
      <dgm:prSet presAssocID="{42002BC1-1FDA-3B49-ACA5-A0BFB6CF1BEE}" presName="vert1" presStyleCnt="0"/>
      <dgm:spPr/>
    </dgm:pt>
    <dgm:pt modelId="{7AFF93E4-2945-B046-802F-C97ACDC0F836}" type="pres">
      <dgm:prSet presAssocID="{594005C0-9C7F-A04F-8EC8-7EF23ADF11AC}" presName="thickLine" presStyleLbl="alignNode1" presStyleIdx="1" presStyleCnt="4"/>
      <dgm:spPr/>
    </dgm:pt>
    <dgm:pt modelId="{C20DA9F8-01EF-234C-B89E-0080681C2D14}" type="pres">
      <dgm:prSet presAssocID="{594005C0-9C7F-A04F-8EC8-7EF23ADF11AC}" presName="horz1" presStyleCnt="0"/>
      <dgm:spPr/>
    </dgm:pt>
    <dgm:pt modelId="{2FBFB41F-F638-A64E-8C2D-C50F2AB395B2}" type="pres">
      <dgm:prSet presAssocID="{594005C0-9C7F-A04F-8EC8-7EF23ADF11AC}" presName="tx1" presStyleLbl="revTx" presStyleIdx="1" presStyleCnt="4"/>
      <dgm:spPr/>
    </dgm:pt>
    <dgm:pt modelId="{77E65F86-4969-9145-855B-A3998DE143BD}" type="pres">
      <dgm:prSet presAssocID="{594005C0-9C7F-A04F-8EC8-7EF23ADF11AC}" presName="vert1" presStyleCnt="0"/>
      <dgm:spPr/>
    </dgm:pt>
    <dgm:pt modelId="{5847B86D-1430-0D45-98A4-AAA8EBB42B13}" type="pres">
      <dgm:prSet presAssocID="{891E874C-4DB6-2F40-9871-2B788A0C36EE}" presName="thickLine" presStyleLbl="alignNode1" presStyleIdx="2" presStyleCnt="4"/>
      <dgm:spPr/>
    </dgm:pt>
    <dgm:pt modelId="{5780E05C-2521-E044-8DE7-2A4E20DBE092}" type="pres">
      <dgm:prSet presAssocID="{891E874C-4DB6-2F40-9871-2B788A0C36EE}" presName="horz1" presStyleCnt="0"/>
      <dgm:spPr/>
    </dgm:pt>
    <dgm:pt modelId="{A73E274F-1431-4A45-9C5C-EA469A5FBC81}" type="pres">
      <dgm:prSet presAssocID="{891E874C-4DB6-2F40-9871-2B788A0C36EE}" presName="tx1" presStyleLbl="revTx" presStyleIdx="2" presStyleCnt="4"/>
      <dgm:spPr/>
    </dgm:pt>
    <dgm:pt modelId="{AD19A1D7-3445-344E-8E44-999D0FDCF494}" type="pres">
      <dgm:prSet presAssocID="{891E874C-4DB6-2F40-9871-2B788A0C36EE}" presName="vert1" presStyleCnt="0"/>
      <dgm:spPr/>
    </dgm:pt>
    <dgm:pt modelId="{3BAFAA2E-D6BD-CF41-9FD4-5DBC077476A6}" type="pres">
      <dgm:prSet presAssocID="{8AB1F600-7CF3-AC42-9FEA-EC35563F4FBF}" presName="thickLine" presStyleLbl="alignNode1" presStyleIdx="3" presStyleCnt="4"/>
      <dgm:spPr/>
    </dgm:pt>
    <dgm:pt modelId="{55D3406F-0182-184D-9F5B-2242B435A950}" type="pres">
      <dgm:prSet presAssocID="{8AB1F600-7CF3-AC42-9FEA-EC35563F4FBF}" presName="horz1" presStyleCnt="0"/>
      <dgm:spPr/>
    </dgm:pt>
    <dgm:pt modelId="{47F4F808-C50C-5644-850B-090EF0B357AF}" type="pres">
      <dgm:prSet presAssocID="{8AB1F600-7CF3-AC42-9FEA-EC35563F4FBF}" presName="tx1" presStyleLbl="revTx" presStyleIdx="3" presStyleCnt="4"/>
      <dgm:spPr/>
    </dgm:pt>
    <dgm:pt modelId="{E6CEDF5F-D7DB-7E49-BF35-63DAD9D082C2}" type="pres">
      <dgm:prSet presAssocID="{8AB1F600-7CF3-AC42-9FEA-EC35563F4FBF}" presName="vert1" presStyleCnt="0"/>
      <dgm:spPr/>
    </dgm:pt>
  </dgm:ptLst>
  <dgm:cxnLst>
    <dgm:cxn modelId="{BBDD040C-4B2C-8C4B-A2E7-B41B138714E8}" srcId="{95F025E5-1F39-D248-8E10-F2C7CD123A40}" destId="{42002BC1-1FDA-3B49-ACA5-A0BFB6CF1BEE}" srcOrd="0" destOrd="0" parTransId="{182547A0-EC6C-FD4F-8559-6AD29732DD8C}" sibTransId="{5D70C695-B7C8-B948-A767-662A22EAFD6D}"/>
    <dgm:cxn modelId="{2754CC58-87F3-4483-B472-E75299186D19}" type="presOf" srcId="{8AB1F600-7CF3-AC42-9FEA-EC35563F4FBF}" destId="{47F4F808-C50C-5644-850B-090EF0B357AF}" srcOrd="0" destOrd="0" presId="urn:microsoft.com/office/officeart/2008/layout/LinedList"/>
    <dgm:cxn modelId="{FCFB8480-10D5-4FB2-9BB4-E4C8F12A83A5}" type="presOf" srcId="{42002BC1-1FDA-3B49-ACA5-A0BFB6CF1BEE}" destId="{A70EE917-5F05-3E4C-B6D9-4C85C3A80486}" srcOrd="0" destOrd="0" presId="urn:microsoft.com/office/officeart/2008/layout/LinedList"/>
    <dgm:cxn modelId="{1DBE689A-8B31-804C-A4F0-4F35DC61B561}" srcId="{95F025E5-1F39-D248-8E10-F2C7CD123A40}" destId="{891E874C-4DB6-2F40-9871-2B788A0C36EE}" srcOrd="2" destOrd="0" parTransId="{5CE8341A-F6E8-BA4F-8963-AF25B1456DC2}" sibTransId="{EE838853-A483-A846-8AD9-075E25336AF9}"/>
    <dgm:cxn modelId="{5171F29B-979C-45ED-A3B4-74A08A890E9C}" type="presOf" srcId="{95F025E5-1F39-D248-8E10-F2C7CD123A40}" destId="{A5F4A490-5784-2D4A-8B3B-AD88D15CEB49}" srcOrd="0" destOrd="0" presId="urn:microsoft.com/office/officeart/2008/layout/LinedList"/>
    <dgm:cxn modelId="{6CC7E3AC-0781-4C6E-8718-32798F5C0377}" type="presOf" srcId="{891E874C-4DB6-2F40-9871-2B788A0C36EE}" destId="{A73E274F-1431-4A45-9C5C-EA469A5FBC81}" srcOrd="0" destOrd="0" presId="urn:microsoft.com/office/officeart/2008/layout/LinedList"/>
    <dgm:cxn modelId="{565198B2-C290-A840-A7DA-0A0CE971919D}" srcId="{95F025E5-1F39-D248-8E10-F2C7CD123A40}" destId="{8AB1F600-7CF3-AC42-9FEA-EC35563F4FBF}" srcOrd="3" destOrd="0" parTransId="{62ED7CB1-6B00-A94C-AA97-C65ED8702540}" sibTransId="{8EEC3B14-C954-5744-A7E0-C9506330A93B}"/>
    <dgm:cxn modelId="{2992FAD0-1E80-4E90-9C91-3A89F78CD513}" type="presOf" srcId="{594005C0-9C7F-A04F-8EC8-7EF23ADF11AC}" destId="{2FBFB41F-F638-A64E-8C2D-C50F2AB395B2}" srcOrd="0" destOrd="0" presId="urn:microsoft.com/office/officeart/2008/layout/LinedList"/>
    <dgm:cxn modelId="{9D3082D5-C648-9E4F-99A0-A5E0519E6204}" srcId="{95F025E5-1F39-D248-8E10-F2C7CD123A40}" destId="{594005C0-9C7F-A04F-8EC8-7EF23ADF11AC}" srcOrd="1" destOrd="0" parTransId="{406185FD-09E8-684A-BCCC-58A4CF7962AE}" sibTransId="{FD7756E0-0587-6440-A331-C19F4F52957C}"/>
    <dgm:cxn modelId="{74DE9BF0-DDEE-4AEF-832A-AD434E8FA35F}" type="presParOf" srcId="{A5F4A490-5784-2D4A-8B3B-AD88D15CEB49}" destId="{C6851F81-C3FD-D744-9DFA-5B461A3B5476}" srcOrd="0" destOrd="0" presId="urn:microsoft.com/office/officeart/2008/layout/LinedList"/>
    <dgm:cxn modelId="{1B2CD58A-1875-4D2A-ABEA-E1A3B8D08795}" type="presParOf" srcId="{A5F4A490-5784-2D4A-8B3B-AD88D15CEB49}" destId="{C2812268-97EA-9E48-A678-1A7F14FF967C}" srcOrd="1" destOrd="0" presId="urn:microsoft.com/office/officeart/2008/layout/LinedList"/>
    <dgm:cxn modelId="{41D421CC-B80B-4A80-8CD8-B5DE61E48708}" type="presParOf" srcId="{C2812268-97EA-9E48-A678-1A7F14FF967C}" destId="{A70EE917-5F05-3E4C-B6D9-4C85C3A80486}" srcOrd="0" destOrd="0" presId="urn:microsoft.com/office/officeart/2008/layout/LinedList"/>
    <dgm:cxn modelId="{1980A3B7-0FAD-47FE-8265-F475D94402D1}" type="presParOf" srcId="{C2812268-97EA-9E48-A678-1A7F14FF967C}" destId="{A503A636-0DA3-2040-9482-1E19501E0958}" srcOrd="1" destOrd="0" presId="urn:microsoft.com/office/officeart/2008/layout/LinedList"/>
    <dgm:cxn modelId="{D85F2ECE-67C9-4CCE-9E94-B7A94A807051}" type="presParOf" srcId="{A5F4A490-5784-2D4A-8B3B-AD88D15CEB49}" destId="{7AFF93E4-2945-B046-802F-C97ACDC0F836}" srcOrd="2" destOrd="0" presId="urn:microsoft.com/office/officeart/2008/layout/LinedList"/>
    <dgm:cxn modelId="{1F3024CA-57E1-42FA-9D14-56205901DB63}" type="presParOf" srcId="{A5F4A490-5784-2D4A-8B3B-AD88D15CEB49}" destId="{C20DA9F8-01EF-234C-B89E-0080681C2D14}" srcOrd="3" destOrd="0" presId="urn:microsoft.com/office/officeart/2008/layout/LinedList"/>
    <dgm:cxn modelId="{CA3032D7-DFC0-4026-BD88-1D2F0CB408C4}" type="presParOf" srcId="{C20DA9F8-01EF-234C-B89E-0080681C2D14}" destId="{2FBFB41F-F638-A64E-8C2D-C50F2AB395B2}" srcOrd="0" destOrd="0" presId="urn:microsoft.com/office/officeart/2008/layout/LinedList"/>
    <dgm:cxn modelId="{AA001BDA-CC91-4D5E-B97A-A88934E27126}" type="presParOf" srcId="{C20DA9F8-01EF-234C-B89E-0080681C2D14}" destId="{77E65F86-4969-9145-855B-A3998DE143BD}" srcOrd="1" destOrd="0" presId="urn:microsoft.com/office/officeart/2008/layout/LinedList"/>
    <dgm:cxn modelId="{30AC45F9-5966-4F11-8699-6E0267A72FEC}" type="presParOf" srcId="{A5F4A490-5784-2D4A-8B3B-AD88D15CEB49}" destId="{5847B86D-1430-0D45-98A4-AAA8EBB42B13}" srcOrd="4" destOrd="0" presId="urn:microsoft.com/office/officeart/2008/layout/LinedList"/>
    <dgm:cxn modelId="{26D98E64-9E0F-4469-9756-0DAD981A64B1}" type="presParOf" srcId="{A5F4A490-5784-2D4A-8B3B-AD88D15CEB49}" destId="{5780E05C-2521-E044-8DE7-2A4E20DBE092}" srcOrd="5" destOrd="0" presId="urn:microsoft.com/office/officeart/2008/layout/LinedList"/>
    <dgm:cxn modelId="{BF512850-B76E-4F4D-9640-EB0ED511F51F}" type="presParOf" srcId="{5780E05C-2521-E044-8DE7-2A4E20DBE092}" destId="{A73E274F-1431-4A45-9C5C-EA469A5FBC81}" srcOrd="0" destOrd="0" presId="urn:microsoft.com/office/officeart/2008/layout/LinedList"/>
    <dgm:cxn modelId="{401C5A68-086C-4729-89A5-B2DFC8F2EEDE}" type="presParOf" srcId="{5780E05C-2521-E044-8DE7-2A4E20DBE092}" destId="{AD19A1D7-3445-344E-8E44-999D0FDCF494}" srcOrd="1" destOrd="0" presId="urn:microsoft.com/office/officeart/2008/layout/LinedList"/>
    <dgm:cxn modelId="{A55116D8-F19D-469E-856C-216FA64C4C0E}" type="presParOf" srcId="{A5F4A490-5784-2D4A-8B3B-AD88D15CEB49}" destId="{3BAFAA2E-D6BD-CF41-9FD4-5DBC077476A6}" srcOrd="6" destOrd="0" presId="urn:microsoft.com/office/officeart/2008/layout/LinedList"/>
    <dgm:cxn modelId="{37E62243-7184-47E8-A498-E431EF1964DC}" type="presParOf" srcId="{A5F4A490-5784-2D4A-8B3B-AD88D15CEB49}" destId="{55D3406F-0182-184D-9F5B-2242B435A950}" srcOrd="7" destOrd="0" presId="urn:microsoft.com/office/officeart/2008/layout/LinedList"/>
    <dgm:cxn modelId="{E26BAD64-6819-4E7E-9BBD-E4C0801A9DB6}" type="presParOf" srcId="{55D3406F-0182-184D-9F5B-2242B435A950}" destId="{47F4F808-C50C-5644-850B-090EF0B357AF}" srcOrd="0" destOrd="0" presId="urn:microsoft.com/office/officeart/2008/layout/LinedList"/>
    <dgm:cxn modelId="{C7CB1B7E-5DC1-4FDB-85BE-58DDB72E8D9E}" type="presParOf" srcId="{55D3406F-0182-184D-9F5B-2242B435A950}" destId="{E6CEDF5F-D7DB-7E49-BF35-63DAD9D082C2}" srcOrd="1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03B637-E456-4E48-A053-485AAD17D2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C9B4B70-CE80-43BF-A642-AC988AE7F65E}">
      <dgm:prSet custT="1"/>
      <dgm:spPr/>
      <dgm:t>
        <a:bodyPr/>
        <a:lstStyle/>
        <a:p>
          <a:r>
            <a:rPr lang="en-US" sz="2200"/>
            <a:t>Approved with same groove details as inswing doors </a:t>
          </a:r>
        </a:p>
      </dgm:t>
    </dgm:pt>
    <dgm:pt modelId="{BAF3A3F5-892A-46CE-B2F7-90E5BF16B10A}" type="parTrans" cxnId="{8CB7EE11-5609-4AD9-A8D6-675CD5A02F2D}">
      <dgm:prSet/>
      <dgm:spPr/>
      <dgm:t>
        <a:bodyPr/>
        <a:lstStyle/>
        <a:p>
          <a:endParaRPr lang="en-US"/>
        </a:p>
      </dgm:t>
    </dgm:pt>
    <dgm:pt modelId="{0D19B42B-5BC1-4DBB-91E8-4BAFD5FFF7A7}" type="sibTrans" cxnId="{8CB7EE11-5609-4AD9-A8D6-675CD5A02F2D}">
      <dgm:prSet/>
      <dgm:spPr/>
      <dgm:t>
        <a:bodyPr/>
        <a:lstStyle/>
        <a:p>
          <a:endParaRPr lang="en-US"/>
        </a:p>
      </dgm:t>
    </dgm:pt>
    <dgm:pt modelId="{DF273D69-DEDC-47D4-9945-4029ED591C59}">
      <dgm:prSet custT="1"/>
      <dgm:spPr/>
      <dgm:t>
        <a:bodyPr/>
        <a:lstStyle/>
        <a:p>
          <a:r>
            <a:rPr lang="en-US" sz="2200"/>
            <a:t>Approved with KFV lock mechanism- </a:t>
          </a:r>
          <a:r>
            <a:rPr lang="en-US" sz="2200" b="1"/>
            <a:t>NO DAY/NIGHT FUNCTION</a:t>
          </a:r>
        </a:p>
      </dgm:t>
    </dgm:pt>
    <dgm:pt modelId="{3A7B614A-853E-4072-B344-276310F94970}" type="parTrans" cxnId="{A3C4A100-1879-47DA-9B67-2DB81A0D2A7D}">
      <dgm:prSet/>
      <dgm:spPr/>
      <dgm:t>
        <a:bodyPr/>
        <a:lstStyle/>
        <a:p>
          <a:endParaRPr lang="en-US"/>
        </a:p>
      </dgm:t>
    </dgm:pt>
    <dgm:pt modelId="{4B6B4743-67E0-400C-9BF8-43F2C7EB831A}" type="sibTrans" cxnId="{A3C4A100-1879-47DA-9B67-2DB81A0D2A7D}">
      <dgm:prSet/>
      <dgm:spPr/>
      <dgm:t>
        <a:bodyPr/>
        <a:lstStyle/>
        <a:p>
          <a:endParaRPr lang="en-US"/>
        </a:p>
      </dgm:t>
    </dgm:pt>
    <dgm:pt modelId="{2A9D8713-3C40-4015-9D3A-E0F6864AED62}">
      <dgm:prSet custT="1"/>
      <dgm:spPr/>
      <dgm:t>
        <a:bodyPr/>
        <a:lstStyle/>
        <a:p>
          <a:r>
            <a:rPr lang="en-US" sz="2200"/>
            <a:t>Approved with standard or concealed hinges </a:t>
          </a:r>
        </a:p>
      </dgm:t>
    </dgm:pt>
    <dgm:pt modelId="{6FEA544F-CD73-4360-AF6E-031D409E3CA4}" type="parTrans" cxnId="{B9082154-33AF-4DAA-8FB9-C35C5020B935}">
      <dgm:prSet/>
      <dgm:spPr/>
      <dgm:t>
        <a:bodyPr/>
        <a:lstStyle/>
        <a:p>
          <a:endParaRPr lang="en-US"/>
        </a:p>
      </dgm:t>
    </dgm:pt>
    <dgm:pt modelId="{8DAFB510-99FA-49E3-846A-1525BC733D1C}" type="sibTrans" cxnId="{B9082154-33AF-4DAA-8FB9-C35C5020B935}">
      <dgm:prSet/>
      <dgm:spPr/>
      <dgm:t>
        <a:bodyPr/>
        <a:lstStyle/>
        <a:p>
          <a:endParaRPr lang="en-US"/>
        </a:p>
      </dgm:t>
    </dgm:pt>
    <dgm:pt modelId="{28BFA629-92A7-439E-B40B-BB59A61E6A8B}">
      <dgm:prSet custT="1"/>
      <dgm:spPr/>
      <dgm:t>
        <a:bodyPr/>
        <a:lstStyle/>
        <a:p>
          <a:r>
            <a:rPr lang="en-US" sz="2200" b="1"/>
            <a:t>NOT </a:t>
          </a:r>
          <a:r>
            <a:rPr lang="en-US" sz="2200"/>
            <a:t>approved with aluminum clad </a:t>
          </a:r>
        </a:p>
      </dgm:t>
    </dgm:pt>
    <dgm:pt modelId="{33EDFCFB-0286-40BC-A8B0-A7FE4DBDDD12}" type="parTrans" cxnId="{51963BF0-89CA-4140-9392-D4A4A859DCD4}">
      <dgm:prSet/>
      <dgm:spPr/>
      <dgm:t>
        <a:bodyPr/>
        <a:lstStyle/>
        <a:p>
          <a:endParaRPr lang="en-US"/>
        </a:p>
      </dgm:t>
    </dgm:pt>
    <dgm:pt modelId="{11D0A466-3CF7-4024-9B52-A972F091823F}" type="sibTrans" cxnId="{51963BF0-89CA-4140-9392-D4A4A859DCD4}">
      <dgm:prSet/>
      <dgm:spPr/>
      <dgm:t>
        <a:bodyPr/>
        <a:lstStyle/>
        <a:p>
          <a:endParaRPr lang="en-US"/>
        </a:p>
      </dgm:t>
    </dgm:pt>
    <dgm:pt modelId="{0CF92409-7CC7-4139-A617-AFAFFF32ADBF}" type="pres">
      <dgm:prSet presAssocID="{9803B637-E456-4E48-A053-485AAD17D2EB}" presName="linear" presStyleCnt="0">
        <dgm:presLayoutVars>
          <dgm:animLvl val="lvl"/>
          <dgm:resizeHandles val="exact"/>
        </dgm:presLayoutVars>
      </dgm:prSet>
      <dgm:spPr/>
    </dgm:pt>
    <dgm:pt modelId="{47DDF5FE-406E-4833-9C14-AEF5BE82F42B}" type="pres">
      <dgm:prSet presAssocID="{BC9B4B70-CE80-43BF-A642-AC988AE7F65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C2A9B9C-3E51-48E4-8909-1A2E560698BD}" type="pres">
      <dgm:prSet presAssocID="{0D19B42B-5BC1-4DBB-91E8-4BAFD5FFF7A7}" presName="spacer" presStyleCnt="0"/>
      <dgm:spPr/>
    </dgm:pt>
    <dgm:pt modelId="{F9B2F9BA-9404-45F8-9234-38748F627ECD}" type="pres">
      <dgm:prSet presAssocID="{DF273D69-DEDC-47D4-9945-4029ED591C5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6F85EA3-B50A-4602-A055-FA7ABAE082FA}" type="pres">
      <dgm:prSet presAssocID="{4B6B4743-67E0-400C-9BF8-43F2C7EB831A}" presName="spacer" presStyleCnt="0"/>
      <dgm:spPr/>
    </dgm:pt>
    <dgm:pt modelId="{786DC4E1-A7DA-463E-9464-4D0F1829F87F}" type="pres">
      <dgm:prSet presAssocID="{2A9D8713-3C40-4015-9D3A-E0F6864AED6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7215DC1-ADCE-4208-B806-A7A600E3762D}" type="pres">
      <dgm:prSet presAssocID="{8DAFB510-99FA-49E3-846A-1525BC733D1C}" presName="spacer" presStyleCnt="0"/>
      <dgm:spPr/>
    </dgm:pt>
    <dgm:pt modelId="{F40077F9-8A1A-42E1-9BE4-A0CCA78902E5}" type="pres">
      <dgm:prSet presAssocID="{28BFA629-92A7-439E-B40B-BB59A61E6A8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3C4A100-1879-47DA-9B67-2DB81A0D2A7D}" srcId="{9803B637-E456-4E48-A053-485AAD17D2EB}" destId="{DF273D69-DEDC-47D4-9945-4029ED591C59}" srcOrd="1" destOrd="0" parTransId="{3A7B614A-853E-4072-B344-276310F94970}" sibTransId="{4B6B4743-67E0-400C-9BF8-43F2C7EB831A}"/>
    <dgm:cxn modelId="{8CB7EE11-5609-4AD9-A8D6-675CD5A02F2D}" srcId="{9803B637-E456-4E48-A053-485AAD17D2EB}" destId="{BC9B4B70-CE80-43BF-A642-AC988AE7F65E}" srcOrd="0" destOrd="0" parTransId="{BAF3A3F5-892A-46CE-B2F7-90E5BF16B10A}" sibTransId="{0D19B42B-5BC1-4DBB-91E8-4BAFD5FFF7A7}"/>
    <dgm:cxn modelId="{1B57D024-0FCD-4760-859F-E79F66DC8C30}" type="presOf" srcId="{DF273D69-DEDC-47D4-9945-4029ED591C59}" destId="{F9B2F9BA-9404-45F8-9234-38748F627ECD}" srcOrd="0" destOrd="0" presId="urn:microsoft.com/office/officeart/2005/8/layout/vList2"/>
    <dgm:cxn modelId="{1A26786F-4E5D-4C25-95D2-5184E9A4E96B}" type="presOf" srcId="{9803B637-E456-4E48-A053-485AAD17D2EB}" destId="{0CF92409-7CC7-4139-A617-AFAFFF32ADBF}" srcOrd="0" destOrd="0" presId="urn:microsoft.com/office/officeart/2005/8/layout/vList2"/>
    <dgm:cxn modelId="{B9082154-33AF-4DAA-8FB9-C35C5020B935}" srcId="{9803B637-E456-4E48-A053-485AAD17D2EB}" destId="{2A9D8713-3C40-4015-9D3A-E0F6864AED62}" srcOrd="2" destOrd="0" parTransId="{6FEA544F-CD73-4360-AF6E-031D409E3CA4}" sibTransId="{8DAFB510-99FA-49E3-846A-1525BC733D1C}"/>
    <dgm:cxn modelId="{4E056D7E-02D8-405E-8EA5-BE9138B8FAA1}" type="presOf" srcId="{BC9B4B70-CE80-43BF-A642-AC988AE7F65E}" destId="{47DDF5FE-406E-4833-9C14-AEF5BE82F42B}" srcOrd="0" destOrd="0" presId="urn:microsoft.com/office/officeart/2005/8/layout/vList2"/>
    <dgm:cxn modelId="{33C4CF96-2062-493A-9B98-016138B19328}" type="presOf" srcId="{2A9D8713-3C40-4015-9D3A-E0F6864AED62}" destId="{786DC4E1-A7DA-463E-9464-4D0F1829F87F}" srcOrd="0" destOrd="0" presId="urn:microsoft.com/office/officeart/2005/8/layout/vList2"/>
    <dgm:cxn modelId="{579662BA-6CE0-4697-852F-1D5C0098287C}" type="presOf" srcId="{28BFA629-92A7-439E-B40B-BB59A61E6A8B}" destId="{F40077F9-8A1A-42E1-9BE4-A0CCA78902E5}" srcOrd="0" destOrd="0" presId="urn:microsoft.com/office/officeart/2005/8/layout/vList2"/>
    <dgm:cxn modelId="{51963BF0-89CA-4140-9392-D4A4A859DCD4}" srcId="{9803B637-E456-4E48-A053-485AAD17D2EB}" destId="{28BFA629-92A7-439E-B40B-BB59A61E6A8B}" srcOrd="3" destOrd="0" parTransId="{33EDFCFB-0286-40BC-A8B0-A7FE4DBDDD12}" sibTransId="{11D0A466-3CF7-4024-9B52-A972F091823F}"/>
    <dgm:cxn modelId="{AA2A8737-AFA5-4BC1-A072-8EADD47A7943}" type="presParOf" srcId="{0CF92409-7CC7-4139-A617-AFAFFF32ADBF}" destId="{47DDF5FE-406E-4833-9C14-AEF5BE82F42B}" srcOrd="0" destOrd="0" presId="urn:microsoft.com/office/officeart/2005/8/layout/vList2"/>
    <dgm:cxn modelId="{0A7A8A20-6274-4534-8C3D-D673687892DF}" type="presParOf" srcId="{0CF92409-7CC7-4139-A617-AFAFFF32ADBF}" destId="{EC2A9B9C-3E51-48E4-8909-1A2E560698BD}" srcOrd="1" destOrd="0" presId="urn:microsoft.com/office/officeart/2005/8/layout/vList2"/>
    <dgm:cxn modelId="{D2C2F124-C3A9-4FC4-99E8-253B7005225A}" type="presParOf" srcId="{0CF92409-7CC7-4139-A617-AFAFFF32ADBF}" destId="{F9B2F9BA-9404-45F8-9234-38748F627ECD}" srcOrd="2" destOrd="0" presId="urn:microsoft.com/office/officeart/2005/8/layout/vList2"/>
    <dgm:cxn modelId="{7BAAEAFD-82EE-4C92-B2DF-C3EC63CC9903}" type="presParOf" srcId="{0CF92409-7CC7-4139-A617-AFAFFF32ADBF}" destId="{A6F85EA3-B50A-4602-A055-FA7ABAE082FA}" srcOrd="3" destOrd="0" presId="urn:microsoft.com/office/officeart/2005/8/layout/vList2"/>
    <dgm:cxn modelId="{49693600-8D71-46AB-8A7E-238F8CC6FBA6}" type="presParOf" srcId="{0CF92409-7CC7-4139-A617-AFAFFF32ADBF}" destId="{786DC4E1-A7DA-463E-9464-4D0F1829F87F}" srcOrd="4" destOrd="0" presId="urn:microsoft.com/office/officeart/2005/8/layout/vList2"/>
    <dgm:cxn modelId="{32851E02-48C2-47EB-8C27-7C0420208F44}" type="presParOf" srcId="{0CF92409-7CC7-4139-A617-AFAFFF32ADBF}" destId="{B7215DC1-ADCE-4208-B806-A7A600E3762D}" srcOrd="5" destOrd="0" presId="urn:microsoft.com/office/officeart/2005/8/layout/vList2"/>
    <dgm:cxn modelId="{B62BA7B6-2C47-4456-87F0-70AB5F19F175}" type="presParOf" srcId="{0CF92409-7CC7-4139-A617-AFAFFF32ADBF}" destId="{F40077F9-8A1A-42E1-9BE4-A0CCA78902E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51F81-C3FD-D744-9DFA-5B461A3B5476}">
      <dsp:nvSpPr>
        <dsp:cNvPr id="0" name=""/>
        <dsp:cNvSpPr/>
      </dsp:nvSpPr>
      <dsp:spPr>
        <a:xfrm>
          <a:off x="0" y="0"/>
          <a:ext cx="576103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EE917-5F05-3E4C-B6D9-4C85C3A80486}">
      <dsp:nvSpPr>
        <dsp:cNvPr id="0" name=""/>
        <dsp:cNvSpPr/>
      </dsp:nvSpPr>
      <dsp:spPr>
        <a:xfrm>
          <a:off x="0" y="0"/>
          <a:ext cx="5761037" cy="708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Proxima Nova Rg" panose="02000506030000020004" pitchFamily="2" charset="0"/>
              <a:cs typeface="Arial" panose="020B0604020202020204" pitchFamily="34" charset="0"/>
            </a:rPr>
            <a:t>Introduction</a:t>
          </a:r>
          <a:r>
            <a:rPr lang="en-US" sz="1600" kern="1200">
              <a:latin typeface="Proxima Nova Rg" panose="02000506030000020004" pitchFamily="2" charset="0"/>
              <a:cs typeface="Arial" panose="020B0604020202020204" pitchFamily="34" charset="0"/>
            </a:rPr>
            <a:t>					</a:t>
          </a:r>
          <a:endParaRPr lang="en-US" sz="1600" kern="1200">
            <a:solidFill>
              <a:schemeClr val="accent6"/>
            </a:solidFill>
            <a:latin typeface="Proxima Nova Rg" panose="02000506030000020004" pitchFamily="2" charset="0"/>
            <a:cs typeface="Arial" panose="020B0604020202020204" pitchFamily="34" charset="0"/>
          </a:endParaRPr>
        </a:p>
      </dsp:txBody>
      <dsp:txXfrm>
        <a:off x="0" y="0"/>
        <a:ext cx="5761037" cy="708476"/>
      </dsp:txXfrm>
    </dsp:sp>
    <dsp:sp modelId="{7AFF93E4-2945-B046-802F-C97ACDC0F836}">
      <dsp:nvSpPr>
        <dsp:cNvPr id="0" name=""/>
        <dsp:cNvSpPr/>
      </dsp:nvSpPr>
      <dsp:spPr>
        <a:xfrm>
          <a:off x="0" y="708476"/>
          <a:ext cx="576103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FB41F-F638-A64E-8C2D-C50F2AB395B2}">
      <dsp:nvSpPr>
        <dsp:cNvPr id="0" name=""/>
        <dsp:cNvSpPr/>
      </dsp:nvSpPr>
      <dsp:spPr>
        <a:xfrm>
          <a:off x="0" y="708476"/>
          <a:ext cx="5761037" cy="708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rPr>
            <a:t>Hurricane Testing Details 			           Page 3</a:t>
          </a:r>
        </a:p>
      </dsp:txBody>
      <dsp:txXfrm>
        <a:off x="0" y="708476"/>
        <a:ext cx="5761037" cy="708476"/>
      </dsp:txXfrm>
    </dsp:sp>
    <dsp:sp modelId="{5847B86D-1430-0D45-98A4-AAA8EBB42B13}">
      <dsp:nvSpPr>
        <dsp:cNvPr id="0" name=""/>
        <dsp:cNvSpPr/>
      </dsp:nvSpPr>
      <dsp:spPr>
        <a:xfrm>
          <a:off x="0" y="1416953"/>
          <a:ext cx="576103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E274F-1431-4A45-9C5C-EA469A5FBC81}">
      <dsp:nvSpPr>
        <dsp:cNvPr id="0" name=""/>
        <dsp:cNvSpPr/>
      </dsp:nvSpPr>
      <dsp:spPr>
        <a:xfrm>
          <a:off x="0" y="1416953"/>
          <a:ext cx="5761037" cy="708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rPr>
            <a:t>Timeline			          		           Page 8</a:t>
          </a:r>
        </a:p>
      </dsp:txBody>
      <dsp:txXfrm>
        <a:off x="0" y="1416953"/>
        <a:ext cx="5761037" cy="708476"/>
      </dsp:txXfrm>
    </dsp:sp>
    <dsp:sp modelId="{3BAFAA2E-D6BD-CF41-9FD4-5DBC077476A6}">
      <dsp:nvSpPr>
        <dsp:cNvPr id="0" name=""/>
        <dsp:cNvSpPr/>
      </dsp:nvSpPr>
      <dsp:spPr>
        <a:xfrm>
          <a:off x="0" y="2125431"/>
          <a:ext cx="576103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4F808-C50C-5644-850B-090EF0B357AF}">
      <dsp:nvSpPr>
        <dsp:cNvPr id="0" name=""/>
        <dsp:cNvSpPr/>
      </dsp:nvSpPr>
      <dsp:spPr>
        <a:xfrm>
          <a:off x="0" y="2125430"/>
          <a:ext cx="5761037" cy="708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rPr>
            <a:t>Marketing Materials				         Page 10</a:t>
          </a:r>
          <a:endParaRPr lang="en-US" sz="1600" b="1" kern="120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2125430"/>
        <a:ext cx="5761037" cy="7084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DF5FE-406E-4833-9C14-AEF5BE82F42B}">
      <dsp:nvSpPr>
        <dsp:cNvPr id="0" name=""/>
        <dsp:cNvSpPr/>
      </dsp:nvSpPr>
      <dsp:spPr>
        <a:xfrm>
          <a:off x="0" y="80273"/>
          <a:ext cx="6245265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Approved with same groove details as inswing doors </a:t>
          </a:r>
        </a:p>
      </dsp:txBody>
      <dsp:txXfrm>
        <a:off x="59399" y="139672"/>
        <a:ext cx="6126467" cy="1098002"/>
      </dsp:txXfrm>
    </dsp:sp>
    <dsp:sp modelId="{F9B2F9BA-9404-45F8-9234-38748F627ECD}">
      <dsp:nvSpPr>
        <dsp:cNvPr id="0" name=""/>
        <dsp:cNvSpPr/>
      </dsp:nvSpPr>
      <dsp:spPr>
        <a:xfrm>
          <a:off x="0" y="1484273"/>
          <a:ext cx="6245265" cy="1216800"/>
        </a:xfrm>
        <a:prstGeom prst="roundRect">
          <a:avLst/>
        </a:prstGeom>
        <a:solidFill>
          <a:schemeClr val="accent5">
            <a:hueOff val="0"/>
            <a:satOff val="0"/>
            <a:lumOff val="19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Approved with KFV lock mechanism- </a:t>
          </a:r>
          <a:r>
            <a:rPr lang="en-US" sz="2200" b="1" kern="1200"/>
            <a:t>NO DAY/NIGHT FUNCTION</a:t>
          </a:r>
        </a:p>
      </dsp:txBody>
      <dsp:txXfrm>
        <a:off x="59399" y="1543672"/>
        <a:ext cx="6126467" cy="1098002"/>
      </dsp:txXfrm>
    </dsp:sp>
    <dsp:sp modelId="{786DC4E1-A7DA-463E-9464-4D0F1829F87F}">
      <dsp:nvSpPr>
        <dsp:cNvPr id="0" name=""/>
        <dsp:cNvSpPr/>
      </dsp:nvSpPr>
      <dsp:spPr>
        <a:xfrm>
          <a:off x="0" y="2888273"/>
          <a:ext cx="6245265" cy="1216800"/>
        </a:xfrm>
        <a:prstGeom prst="roundRect">
          <a:avLst/>
        </a:prstGeom>
        <a:solidFill>
          <a:schemeClr val="accent5">
            <a:hueOff val="0"/>
            <a:satOff val="0"/>
            <a:lumOff val="38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Approved with standard or concealed hinges </a:t>
          </a:r>
        </a:p>
      </dsp:txBody>
      <dsp:txXfrm>
        <a:off x="59399" y="2947672"/>
        <a:ext cx="6126467" cy="1098002"/>
      </dsp:txXfrm>
    </dsp:sp>
    <dsp:sp modelId="{F40077F9-8A1A-42E1-9BE4-A0CCA78902E5}">
      <dsp:nvSpPr>
        <dsp:cNvPr id="0" name=""/>
        <dsp:cNvSpPr/>
      </dsp:nvSpPr>
      <dsp:spPr>
        <a:xfrm>
          <a:off x="0" y="4292273"/>
          <a:ext cx="6245265" cy="1216800"/>
        </a:xfrm>
        <a:prstGeom prst="roundRect">
          <a:avLst/>
        </a:prstGeom>
        <a:solidFill>
          <a:schemeClr val="accent5">
            <a:hueOff val="0"/>
            <a:satOff val="0"/>
            <a:lumOff val="584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NOT </a:t>
          </a:r>
          <a:r>
            <a:rPr lang="en-US" sz="2200" kern="1200"/>
            <a:t>approved with aluminum clad </a:t>
          </a:r>
        </a:p>
      </dsp:txBody>
      <dsp:txXfrm>
        <a:off x="59399" y="4351672"/>
        <a:ext cx="6126467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1464C0-F444-0897-E60B-E634DF1029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424F1-26AD-8576-0744-6B31B5CBE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AA6B-AC25-AB48-9C3E-F4C3ED297989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773C4-5ED8-9849-E2BE-22742C51B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9C773-C501-69DE-A56A-B9EC6AF679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16465-9877-A44B-94F1-BD35620F6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99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B0E45-7685-F44D-9D41-105DE69C70E1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062B4-BDF1-C943-BC49-091DBDD19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8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62B4-BDF1-C943-BC49-091DBDD192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2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062B4-BDF1-C943-BC49-091DBDD192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2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65361-9BA8-2D43-1603-910BB319E3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982" y="1942263"/>
            <a:ext cx="5008418" cy="2387600"/>
          </a:xfrm>
        </p:spPr>
        <p:txBody>
          <a:bodyPr anchor="b">
            <a:normAutofit/>
          </a:bodyPr>
          <a:lstStyle>
            <a:lvl1pPr algn="l">
              <a:defRPr sz="5000" b="0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D6EBB-9A07-1DD5-E37D-1EDE99FF03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982" y="4470198"/>
            <a:ext cx="4539343" cy="665162"/>
          </a:xfrm>
        </p:spPr>
        <p:txBody>
          <a:bodyPr/>
          <a:lstStyle>
            <a:lvl1pPr marL="0" indent="0" algn="l">
              <a:buNone/>
              <a:defRPr sz="2400" b="0" i="0"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181AC-4295-C679-DF59-95D17E82A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981" y="486346"/>
            <a:ext cx="1655619" cy="1051187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EBB48BA-3E5C-78EC-831B-28677A4C94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981" y="5330601"/>
            <a:ext cx="5136433" cy="490538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1"/>
                </a:solidFill>
                <a:latin typeface="Proxima Nova Rg" panose="02000506030000020004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AUTHOR AND DATE</a:t>
            </a:r>
          </a:p>
        </p:txBody>
      </p:sp>
    </p:spTree>
    <p:extLst>
      <p:ext uri="{BB962C8B-B14F-4D97-AF65-F5344CB8AC3E}">
        <p14:creationId xmlns:p14="http://schemas.microsoft.com/office/powerpoint/2010/main" val="74149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1C87-79A9-ABED-0ED7-ED18668A0F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2582" y="2142836"/>
            <a:ext cx="11231418" cy="3698484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236538" indent="-236538"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14FA6D5-4B9B-1A26-7697-6C647EB36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345" y="1205293"/>
            <a:ext cx="11272837" cy="606425"/>
          </a:xfrm>
        </p:spPr>
        <p:txBody>
          <a:bodyPr>
            <a:noAutofit/>
          </a:bodyPr>
          <a:lstStyle>
            <a:lvl1pPr marL="0" indent="0">
              <a:buNone/>
              <a:defRPr sz="2000" b="1" i="0" spc="30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SUBTEXT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61F1A3-180B-41D0-BECE-1E0AA37D4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E76D44-3746-02D5-6D68-40ADB28E5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ACD43CE-5A28-A098-F4F0-DBC6C1EC27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3680" y="2537460"/>
            <a:ext cx="5155737" cy="3303860"/>
          </a:xfrm>
        </p:spPr>
        <p:txBody>
          <a:bodyPr anchor="ctr"/>
          <a:lstStyle>
            <a:lvl1pPr marL="0" indent="0" algn="ctr">
              <a:buNone/>
              <a:defRPr b="1" i="0">
                <a:latin typeface="Proxima Nova Semibold" panose="0200050603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7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14AA230-B0CC-1CD8-4F52-0CE01C4BA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89B0B-DC8F-275D-E05D-124E20E3A1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2582" y="2142836"/>
            <a:ext cx="11231418" cy="3698484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236538" indent="-236538"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3026EB37-0A1D-C1F4-7EA8-F0DE5B2C6D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9527166-602B-48B9-F65D-FBA4B75A7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345" y="1205293"/>
            <a:ext cx="11272837" cy="606425"/>
          </a:xfrm>
        </p:spPr>
        <p:txBody>
          <a:bodyPr>
            <a:noAutofit/>
          </a:bodyPr>
          <a:lstStyle>
            <a:lvl1pPr marL="0" indent="0">
              <a:buNone/>
              <a:defRPr sz="2000" b="1" i="0" spc="30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SUBTEXT</a:t>
            </a:r>
          </a:p>
        </p:txBody>
      </p:sp>
    </p:spTree>
    <p:extLst>
      <p:ext uri="{BB962C8B-B14F-4D97-AF65-F5344CB8AC3E}">
        <p14:creationId xmlns:p14="http://schemas.microsoft.com/office/powerpoint/2010/main" val="3969571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14AA230-B0CC-1CD8-4F52-0CE01C4BA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89B0B-DC8F-275D-E05D-124E20E3A1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2582" y="2142836"/>
            <a:ext cx="5643418" cy="3698484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236538" indent="-236538"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3026EB37-0A1D-C1F4-7EA8-F0DE5B2C6D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9527166-602B-48B9-F65D-FBA4B75A7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345" y="1205293"/>
            <a:ext cx="11272837" cy="606425"/>
          </a:xfrm>
        </p:spPr>
        <p:txBody>
          <a:bodyPr>
            <a:noAutofit/>
          </a:bodyPr>
          <a:lstStyle>
            <a:lvl1pPr marL="0" indent="0">
              <a:buNone/>
              <a:defRPr sz="2000" b="1" i="0" spc="30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SUBTEXT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6986AC4-23E9-A142-B46F-2541DB6FD0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3680" y="2142836"/>
            <a:ext cx="5155737" cy="3698484"/>
          </a:xfrm>
        </p:spPr>
        <p:txBody>
          <a:bodyPr anchor="ctr"/>
          <a:lstStyle>
            <a:lvl1pPr marL="0" indent="0" algn="ctr">
              <a:buNone/>
              <a:defRPr b="1" i="0">
                <a:latin typeface="Proxima Nova Semibold" panose="0200050603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66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A666E-0F58-0233-63D2-5CDC45733B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345" y="2542783"/>
            <a:ext cx="5097780" cy="3634179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6C25A-41C4-E25F-8187-9A2CAF3E4F4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23660" y="2542783"/>
            <a:ext cx="5260340" cy="3634179"/>
          </a:xfrm>
        </p:spPr>
        <p:txBody>
          <a:bodyPr/>
          <a:lstStyle>
            <a:lvl1pPr marL="0" indent="0">
              <a:buNone/>
              <a:defRPr sz="16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9B0405D-F946-F453-46F2-CCF6358B7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439B83C-CBD9-85FE-EAF9-82E99CD05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658AF32-DD53-BE73-FD44-9C2FE161ED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345" y="1205293"/>
            <a:ext cx="11272837" cy="606425"/>
          </a:xfrm>
        </p:spPr>
        <p:txBody>
          <a:bodyPr>
            <a:noAutofit/>
          </a:bodyPr>
          <a:lstStyle>
            <a:lvl1pPr marL="0" indent="0">
              <a:buNone/>
              <a:defRPr sz="2000" b="1" i="0" spc="30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SUBTEXT</a:t>
            </a:r>
          </a:p>
        </p:txBody>
      </p:sp>
    </p:spTree>
    <p:extLst>
      <p:ext uri="{BB962C8B-B14F-4D97-AF65-F5344CB8AC3E}">
        <p14:creationId xmlns:p14="http://schemas.microsoft.com/office/powerpoint/2010/main" val="1991566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A666E-0F58-0233-63D2-5CDC45733B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345" y="3745523"/>
            <a:ext cx="5097780" cy="2431439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6C25A-41C4-E25F-8187-9A2CAF3E4F4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23660" y="3745523"/>
            <a:ext cx="5260340" cy="2431439"/>
          </a:xfrm>
        </p:spPr>
        <p:txBody>
          <a:bodyPr/>
          <a:lstStyle>
            <a:lvl1pPr marL="0" indent="0">
              <a:buNone/>
              <a:defRPr sz="16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9B0405D-F946-F453-46F2-CCF6358B7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439B83C-CBD9-85FE-EAF9-82E99CD05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658AF32-DD53-BE73-FD44-9C2FE161ED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345" y="1205293"/>
            <a:ext cx="11272837" cy="606425"/>
          </a:xfrm>
        </p:spPr>
        <p:txBody>
          <a:bodyPr>
            <a:noAutofit/>
          </a:bodyPr>
          <a:lstStyle>
            <a:lvl1pPr marL="0" indent="0">
              <a:buNone/>
              <a:defRPr sz="2000" b="1" i="0" spc="30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SUBTEXT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34834A59-D004-E147-0263-E189F89899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408" y="2224468"/>
            <a:ext cx="3622049" cy="1438455"/>
          </a:xfrm>
        </p:spPr>
        <p:txBody>
          <a:bodyPr anchor="ctr"/>
          <a:lstStyle>
            <a:lvl1pPr marL="0" indent="0" algn="ctr">
              <a:buNone/>
              <a:defRPr b="1" i="0">
                <a:latin typeface="Proxima Nova Semibold" panose="020005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85D00F6-CCF9-5212-C4A7-50E702B5B0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80008" y="2224468"/>
            <a:ext cx="3622049" cy="1438455"/>
          </a:xfrm>
        </p:spPr>
        <p:txBody>
          <a:bodyPr anchor="ctr"/>
          <a:lstStyle>
            <a:lvl1pPr marL="0" indent="0" algn="ctr">
              <a:buNone/>
              <a:defRPr b="1" i="0">
                <a:latin typeface="Proxima Nova Semibold" panose="0200050603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12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A666E-0F58-0233-63D2-5CDC45733B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9508" y="3662923"/>
            <a:ext cx="3566631" cy="2280677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42EB7C-FB63-0932-D8B6-18157230F6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288438" y="3662923"/>
            <a:ext cx="3566631" cy="2280677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887D30-D792-7325-5AAF-1F27EF67E53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117368" y="3662923"/>
            <a:ext cx="3566631" cy="2280677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182755-DF92-017D-4BCF-B958BC760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5A3E127A-62BC-F9F0-49BF-8E7D93D40A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403989-5A08-2F30-F099-E77203A485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345" y="1205293"/>
            <a:ext cx="11272837" cy="606425"/>
          </a:xfrm>
        </p:spPr>
        <p:txBody>
          <a:bodyPr>
            <a:noAutofit/>
          </a:bodyPr>
          <a:lstStyle>
            <a:lvl1pPr marL="0" indent="0">
              <a:buNone/>
              <a:defRPr sz="2000" b="1" i="0" spc="30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SUBTEXT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DE4EABD-FF55-6745-92C0-45C24EC9AB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368" y="2224468"/>
            <a:ext cx="3622049" cy="1438455"/>
          </a:xfrm>
        </p:spPr>
        <p:txBody>
          <a:bodyPr anchor="ctr"/>
          <a:lstStyle>
            <a:lvl1pPr marL="0" indent="0" algn="ctr">
              <a:buNone/>
              <a:defRPr b="1" i="0">
                <a:latin typeface="Proxima Nova Semibold" panose="020005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46C767DC-0879-7381-2F55-004CA4A808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54028" y="2224468"/>
            <a:ext cx="3622049" cy="1438455"/>
          </a:xfrm>
        </p:spPr>
        <p:txBody>
          <a:bodyPr anchor="ctr"/>
          <a:lstStyle>
            <a:lvl1pPr marL="0" indent="0" algn="ctr">
              <a:buNone/>
              <a:defRPr b="1" i="0">
                <a:latin typeface="Proxima Nova Semibold" panose="020005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8072CF19-8BFA-49DB-9C1D-4E37CC6CC3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408" y="2224468"/>
            <a:ext cx="3622049" cy="1438455"/>
          </a:xfrm>
        </p:spPr>
        <p:txBody>
          <a:bodyPr anchor="ctr"/>
          <a:lstStyle>
            <a:lvl1pPr marL="0" indent="0" algn="ctr">
              <a:buNone/>
              <a:defRPr b="1" i="0">
                <a:latin typeface="Proxima Nova Semibold" panose="0200050603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23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A666E-0F58-0233-63D2-5CDC45733B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9509" y="2542783"/>
            <a:ext cx="2609308" cy="3634179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42EB7C-FB63-0932-D8B6-18157230F6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328158" y="2542783"/>
            <a:ext cx="2609308" cy="3634179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887D30-D792-7325-5AAF-1F27EF67E53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6807" y="2542783"/>
            <a:ext cx="2609308" cy="3634179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496CB2-D378-0E9A-4A6E-39D309F6263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065455" y="2542783"/>
            <a:ext cx="2609308" cy="3634179"/>
          </a:xfrm>
        </p:spPr>
        <p:txBody>
          <a:bodyPr/>
          <a:lstStyle>
            <a:lvl1pPr marL="0" indent="0">
              <a:buNone/>
              <a:defRPr sz="1800" b="0" i="0">
                <a:latin typeface="Proxima Nova Rg" panose="02000506030000020004" pitchFamily="2" charset="0"/>
              </a:defRPr>
            </a:lvl1pPr>
            <a:lvl2pPr marL="0" indent="0">
              <a:buNone/>
              <a:tabLst/>
              <a:defRPr sz="1400" b="0" i="0">
                <a:latin typeface="Proxima Nova Rg" panose="02000506030000020004" pitchFamily="2" charset="0"/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E16A9F-3F65-442B-E2D0-45092175B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FB4323EE-7D05-6268-E7AC-91F95286B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780D6A5-4529-C5E7-742F-7ACFA37842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345" y="1205293"/>
            <a:ext cx="11272837" cy="606425"/>
          </a:xfrm>
        </p:spPr>
        <p:txBody>
          <a:bodyPr>
            <a:noAutofit/>
          </a:bodyPr>
          <a:lstStyle>
            <a:lvl1pPr marL="0" indent="0">
              <a:buNone/>
              <a:defRPr sz="2000" b="1" i="0" spc="30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SUBTEXT</a:t>
            </a:r>
          </a:p>
        </p:txBody>
      </p:sp>
    </p:spTree>
    <p:extLst>
      <p:ext uri="{BB962C8B-B14F-4D97-AF65-F5344CB8AC3E}">
        <p14:creationId xmlns:p14="http://schemas.microsoft.com/office/powerpoint/2010/main" val="910817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A666E-0F58-0233-63D2-5CDC45733B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9509" y="2395001"/>
            <a:ext cx="2069487" cy="3634179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1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6C25A-41C4-E25F-8187-9A2CAF3E4F4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12773" y="2395000"/>
            <a:ext cx="2069487" cy="3634179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0" indent="0">
              <a:spcBef>
                <a:spcPts val="1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A86ACC1-C792-4E6A-80DC-4C3A917887A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66037" y="2395000"/>
            <a:ext cx="2069487" cy="3634179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0" indent="0">
              <a:spcBef>
                <a:spcPts val="1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843C46F-D3DF-735D-7268-47941296611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219301" y="2395000"/>
            <a:ext cx="2069487" cy="3634179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0" indent="0">
              <a:spcBef>
                <a:spcPts val="1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4804F8D-2F38-CCDF-9B35-19A65A4EEFA6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472564" y="2395000"/>
            <a:ext cx="2069487" cy="3634179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0" indent="0">
              <a:spcBef>
                <a:spcPts val="1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F61A0F7-C4AC-8D6D-4B7E-721A05FCC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7E5F550B-1856-E1BD-87C9-7E1F23D99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0441409-D2B2-53B7-25DE-B663CDDDDA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345" y="1205293"/>
            <a:ext cx="11272837" cy="606425"/>
          </a:xfrm>
        </p:spPr>
        <p:txBody>
          <a:bodyPr>
            <a:noAutofit/>
          </a:bodyPr>
          <a:lstStyle>
            <a:lvl1pPr marL="0" indent="0">
              <a:buNone/>
              <a:defRPr sz="2000" b="1" i="0" spc="30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SUBTEXT</a:t>
            </a:r>
          </a:p>
        </p:txBody>
      </p:sp>
    </p:spTree>
    <p:extLst>
      <p:ext uri="{BB962C8B-B14F-4D97-AF65-F5344CB8AC3E}">
        <p14:creationId xmlns:p14="http://schemas.microsoft.com/office/powerpoint/2010/main" val="302414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DEEF6C2-A6E7-0D49-6AED-5C971C0E9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87C0934-A5CB-A51B-B345-6451014D6E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076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C2DDE5C-B12B-105D-D07C-5AAFEEE51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575D-978E-20B9-154B-2FC5BD5B55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982" y="1942263"/>
            <a:ext cx="5136434" cy="2387600"/>
          </a:xfrm>
        </p:spPr>
        <p:txBody>
          <a:bodyPr anchor="b">
            <a:normAutofit/>
          </a:bodyPr>
          <a:lstStyle>
            <a:lvl1pPr algn="l">
              <a:defRPr sz="5000" b="0" i="0" spc="30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39629-2662-9DAB-4A88-CF517953D6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982" y="4470198"/>
            <a:ext cx="5136434" cy="6651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3FA6F-1FA3-D3F4-F442-982DFE52A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61" y="486347"/>
            <a:ext cx="1564870" cy="993568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4206DDE-FAD6-DD6F-B38E-C53F577752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981" y="5330601"/>
            <a:ext cx="5136433" cy="490538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1"/>
                </a:solidFill>
                <a:latin typeface="Proxima Nova Rg" panose="02000506030000020004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AUTHOR AND DATE</a:t>
            </a:r>
          </a:p>
        </p:txBody>
      </p:sp>
    </p:spTree>
    <p:extLst>
      <p:ext uri="{BB962C8B-B14F-4D97-AF65-F5344CB8AC3E}">
        <p14:creationId xmlns:p14="http://schemas.microsoft.com/office/powerpoint/2010/main" val="1118432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78EB37E-295A-8079-1B5B-18C809FE9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3D8585-F10E-549F-FA04-116F96C04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465" y="3182498"/>
            <a:ext cx="10780889" cy="493004"/>
          </a:xfrm>
        </p:spPr>
        <p:txBody>
          <a:bodyPr/>
          <a:lstStyle>
            <a:lvl1pPr>
              <a:defRPr b="1" i="0" spc="300">
                <a:solidFill>
                  <a:schemeClr val="accent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1639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706ED-9A06-9230-FC1F-8F81652AB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465" y="3182498"/>
            <a:ext cx="10780889" cy="493004"/>
          </a:xfrm>
        </p:spPr>
        <p:txBody>
          <a:bodyPr/>
          <a:lstStyle>
            <a:lvl1pPr>
              <a:defRPr b="1" i="0" spc="30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78EB37E-295A-8079-1B5B-18C809FE9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96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9A4C4D3-0A73-8E13-E584-E7C18AB9E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70C9C7-E699-C41C-A4D4-E420D519A5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465" y="3182498"/>
            <a:ext cx="10780889" cy="493004"/>
          </a:xfrm>
        </p:spPr>
        <p:txBody>
          <a:bodyPr/>
          <a:lstStyle>
            <a:lvl1pPr>
              <a:defRPr b="1" i="0" spc="300">
                <a:solidFill>
                  <a:schemeClr val="tx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96470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apture 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C8AD53-1C0C-E8C9-39FE-6EC46FDB49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59538" y="1979629"/>
            <a:ext cx="3124462" cy="420781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4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236538" indent="-236538"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190824A-F27A-5E51-28FC-60EC0188D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42A1BDF-C06D-396F-C69F-E44BFD08E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D739CA0-4CDD-F8C6-2184-4256985FFA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408" y="1979629"/>
            <a:ext cx="7705269" cy="4207811"/>
          </a:xfrm>
        </p:spPr>
        <p:txBody>
          <a:bodyPr anchor="ctr"/>
          <a:lstStyle>
            <a:lvl1pPr marL="0" indent="0" algn="ctr">
              <a:buNone/>
              <a:defRPr b="1" i="0">
                <a:latin typeface="Proxima Nova Semibold" panose="0200050603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F9FFE0-8634-6220-4012-EBE6165C543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582" y="1794033"/>
            <a:ext cx="11231418" cy="4383247"/>
          </a:xfrm>
        </p:spPr>
        <p:txBody>
          <a:bodyPr anchor="ctr"/>
          <a:lstStyle>
            <a:lvl1pPr marL="0" indent="0">
              <a:buNone/>
              <a:defRPr sz="2400"/>
            </a:lvl1pPr>
            <a:lvl2pPr marL="0" indent="0">
              <a:spcBef>
                <a:spcPts val="1200"/>
              </a:spcBef>
              <a:buNone/>
              <a:tabLst/>
              <a:defRPr sz="1800"/>
            </a:lvl2pPr>
            <a:lvl3pPr marL="9525" indent="0" algn="ctr">
              <a:buNone/>
              <a:tabLst/>
              <a:defRPr sz="2400" b="1" i="0">
                <a:latin typeface="Proxima Nova Rg" panose="02000506030000020004" pitchFamily="2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2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DF2E298-FEF7-4581-C9CF-F342F988D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525A492-093E-986F-3247-7923CF5F6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08" y="466726"/>
            <a:ext cx="11279909" cy="724766"/>
          </a:xfrm>
        </p:spPr>
        <p:txBody>
          <a:bodyPr/>
          <a:lstStyle>
            <a:lvl1pPr>
              <a:defRPr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526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34B37E-F6D7-C0F6-AE21-41D38F5328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E563A-CBE7-B1EF-9F52-AB87A3523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444" y="3117751"/>
            <a:ext cx="11089075" cy="681251"/>
          </a:xfrm>
        </p:spPr>
        <p:txBody>
          <a:bodyPr anchor="t">
            <a:noAutofit/>
          </a:bodyPr>
          <a:lstStyle>
            <a:lvl1pPr>
              <a:defRPr sz="6000" b="1" i="0" spc="30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7A3B5-E3D6-10CF-28E4-685C3ACC4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6236" y="4037632"/>
            <a:ext cx="1564870" cy="9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75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34B37E-F6D7-C0F6-AE21-41D38F5328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E563A-CBE7-B1EF-9F52-AB87A3523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444" y="3117751"/>
            <a:ext cx="11089075" cy="681251"/>
          </a:xfrm>
        </p:spPr>
        <p:txBody>
          <a:bodyPr anchor="t">
            <a:noAutofit/>
          </a:bodyPr>
          <a:lstStyle>
            <a:lvl1pPr>
              <a:defRPr sz="6000" b="1" i="0" spc="30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7D4EE-7422-8C54-3DC8-A07F6C925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1744" y="3961954"/>
            <a:ext cx="1564870" cy="9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50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6D59D-B90C-97C8-6E97-1FFB9CB55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6054C3-8C65-1BB0-5A56-D1E60DFA5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D49C1-1D72-0531-15BE-881E7218D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C4405-0340-CB4E-3B8D-BD0EB8D32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245C-5C49-A2D7-EB6A-20E1A82D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90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7002-1879-183B-BDE4-717CF3CA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844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D1C1A-BF86-9D44-EFF7-E611EBA99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DC93B-1FDB-4085-F553-06C2845CC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87A3B-F4A5-9CF6-9F18-A0F15D9F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CC814-0A7B-1677-E6B9-1A35E3A2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34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98D5D-DD35-CCE5-D033-D6896933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52CC3-15DA-CDFD-40C7-513DD0B0F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D93C8-DE6A-C2B3-5538-A1C93D89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6073E-7CAE-E076-33DE-0203BDF9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44366-0EC6-3A21-FF5D-77DDE9DB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9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575D-978E-20B9-154B-2FC5BD5B55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982" y="1942263"/>
            <a:ext cx="5136434" cy="2387600"/>
          </a:xfrm>
        </p:spPr>
        <p:txBody>
          <a:bodyPr anchor="b">
            <a:normAutofit/>
          </a:bodyPr>
          <a:lstStyle>
            <a:lvl1pPr algn="l">
              <a:defRPr sz="5000" b="0" i="0" spc="30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39629-2662-9DAB-4A88-CF517953D6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982" y="4470198"/>
            <a:ext cx="5136434" cy="6651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69B471D3-BA25-1EEA-7CC8-3A311AEBB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981" y="5330601"/>
            <a:ext cx="5136433" cy="490538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1"/>
                </a:solidFill>
                <a:latin typeface="Proxima Nova Rg" panose="02000506030000020004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AUTHOR AND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58A3D-DBBD-ED12-5B60-037129870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61" y="486347"/>
            <a:ext cx="1564870" cy="9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4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D602-2080-7564-84AB-68EDA439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DE92C-0221-EFBB-0954-BA91118F6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C7BED-677F-F509-6F2B-0E90F881A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383A1-B303-3F6C-53CD-0BEDD9732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C8AC1-C233-A577-F8CA-F5171557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C491F-E00C-282D-B4B2-7429E579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44CAC-D5DB-300F-C1C3-2CFCD215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8443"/>
            <a:ext cx="5157787" cy="4422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74F95-010A-4855-A874-5A6F2B54D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1852" y="680720"/>
            <a:ext cx="10374948" cy="2377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0EB40-2178-7CD0-133F-B57751BF1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1852" y="3429000"/>
            <a:ext cx="5183188" cy="365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05268-A91B-C284-A2EC-2D99A7EAF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3794125"/>
            <a:ext cx="10388600" cy="2562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61C435-6F3C-8689-5E48-E40C0FE4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A6FE06-8BCB-34C0-EF98-9BAA7C7FE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97005-5D06-6542-E937-0C77DAF1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58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9C0EF-144A-FDE8-C47F-7C79D946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46D4A-B347-38AC-C69C-12532FE9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753B3-E433-53EB-5828-97C3503A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1A4A0-88C5-AAC4-53CE-F23FDEF5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08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B8C4A-EC52-C048-C24A-6A380943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7FDFA-F2D7-D0C5-A6EF-6B44B3297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F493D-469E-5531-3BE5-7A672028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87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B40C-14A3-F8C8-2479-232410AE4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5A9F5-17A2-50E7-5090-77182A82C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08FA0-3EF1-4AB4-4252-F89B2B9BA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0630-04A7-3F85-875B-FA350605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F0BF3-1592-15B4-4A4F-54BD43C53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8A6FA-3DC1-F041-A6CE-CE57DABE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24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9BC3-DBC9-9414-42F3-58FFC989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F20967-F681-134A-8DE2-C6EA7230C6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CEEF6-6F42-FDB7-545F-4A2D25EF9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EE710-E352-66E7-0EB7-2C46D325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29C25-EA6E-E7ED-689D-5FD35841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33BA0-CB5E-7B33-B703-D86C2C7D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17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5121-80CC-0804-F9F1-74FC49CB0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1B8DB-E2DD-1447-05B5-629801A0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481C5-EDBB-D661-34E3-86A90D64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4D1CB-FC25-02D6-B17D-D5D6D32B0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5CCCA-34E7-5AB5-936A-34BA5E12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3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229C1-523A-11CE-ACA1-02F5F8521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E9506-2802-5093-1229-795BE1C21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A2968-F8D5-968E-BE2C-8912053B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572105-4F45-7E4B-988C-D2A88C256C4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5856B-A03D-C1D5-A57E-EA8CDB4E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587F5-8CC3-9543-5BEC-345AAF91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80DF1-CEB5-8C42-AD30-DE6408AB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58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05B5-E2B0-EAF8-2726-5367AB46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F6229-F5A1-1451-A96C-886D46D96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319"/>
            <a:ext cx="10515600" cy="41246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CD49F-4CE5-2512-7F96-635BB88F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8426-890E-6046-A7BF-FE582D446E8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B0E1E-A8EB-2380-5C99-64D4EE7E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6DAC8-CE0C-2710-5DC7-798A12C8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2CB8-2A1E-2244-9EF2-C27F5C130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7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1AF7-EEBD-EA9F-4F49-DA3C914C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246822"/>
          </a:xfrm>
        </p:spPr>
        <p:txBody>
          <a:bodyPr anchor="b"/>
          <a:lstStyle>
            <a:lvl1pPr>
              <a:defRPr sz="6000">
                <a:solidFill>
                  <a:srgbClr val="60ACC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F5DB7-2360-530F-E795-FB6B6CAC6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60439-BFBC-0863-E363-755E5418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8426-890E-6046-A7BF-FE582D446E8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08B7B-702F-6BD0-4F7C-4F9AE329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49847-C691-E355-A048-54D9529DE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2CB8-2A1E-2244-9EF2-C27F5C130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8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575D-978E-20B9-154B-2FC5BD5B55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982" y="1942263"/>
            <a:ext cx="5136434" cy="2387600"/>
          </a:xfrm>
        </p:spPr>
        <p:txBody>
          <a:bodyPr anchor="b">
            <a:normAutofit/>
          </a:bodyPr>
          <a:lstStyle>
            <a:lvl1pPr algn="l">
              <a:defRPr sz="5000" b="0" i="0" spc="30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39629-2662-9DAB-4A88-CF517953D6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982" y="4470198"/>
            <a:ext cx="4539343" cy="6651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C69B295-A604-4126-E361-A2A0C4866F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981" y="5330601"/>
            <a:ext cx="5136433" cy="490538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AUTHOR AND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5A657-8C96-27C3-C2C8-272723118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61" y="486347"/>
            <a:ext cx="1564870" cy="9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1E6C-C11F-541E-EA49-3C5E426D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A4C97-A4CA-A52D-5B46-61F3D2DC6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0572"/>
            <a:ext cx="3418840" cy="277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2374D-707A-07A7-83BB-2012778AF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8426-890E-6046-A7BF-FE582D446E8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B68C0-B20B-191D-9E45-E208CA09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E6C44-A034-2A42-3CC8-89775595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2CB8-2A1E-2244-9EF2-C27F5C1306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47F329-378C-3F22-5763-1DCCA0EB371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6580" y="2056130"/>
            <a:ext cx="3418840" cy="277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E4D1F4-7D3C-F39B-3017-FA77BF77C06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4960" y="2056130"/>
            <a:ext cx="3418840" cy="277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618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C9A74-0AA4-AF89-00EE-8E336C941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CF46F-9534-8C48-EEEE-479EE8AF2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30DEC-9DCE-8B74-9E87-CDAAE7D68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D8E2A-540B-DC3A-DFCE-5782E236E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842F1-F04D-5BBB-63DD-CA4B554F8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6622FB-A178-E07E-71A3-4BF948C8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8426-890E-6046-A7BF-FE582D446E8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6DE3F-FB05-6733-B7F3-4E156043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17A923-0622-37DB-2069-962F75A5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2CB8-2A1E-2244-9EF2-C27F5C130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68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DCE5-BA7B-5FDC-884E-F708C82F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8860D9-A287-92BD-2313-40A73811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8426-890E-6046-A7BF-FE582D446E8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B7540-4272-A96C-2CC2-36DD7793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F1D38-C908-2EC2-FE1E-8EA844F6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2CB8-2A1E-2244-9EF2-C27F5C130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71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279079-2AE6-9D8A-3C38-CEC60BF8B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8426-890E-6046-A7BF-FE582D446E8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CC79E-226A-B330-E74A-E00B59ED0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12747-1119-0316-33F7-86CEA429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2CB8-2A1E-2244-9EF2-C27F5C130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BC6E-2225-6FCC-ED77-2FAC2A13A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E2654-CC16-B9F4-A03B-FE7C24517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DFE01-F881-5C85-9EFC-E7990860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8426-890E-6046-A7BF-FE582D446E8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EE01A-0BA8-C98B-CCD9-AC07809D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BC764-9606-0090-4F85-B67CA426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92CB8-2A1E-2244-9EF2-C27F5C130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255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8B52-06B8-2956-7276-B9C09FD4E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FB62C-D7C7-150C-44D9-150996E5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37088-5927-8DF6-5651-945EDFDAA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7E40B-BAB7-421F-6DEB-84EA30BC0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14112-299A-68BF-DF18-74E7CEFB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22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665F0-83EB-9C40-1D7E-BDD5BE69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E46AC-7FD1-7111-A9E6-64EE8A885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EDE9E-9AB0-64D7-447B-869D5836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8F442-D281-049A-DC20-A71013B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91557-6539-CC76-C33B-C0EEE5A3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3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C4A0E-0E56-CEF4-5647-82781C9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961ED-6B8D-2DD1-C11C-ABEC7E3A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689A-54B9-6CC6-E3B0-35E7F8AC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4209-C01C-67F6-D9E3-6F72C36E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AB03A-2F6F-8D38-16E7-9187B972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6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6A031-63A6-31CA-A0AB-FD2F1620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C026C-7099-70CF-7BEA-2F0F609F4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20C0B-A060-EAD9-E1D5-D3645D98F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B12B6-7585-AC5B-6CF7-BAABC8B62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60322-D4B0-2F17-E5DA-8F074B7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70159-2113-D14D-D1A4-B153C141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52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7B32-383E-7613-D8ED-6022C386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EA8B0-E568-AEB8-39F2-8E4B5993B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BF362-F0ED-0737-8834-8069FA418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3FE5F-1A97-3F5F-EA1A-E372B3F24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57316-06F1-0219-F84E-3C943A7680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E8F6C7-8D48-7634-0D2F-FBF42FC5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930BE1-4BFB-470D-8AB4-D62C856D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6CF412-5C10-AEAE-7784-23E85F41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4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65361-9BA8-2D43-1603-910BB319E3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982" y="1942263"/>
            <a:ext cx="9324386" cy="2387600"/>
          </a:xfrm>
        </p:spPr>
        <p:txBody>
          <a:bodyPr anchor="b">
            <a:normAutofit/>
          </a:bodyPr>
          <a:lstStyle>
            <a:lvl1pPr algn="l">
              <a:defRPr sz="5000"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 SLIDE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C6DC9E0-FF34-5362-6842-2D88F4179F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982" y="4470198"/>
            <a:ext cx="4539343" cy="665162"/>
          </a:xfrm>
        </p:spPr>
        <p:txBody>
          <a:bodyPr/>
          <a:lstStyle>
            <a:lvl1pPr marL="0" indent="0" algn="l">
              <a:buNone/>
              <a:defRPr sz="2400" b="0" i="0"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48D9869-DFBF-DD04-FBFF-E73D0555E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981" y="5330601"/>
            <a:ext cx="5136433" cy="490538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1"/>
                </a:solidFill>
                <a:latin typeface="Proxima Nova Rg" panose="02000506030000020004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AUTHOR AND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63C9C-E1C8-7218-CDFF-D6C9A68660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981" y="486346"/>
            <a:ext cx="1655619" cy="10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44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7D4F-760F-2BE3-E5F9-863F88E8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35FE9-C2BB-6807-0D58-DF68B78C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574CE-6821-64A2-2252-150276F98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474D1-859A-DC4A-7B81-979FE164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67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FBA70-DFDF-1319-E55F-3EBC0829D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E74DEC-8104-C89E-8264-6B1E8250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2AAF0-ABB6-1D00-15E0-2EDEB1DB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14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9E69-36DD-4527-7D0E-D448A667B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8C330-C408-210E-C282-0A005972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823CE-DA7D-CCC7-64FA-A2945680D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BB49E-2743-746C-C3AE-4D71599F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2BA5D-8561-0E08-0996-E742DFEE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7A5BF-A4A9-43B8-1538-E118A0FA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78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510E-E887-5F94-6DEF-F901B2F5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2F0E4-632E-03F3-6C62-6BA6C64937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49837-687D-AADA-BB89-AA91B3415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7DEDD-3439-E94E-FC03-F886A217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1BDDD-EB39-662B-59C9-25986632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C22B0-730E-974F-6034-822D0177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1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8B84E-8CEA-5079-9AA6-FB448D4D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2F510-264F-073C-E479-DE43A0DFF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61758-FBBB-A0B6-865D-566DE968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5932-E67A-E14B-9DC2-1201DC40B8CD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64ED4-3F02-06F2-F804-F1AA1939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EEB5-1251-A7E5-FF8E-2D9DFC9B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C87E-A495-9F47-90C5-A1C3833F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72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18EC3-4BF4-94FD-0697-AFEEAA3F9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B5B28-15E3-570F-9B44-253784BD2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87805-C4C3-8ED4-4C72-69B458C6A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21895-9B2E-864F-E553-DB67C798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44055-6CD7-C5ED-A2DA-E3655F46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873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C1A6B-CBBF-DD7E-7FF0-A9FD0D75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61C32-16DF-C2A0-6D47-A01375239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8E20A-3A80-34C5-240E-791A26B2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1347A-D0D5-A4F7-7F3D-C07F1F7B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59783-E36E-86A1-0D17-4F67DA5A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6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2F64-A4AD-3389-9F78-69D9B3E9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6A79B-EB6C-D54B-F43E-AD0AB810F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8C5A6-F00F-E513-906B-91D557717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87831-E706-9BE7-CDB8-9DC58F91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3ADDF-97AA-B24D-223A-638950BF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49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CBAE6-D37A-0A3A-0766-4EAFEDCC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6C57F-3018-9BB1-2B35-3868E96D3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853C6-A841-9AEC-C8DB-59375B0D9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02E84-9375-33BE-FD7A-D6709E62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28791-AA1C-A6A2-E123-3D16C22AA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4B228-B401-06DE-E00B-E877BACB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5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D406-22C3-E1B8-B07C-F1EB9CEB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F850-2F60-A0DB-BF58-CF970CA78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A8FFC-2332-D566-0A39-3F03DB4E4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C4EFA-E290-52B4-8214-98F0DDF64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A1EC33-D61D-2A03-749C-5F402B80B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1D501B-3458-57B9-2A6E-8FC85880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A4C3F-FC2C-7834-5203-8BF88AFC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04762A-7202-7E8A-294C-8CEA1009D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3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2DDC3F-A700-7511-5578-34E29B21F1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982" y="1942263"/>
            <a:ext cx="9525554" cy="2387600"/>
          </a:xfrm>
        </p:spPr>
        <p:txBody>
          <a:bodyPr anchor="b">
            <a:normAutofit/>
          </a:bodyPr>
          <a:lstStyle>
            <a:lvl1pPr algn="l">
              <a:defRPr sz="5000" b="1" i="0" spc="30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 SLIDE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E178F6-533E-13ED-1FEC-361050EA16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982" y="4470198"/>
            <a:ext cx="4539343" cy="6651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8641F286-5433-166D-6718-A544EDE97A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981" y="5330601"/>
            <a:ext cx="5136433" cy="490538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1"/>
                </a:solidFill>
                <a:latin typeface="Proxima Nova Rg" panose="02000506030000020004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AUTHOR AND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0AB76-C446-5C07-5067-DEE511C963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61" y="486347"/>
            <a:ext cx="1564870" cy="9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09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777C-99FC-6BD7-EEE6-93A1472E8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25DE5-66F7-B12D-A704-DBDB8652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D7DCB-A3EF-A1FE-2300-EAAE0B768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50D6F-4384-02E9-A19F-DB2038DC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21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4D3CF-5430-EEE9-25AB-AE2AC3B6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80AB2-FB06-4874-C328-7F7F4E384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991B6-BD9D-35CE-9A2B-387EE68C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36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EA88-DC01-3EF2-8C3B-43DFB9B2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80431-18A3-9E8A-7331-7E11AE838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6AC8B-8A54-ED8C-61A1-E3F59BE38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A100E-0A93-059A-227E-66C808180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95E1A-39E2-7843-B810-96C998D48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7755E-4DED-D995-E13D-3884B76A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27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74FDD-6073-A3DD-44D5-008BA6D76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36B96E-FB78-B5CB-0710-B7B65F986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DD739-226A-A885-1D3F-3C9A0ED56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56962-F73B-DD46-3E9C-3F180E69B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AEE3A-1106-8E91-6C9C-297B6066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48FBA-39D8-D1CA-C074-8223AF00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12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D57D-7D1D-B1C1-C57F-AA9042BA4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78E52-FC4F-4996-EEE0-4BFE79505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AF423-E429-5E71-C89C-CA0F93FD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5B1A4-1F93-4FFD-7882-D08FCAAF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75A68-C72F-6A29-ADD1-B9A9B90A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445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F2DE4D-7982-D6DB-E5E4-41BE620C69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E14E13-61FD-41E0-68EC-159FF3EFD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60EE2-848C-6D52-C1A1-1C5FD5BA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81EA8-C38B-7E1B-42EB-A8BB6FEE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CBE2E-DE17-5B03-91FC-3474918A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94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DC78-8C68-E0E2-48FB-81CEB7DA7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CC2E4-3EB8-14F9-EF17-FE8F4C852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3C617-2B45-26D6-F883-4DD549D3A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8A18F-AFC8-653B-735A-9E45B546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4A312-0AEF-C371-6A9F-288E8585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49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CF99-5E0D-5C05-3582-17B0F586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68BEF-920A-921B-7224-9AA3EF21A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D7DF-0666-273E-8A87-FB459149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18401-F727-6207-11F1-37EEF716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DDF5A-45DE-F6EC-9004-EED36A12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18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48347-1B52-F118-50A1-CEF2241CD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F7935-BFB7-9883-9F96-5EE7B7FF1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AD9EB-50B1-78E0-3908-60190945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94F08-4AD1-A220-9120-D7B0DEBC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DBAE0-936E-BDA5-93EF-6CB3AF90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422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CD2A-C40A-4CC3-81D1-C03F6B7E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1A323-0949-6FD2-5891-14438C0AF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50453-0F69-8D57-0ABD-F2FC81FF2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0DBE8-5250-2510-3D52-5E5B644C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7AB80-8285-1785-057B-0F51AA9A6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C6D9A-523E-DE5F-B5A2-487C44B7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5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2DDC3F-A700-7511-5578-34E29B21F1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982" y="1942263"/>
            <a:ext cx="9525554" cy="2387600"/>
          </a:xfrm>
        </p:spPr>
        <p:txBody>
          <a:bodyPr anchor="b">
            <a:normAutofit/>
          </a:bodyPr>
          <a:lstStyle>
            <a:lvl1pPr algn="l">
              <a:defRPr sz="5000" b="1" i="0" spc="30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 SLIDE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E178F6-533E-13ED-1FEC-361050EA16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982" y="4470198"/>
            <a:ext cx="4539343" cy="6651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684BB70-D9C3-7D4B-3A1D-D4D2EAD360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981" y="5330601"/>
            <a:ext cx="5136433" cy="490538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1"/>
                </a:solidFill>
                <a:latin typeface="Proxima Nova Rg" panose="02000506030000020004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AUTHOR AND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5DC1A-10FC-1457-2E6B-A2AF3C683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61" y="486347"/>
            <a:ext cx="1564870" cy="9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97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E153-25AF-838C-3A58-DC6748CA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FE88C-18A1-F147-BFE3-1BC95D41E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5257C-6170-D53C-313D-93428BF36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BD52D-2838-6169-F5BE-C774DFEAD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0D29D-F44B-57BD-947F-0494EA987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A2435A-7866-4C60-A388-9856FDA83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7EF88-AC3A-44B5-2D90-06817492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0CA042-4DFE-DC75-85B5-86432B0E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818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DF223-F4B9-CC30-0A54-829FDD00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D7F49-1C39-3CFA-CA53-181950D0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BDBEB-0906-CEEA-A0F4-C6093A09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575BB-FA38-D82E-F9AF-EB6F8696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6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973D6-F7FC-4AA5-A4AF-646BCBE1B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E6524-058C-0313-177A-E8D22BBC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82F9B-4432-B934-483C-805B4FA6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28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318-4F6B-6B17-A3BE-5C4B464BD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79C18-1846-6386-E497-D2642D87F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51446-8825-C63A-2C16-3C42A34C7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CD795-3C9E-83A9-E266-627EA495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5E0C2-81E7-503F-1EBB-BFB9715A0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1A310-C0FB-8166-5D74-1E733457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56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06B37-C712-1BAA-B23A-6987272B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53D395-A3C3-82B6-2812-C7627B413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627BA-52E9-8BFF-4FE2-6CB791B3D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DEA0E-5032-9546-DE1E-E07FDEDD1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264EA-C444-9A0F-042E-76D3ECB6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611D3-2A14-13DE-447F-739E9611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581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7C62E-309A-EBFB-7465-60818AF9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ECA0C-DC1C-295E-43D3-69BAEDE81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6ED29-CB6A-B3EA-2DED-DA2E2A99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34C96-21CA-E3ED-3F92-85DF9087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3092D-C8AB-2092-D570-9D2F02DA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880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D6D57-3C52-7AA9-D2D0-6AA7967A0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4A03E-0B76-0FED-4074-C04412A3E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9E05B-64B1-317A-6EB6-C871771A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94CD-69FB-4540-BF0D-83AFCECAC10B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1C0CF-2B7C-1B4C-D01F-717513FA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82DEE-2C94-5014-601B-88F93D29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FC7C-B6A4-4743-816F-179375DC8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987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28AA-9A82-ED26-5BA2-365A42AD2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6883B-0D78-B790-1CEA-8F32597A8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B1424-FA44-97A3-00BD-81DD25262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BADFC-BC4D-8118-95BD-93FFE4C8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7318C-41EF-6DB6-0DAB-F3FB48E6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45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01CF-FE58-E1CB-662E-401D2595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4E468-4751-220B-1A60-CB54B277F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B654E-42EF-9D9F-BC9C-AA8CD105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5FE33-0525-9C55-C61E-E0CBF7E6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5ABA0-361A-3D46-33A0-9E33633D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167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0993-C488-327E-62FB-5D3441D3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63A42-303F-9FC3-184A-CF3A62B38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F6A4F-E684-223B-94A2-8D595BA3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13C9A-8D98-4860-F56E-A2B6B3E4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473ED-3A97-73FE-8786-B75DBF0F5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4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2DDC3F-A700-7511-5578-34E29B21F1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982" y="1942263"/>
            <a:ext cx="9525554" cy="2387600"/>
          </a:xfrm>
        </p:spPr>
        <p:txBody>
          <a:bodyPr anchor="b">
            <a:normAutofit/>
          </a:bodyPr>
          <a:lstStyle>
            <a:lvl1pPr algn="l">
              <a:defRPr sz="5000" b="1" i="0" spc="30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 SLIDE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E178F6-533E-13ED-1FEC-361050EA16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982" y="4470198"/>
            <a:ext cx="4539343" cy="6651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A9CA7E3-B85E-715D-D8EC-2A316E2B04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981" y="5330601"/>
            <a:ext cx="5136433" cy="490538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AUTHOR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5128D-9B69-5494-7C73-DDEBEF4CD2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61" y="486347"/>
            <a:ext cx="1564870" cy="9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894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AA32-7814-606A-075E-8526524F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7C1D0-5058-D4CF-E88A-CEDF6CA67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B0D07-DBBF-C583-D8BB-81C04650B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F4448-9F9F-15AC-786E-3129BC43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8D220-5B94-C3AE-717C-5AB43446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E38B-8889-86E3-BA66-8BFC10EF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055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4B0D3-D232-F5A0-509A-23F9EDD3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7E0F3-A4D7-69EB-7E2E-2E245518D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ED377-87BC-50A7-6B77-A3601EFD9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5512F6-4249-23BD-2056-C69465E10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87F334-8F80-FD6F-B315-D9CC40C2D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28E8C5-CAC7-A855-4B64-AA200A93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1CEC04-BA21-45E4-691B-6F668CE8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76543C-57CE-5624-A124-FD1A36A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839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3EEC-43E1-B615-1D6B-B0345D11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0D9B7-0495-20B0-8828-FAE182FE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305B2-5632-5DB9-4FD1-981864BC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A3D6D-1EDE-CCDB-D27C-6575260D5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573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01C4E4-C66D-23C6-1D7F-9E28E33E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7C049-763F-2348-B11E-AE23D5F0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06A4A-67F6-1489-4BF6-280596C1F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239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5A4E-5AE5-144D-22F9-6D2DA719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976AD-61B5-EDC7-E177-D71D3BE7E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AE6EE-01A3-7901-CF9A-1482AF92C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EF683-AA86-2B4C-4F29-EA2069BD6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0DF70-6E16-D896-8CFA-43D13DAA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23415-A787-630B-EB1F-50F85058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538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DD68-7B40-9701-F117-D73E4F7E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C93D0C-9FEA-2379-A2C6-5106D940B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D11EC-4A13-5537-7AC9-EFB05441F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211A6-0829-D8B3-4FA3-9AB84ECC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3E77F-5FA3-ADF5-0164-927A99E8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F9871-DE7E-A770-EE8F-604D5897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94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5736C-884A-996E-7DB6-8F71CBA2E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52186-09A0-DDEC-B8F2-16E708758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89261-7975-F429-25A3-D6226F26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95B71-0A31-13FF-4FD0-CE04D8A9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25C96-09CA-4F21-125E-95A895CE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34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92677-0361-41FC-589C-39CEB4CD2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6DC37-F5C7-86E2-3D72-4A38219D5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B9DBD-2DAE-80FF-8AC5-5144D4B62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2A12-0AD3-4343-ADBE-8D5FD1E87F1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44094-D54B-4F9E-4F7E-6AC79FB9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BADA-0522-23E2-BC97-6A3330C5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7BDA-DD82-2B49-B20B-2FAA4AD8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9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BEB836-338C-7A50-1A23-708FED501E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08231" y="0"/>
            <a:ext cx="6373812" cy="6858000"/>
          </a:xfrm>
        </p:spPr>
        <p:txBody>
          <a:bodyPr anchor="ctr"/>
          <a:lstStyle>
            <a:lvl1pPr marL="0" indent="0" algn="ctr">
              <a:buNone/>
              <a:defRPr b="1" i="0">
                <a:latin typeface="Proxima Nova Semibold" panose="020005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E3804E-CF75-04FD-77E5-48DF0DEA9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43345"/>
            <a:ext cx="4779645" cy="1080655"/>
          </a:xfrm>
        </p:spPr>
        <p:txBody>
          <a:bodyPr anchor="t">
            <a:normAutofit/>
          </a:bodyPr>
          <a:lstStyle>
            <a:lvl1pPr>
              <a:defRPr sz="3200" b="1" i="0" spc="30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923F6-A0F5-B3A2-F9C1-209BE1A8F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163" y="1782763"/>
            <a:ext cx="4779962" cy="4441825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roxima Nova Rg" panose="0200050603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B2E80FB-3C53-FB02-F00C-BD89039FC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6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BE647B-A1AC-C533-EFF0-39D2C031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08" y="466725"/>
            <a:ext cx="112244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A9BF6-EB36-12F0-4008-3FBA9002B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508" y="1825625"/>
            <a:ext cx="112244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CF52E6-0127-BECA-5882-5B8505811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A8F54DD8-77DA-D110-661B-F8F0E6BD81E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340360" y="6259195"/>
            <a:ext cx="728091" cy="4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3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8" r:id="rId3"/>
    <p:sldLayoutId id="2147483679" r:id="rId4"/>
    <p:sldLayoutId id="2147483676" r:id="rId5"/>
    <p:sldLayoutId id="2147483683" r:id="rId6"/>
    <p:sldLayoutId id="2147483677" r:id="rId7"/>
    <p:sldLayoutId id="2147483680" r:id="rId8"/>
    <p:sldLayoutId id="2147483671" r:id="rId9"/>
    <p:sldLayoutId id="2147483650" r:id="rId10"/>
    <p:sldLayoutId id="2147483674" r:id="rId11"/>
    <p:sldLayoutId id="2147483684" r:id="rId12"/>
    <p:sldLayoutId id="2147483652" r:id="rId13"/>
    <p:sldLayoutId id="2147483685" r:id="rId14"/>
    <p:sldLayoutId id="2147483669" r:id="rId15"/>
    <p:sldLayoutId id="2147483675" r:id="rId16"/>
    <p:sldLayoutId id="2147483666" r:id="rId17"/>
    <p:sldLayoutId id="2147483654" r:id="rId18"/>
    <p:sldLayoutId id="2147483668" r:id="rId19"/>
    <p:sldLayoutId id="2147483663" r:id="rId20"/>
    <p:sldLayoutId id="2147483681" r:id="rId21"/>
    <p:sldLayoutId id="2147483664" r:id="rId22"/>
    <p:sldLayoutId id="2147483660" r:id="rId23"/>
    <p:sldLayoutId id="2147483661" r:id="rId24"/>
    <p:sldLayoutId id="2147483670" r:id="rId25"/>
    <p:sldLayoutId id="2147483682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300">
          <a:solidFill>
            <a:schemeClr val="tx1"/>
          </a:solidFill>
          <a:latin typeface="Proxima Nova Semibold" panose="02000506030000020004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roxima Nova Medium" panose="02000506030000020004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ED945E-4E29-3DA4-E301-0BCC105CF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F8F5D-740E-D94A-B266-377B65E70D7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6C3704-3E66-2879-E055-96D309B73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5E1D63-C6D9-3D5D-465E-12DDD580C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7506A-04B3-E343-A7BE-B12B705B0F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189C5-8D5C-F0FB-7947-FE01C21B01D3}"/>
              </a:ext>
            </a:extLst>
          </p:cNvPr>
          <p:cNvSpPr/>
          <p:nvPr userDrawn="1"/>
        </p:nvSpPr>
        <p:spPr>
          <a:xfrm>
            <a:off x="0" y="0"/>
            <a:ext cx="12192000" cy="3287013"/>
          </a:xfrm>
          <a:prstGeom prst="rect">
            <a:avLst/>
          </a:prstGeom>
          <a:solidFill>
            <a:srgbClr val="3BA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5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2CD035-4F47-150B-B325-E84437318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67"/>
            <a:ext cx="10515600" cy="727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4DB1A-7DD4-732F-D522-EB50B8584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499D3-EEAF-FB82-1085-D379CAAB5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E8426-890E-6046-A7BF-FE582D446E8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25B40-36DB-7909-C224-4BDA27715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1A3D-22F2-F725-2765-E8BD0DCF7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92CB8-2A1E-2244-9EF2-C27F5C13063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57C9B9-E0EE-BDA9-D9F4-F435CF331A66}"/>
              </a:ext>
            </a:extLst>
          </p:cNvPr>
          <p:cNvSpPr/>
          <p:nvPr userDrawn="1"/>
        </p:nvSpPr>
        <p:spPr>
          <a:xfrm>
            <a:off x="3696071" y="1713561"/>
            <a:ext cx="4914529" cy="168505"/>
          </a:xfrm>
          <a:prstGeom prst="rect">
            <a:avLst/>
          </a:prstGeom>
          <a:solidFill>
            <a:srgbClr val="3BA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93FB68-C08B-0C87-9B50-674B423D3A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444986" y="244145"/>
            <a:ext cx="956587" cy="6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4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41C47F-DAB2-7C1F-63BA-254480F1BA44}"/>
              </a:ext>
            </a:extLst>
          </p:cNvPr>
          <p:cNvSpPr/>
          <p:nvPr userDrawn="1"/>
        </p:nvSpPr>
        <p:spPr>
          <a:xfrm>
            <a:off x="0" y="6231493"/>
            <a:ext cx="12171680" cy="609442"/>
          </a:xfrm>
          <a:prstGeom prst="rect">
            <a:avLst/>
          </a:prstGeom>
          <a:solidFill>
            <a:srgbClr val="3BA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C8D1C-738A-4B4D-F0BE-B250BF8668BD}"/>
              </a:ext>
            </a:extLst>
          </p:cNvPr>
          <p:cNvSpPr/>
          <p:nvPr userDrawn="1"/>
        </p:nvSpPr>
        <p:spPr>
          <a:xfrm>
            <a:off x="10160" y="17065"/>
            <a:ext cx="12171680" cy="1754346"/>
          </a:xfrm>
          <a:prstGeom prst="rect">
            <a:avLst/>
          </a:prstGeom>
          <a:solidFill>
            <a:srgbClr val="3BA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E5AC60-149C-888F-DFE4-63E636D9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1844D-C113-92C5-548A-10C0C24E8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A89AF-1D00-1F48-AE75-3DA91F572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CD75932-E67A-E14B-9DC2-1201DC40B8CD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2CDE3-35D4-9401-12F8-CB4A4F63D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042F1-5B85-CA20-848F-FAE24EEA6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EDAC87E-A495-9F47-90C5-A1C3833FA5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C3004C-1AF8-AFAF-60FB-AC555C5D1F3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0500197" y="419146"/>
            <a:ext cx="1495544" cy="9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8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 Semibold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308A31-5668-ABD4-2B38-2FEB92785C38}"/>
              </a:ext>
            </a:extLst>
          </p:cNvPr>
          <p:cNvSpPr/>
          <p:nvPr userDrawn="1"/>
        </p:nvSpPr>
        <p:spPr>
          <a:xfrm>
            <a:off x="10160" y="6429"/>
            <a:ext cx="12171680" cy="857011"/>
          </a:xfrm>
          <a:prstGeom prst="rect">
            <a:avLst/>
          </a:prstGeom>
          <a:solidFill>
            <a:srgbClr val="3BA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2E63D1-7970-94E4-339D-1B4EA783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643"/>
            <a:ext cx="10515600" cy="665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0216B-3A6E-8FC7-6DE7-AB07CAF1A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87A73-E648-D48F-F8B1-FF9325E60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B321-9677-304E-A400-D9FD4FEEE41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533C-AE52-3733-9F3C-7563180F4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37A62-4B42-E744-20CF-5B4E4188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3175E-437D-1F48-93D4-B278E26AB8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2FFA6-B0B6-4EBE-E7C7-D877F8770AD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1353800" y="201731"/>
            <a:ext cx="734587" cy="4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 Semibold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007B98-DBE3-EE0A-244C-838AA609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238CC-F7CD-B012-0846-44962AAD8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2EB13-DC26-B38F-4285-DD89B46E0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</a:lstStyle>
          <a:p>
            <a:fld id="{F47A94CD-69FB-4540-BF0D-83AFCECAC10B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9B0AC-0838-B11E-56A2-13F032606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46DFF-0574-27B8-C385-D4F011403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</a:lstStyle>
          <a:p>
            <a:fld id="{36BCFC7C-B6A4-4743-816F-179375DC83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D3149-249E-1830-1A4C-FD432FA96BAF}"/>
              </a:ext>
            </a:extLst>
          </p:cNvPr>
          <p:cNvSpPr/>
          <p:nvPr userDrawn="1"/>
        </p:nvSpPr>
        <p:spPr>
          <a:xfrm rot="5400000">
            <a:off x="-3168137" y="3168134"/>
            <a:ext cx="6858003" cy="521731"/>
          </a:xfrm>
          <a:prstGeom prst="rect">
            <a:avLst/>
          </a:prstGeom>
          <a:solidFill>
            <a:srgbClr val="3BA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58769-6D86-2B86-BA1C-93BA4E13B2A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0980420" y="351240"/>
            <a:ext cx="1038860" cy="6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0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60ACC5"/>
          </a:solidFill>
          <a:latin typeface="Proxima Nova Semibold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52E8A0-5BBC-1E2D-78D3-7AFC0C22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2A5C0-D6EA-0994-D2B4-6716C5816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B640F-22B2-4A71-5D1F-0A7B457F5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</a:lstStyle>
          <a:p>
            <a:fld id="{1FC52A12-0AD3-4343-ADBE-8D5FD1E87F13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66654-3DE6-1811-396E-AECD26288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16A80-454B-101D-95D1-BE75BCB9E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</a:lstStyle>
          <a:p>
            <a:fld id="{FA567BDA-DD82-2B49-B20B-2FAA4AD89B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4B8BD-47C3-03BD-590B-4533FF5E6EDE}"/>
              </a:ext>
            </a:extLst>
          </p:cNvPr>
          <p:cNvSpPr/>
          <p:nvPr userDrawn="1"/>
        </p:nvSpPr>
        <p:spPr>
          <a:xfrm>
            <a:off x="10160" y="1680527"/>
            <a:ext cx="12171680" cy="80407"/>
          </a:xfrm>
          <a:prstGeom prst="rect">
            <a:avLst/>
          </a:prstGeom>
          <a:solidFill>
            <a:srgbClr val="3BA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AA5B89-82E2-093A-EB67-960C0641F9F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0464799" y="345612"/>
            <a:ext cx="1598843" cy="10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BAFCB"/>
          </a:solidFill>
          <a:latin typeface="Proxima Nova Semibold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large window&#10;&#10;Description automatically generated">
            <a:extLst>
              <a:ext uri="{FF2B5EF4-FFF2-40B4-BE49-F238E27FC236}">
                <a16:creationId xmlns:a16="http://schemas.microsoft.com/office/drawing/2014/main" id="{D4FCDDAF-D4EF-FF42-2FE0-BCE9F30D7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l="15954" t="14608" r="7076" b="2025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DF4B3-56DD-DD99-9AF1-3F12AB978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Glenview Entry Doors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12FB1-B796-7B8B-16B6-A59277E9A7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Hurricane Certification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AAABF-DD5E-2FCB-D8AB-F90B4B7C28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Kylie Fletcher June 7,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3E1612-2382-4BCF-B802-96BF2A5449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8343" y="486346"/>
            <a:ext cx="1582287" cy="10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5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365913E-7019-60D5-E066-D49B57A6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43345"/>
            <a:ext cx="5356273" cy="636719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6DA94B3-4815-F287-0335-2BCD2B5B3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4594B-F08E-EF4E-96F8-48E04F8D27EB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24B1129-3565-668C-6167-8C8D28AE8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133012"/>
              </p:ext>
            </p:extLst>
          </p:nvPr>
        </p:nvGraphicFramePr>
        <p:xfrm>
          <a:off x="411480" y="1858539"/>
          <a:ext cx="5761037" cy="2833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917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n open toilet door">
            <a:extLst>
              <a:ext uri="{FF2B5EF4-FFF2-40B4-BE49-F238E27FC236}">
                <a16:creationId xmlns:a16="http://schemas.microsoft.com/office/drawing/2014/main" id="{9A33DDAB-B859-3DC5-3222-3EA413C54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3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0A059-7A84-36AC-456A-BF0D1858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6349746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+mj-lt"/>
                <a:cs typeface="+mj-cs"/>
              </a:rPr>
              <a:t>Hurricane Certification Testing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A10E8-0D10-26CD-6F6F-2C7CAFF7426D}"/>
              </a:ext>
            </a:extLst>
          </p:cNvPr>
          <p:cNvSpPr txBox="1"/>
          <p:nvPr/>
        </p:nvSpPr>
        <p:spPr>
          <a:xfrm>
            <a:off x="371094" y="2718054"/>
            <a:ext cx="6477762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4 Categories of Doors: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</a:rPr>
              <a:t>Inswing Flush Doors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</a:rPr>
              <a:t>Inswing Aluminum Clad Doors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</a:rPr>
              <a:t>Inswing Glazed Doors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</a:rPr>
              <a:t>Outswing Flush Doors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All Doors tested for:</a:t>
            </a: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</a:rPr>
              <a:t>Maximum unit size of 43-1/2” x 98”</a:t>
            </a: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</a:rPr>
              <a:t>Design Pressure (DP Rating) +/- 60 PSF</a:t>
            </a: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</a:rPr>
              <a:t>Large Missile Impact Test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CEA71-E73C-ACC7-294A-2E3C5AEE8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0E4594B-F08E-EF4E-96F8-48E04F8D27EB}" type="slidenum">
              <a:rPr lang="en-US" sz="1200">
                <a:solidFill>
                  <a:schemeClr val="bg1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chemeClr val="bg1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1EB29-905F-4C89-97CD-6EB617AA53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413" y="6199005"/>
            <a:ext cx="822890" cy="52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4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D22FA1E-E02A-4FC5-BBA6-577D6DA0C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05D27520-F270-4F3D-A46E-76A337B6E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315529 w 12192000"/>
              <a:gd name="connsiteY0" fmla="*/ 4323896 h 6858000"/>
              <a:gd name="connsiteX1" fmla="*/ 6295588 w 12192000"/>
              <a:gd name="connsiteY1" fmla="*/ 4367579 h 6858000"/>
              <a:gd name="connsiteX2" fmla="*/ 6219229 w 12192000"/>
              <a:gd name="connsiteY2" fmla="*/ 4436818 h 6858000"/>
              <a:gd name="connsiteX3" fmla="*/ 6065687 w 12192000"/>
              <a:gd name="connsiteY3" fmla="*/ 4637204 h 6858000"/>
              <a:gd name="connsiteX4" fmla="*/ 5727387 w 12192000"/>
              <a:gd name="connsiteY4" fmla="*/ 5460076 h 6858000"/>
              <a:gd name="connsiteX5" fmla="*/ 5620972 w 12192000"/>
              <a:gd name="connsiteY5" fmla="*/ 5725836 h 6858000"/>
              <a:gd name="connsiteX6" fmla="*/ 5707795 w 12192000"/>
              <a:gd name="connsiteY6" fmla="*/ 5790089 h 6858000"/>
              <a:gd name="connsiteX7" fmla="*/ 5554627 w 12192000"/>
              <a:gd name="connsiteY7" fmla="*/ 6078873 h 6858000"/>
              <a:gd name="connsiteX8" fmla="*/ 5373489 w 12192000"/>
              <a:gd name="connsiteY8" fmla="*/ 6402408 h 6858000"/>
              <a:gd name="connsiteX9" fmla="*/ 5099999 w 12192000"/>
              <a:gd name="connsiteY9" fmla="*/ 6827527 h 6858000"/>
              <a:gd name="connsiteX10" fmla="*/ 5078133 w 12192000"/>
              <a:gd name="connsiteY10" fmla="*/ 6857998 h 6858000"/>
              <a:gd name="connsiteX11" fmla="*/ 9179960 w 12192000"/>
              <a:gd name="connsiteY11" fmla="*/ 6857998 h 6858000"/>
              <a:gd name="connsiteX12" fmla="*/ 9179960 w 12192000"/>
              <a:gd name="connsiteY12" fmla="*/ 4323896 h 6858000"/>
              <a:gd name="connsiteX13" fmla="*/ 0 w 12192000"/>
              <a:gd name="connsiteY13" fmla="*/ 0 h 6858000"/>
              <a:gd name="connsiteX14" fmla="*/ 5872711 w 12192000"/>
              <a:gd name="connsiteY14" fmla="*/ 0 h 6858000"/>
              <a:gd name="connsiteX15" fmla="*/ 5885421 w 12192000"/>
              <a:gd name="connsiteY15" fmla="*/ 20207 h 6858000"/>
              <a:gd name="connsiteX16" fmla="*/ 5925300 w 12192000"/>
              <a:gd name="connsiteY16" fmla="*/ 48911 h 6858000"/>
              <a:gd name="connsiteX17" fmla="*/ 5940039 w 12192000"/>
              <a:gd name="connsiteY17" fmla="*/ 101212 h 6858000"/>
              <a:gd name="connsiteX18" fmla="*/ 5969942 w 12192000"/>
              <a:gd name="connsiteY18" fmla="*/ 311282 h 6858000"/>
              <a:gd name="connsiteX19" fmla="*/ 5961238 w 12192000"/>
              <a:gd name="connsiteY19" fmla="*/ 357643 h 6858000"/>
              <a:gd name="connsiteX20" fmla="*/ 5917195 w 12192000"/>
              <a:gd name="connsiteY20" fmla="*/ 420369 h 6858000"/>
              <a:gd name="connsiteX21" fmla="*/ 5882753 w 12192000"/>
              <a:gd name="connsiteY21" fmla="*/ 556832 h 6858000"/>
              <a:gd name="connsiteX22" fmla="*/ 5814490 w 12192000"/>
              <a:gd name="connsiteY22" fmla="*/ 757416 h 6858000"/>
              <a:gd name="connsiteX23" fmla="*/ 5780064 w 12192000"/>
              <a:gd name="connsiteY23" fmla="*/ 817804 h 6858000"/>
              <a:gd name="connsiteX24" fmla="*/ 5808232 w 12192000"/>
              <a:gd name="connsiteY24" fmla="*/ 850533 h 6858000"/>
              <a:gd name="connsiteX25" fmla="*/ 5906473 w 12192000"/>
              <a:gd name="connsiteY25" fmla="*/ 1076571 h 6858000"/>
              <a:gd name="connsiteX26" fmla="*/ 5778623 w 12192000"/>
              <a:gd name="connsiteY26" fmla="*/ 1369280 h 6858000"/>
              <a:gd name="connsiteX27" fmla="*/ 5710841 w 12192000"/>
              <a:gd name="connsiteY27" fmla="*/ 1462628 h 6858000"/>
              <a:gd name="connsiteX28" fmla="*/ 5846774 w 12192000"/>
              <a:gd name="connsiteY28" fmla="*/ 1455933 h 6858000"/>
              <a:gd name="connsiteX29" fmla="*/ 5897329 w 12192000"/>
              <a:gd name="connsiteY29" fmla="*/ 1553073 h 6858000"/>
              <a:gd name="connsiteX30" fmla="*/ 5919735 w 12192000"/>
              <a:gd name="connsiteY30" fmla="*/ 1602736 h 6858000"/>
              <a:gd name="connsiteX31" fmla="*/ 6057874 w 12192000"/>
              <a:gd name="connsiteY31" fmla="*/ 1910648 h 6858000"/>
              <a:gd name="connsiteX32" fmla="*/ 6039719 w 12192000"/>
              <a:gd name="connsiteY32" fmla="*/ 2010547 h 6858000"/>
              <a:gd name="connsiteX33" fmla="*/ 5841713 w 12192000"/>
              <a:gd name="connsiteY33" fmla="*/ 2520599 h 6858000"/>
              <a:gd name="connsiteX34" fmla="*/ 6071734 w 12192000"/>
              <a:gd name="connsiteY34" fmla="*/ 2593468 h 6858000"/>
              <a:gd name="connsiteX35" fmla="*/ 6092050 w 12192000"/>
              <a:gd name="connsiteY35" fmla="*/ 2806646 h 6858000"/>
              <a:gd name="connsiteX36" fmla="*/ 6215122 w 12192000"/>
              <a:gd name="connsiteY36" fmla="*/ 3021197 h 6858000"/>
              <a:gd name="connsiteX37" fmla="*/ 6338100 w 12192000"/>
              <a:gd name="connsiteY37" fmla="*/ 3178087 h 6858000"/>
              <a:gd name="connsiteX38" fmla="*/ 6343927 w 12192000"/>
              <a:gd name="connsiteY38" fmla="*/ 3194685 h 6858000"/>
              <a:gd name="connsiteX39" fmla="*/ 6343850 w 12192000"/>
              <a:gd name="connsiteY39" fmla="*/ 3201174 h 6858000"/>
              <a:gd name="connsiteX40" fmla="*/ 6366375 w 12192000"/>
              <a:gd name="connsiteY40" fmla="*/ 3271251 h 6858000"/>
              <a:gd name="connsiteX41" fmla="*/ 6369430 w 12192000"/>
              <a:gd name="connsiteY41" fmla="*/ 3276240 h 6858000"/>
              <a:gd name="connsiteX42" fmla="*/ 6392405 w 12192000"/>
              <a:gd name="connsiteY42" fmla="*/ 3360437 h 6858000"/>
              <a:gd name="connsiteX43" fmla="*/ 6397993 w 12192000"/>
              <a:gd name="connsiteY43" fmla="*/ 3390203 h 6858000"/>
              <a:gd name="connsiteX44" fmla="*/ 6394652 w 12192000"/>
              <a:gd name="connsiteY44" fmla="*/ 3402205 h 6858000"/>
              <a:gd name="connsiteX45" fmla="*/ 6366662 w 12192000"/>
              <a:gd name="connsiteY45" fmla="*/ 3442044 h 6858000"/>
              <a:gd name="connsiteX46" fmla="*/ 6320915 w 12192000"/>
              <a:gd name="connsiteY46" fmla="*/ 3701547 h 6858000"/>
              <a:gd name="connsiteX47" fmla="*/ 6364618 w 12192000"/>
              <a:gd name="connsiteY47" fmla="*/ 3743844 h 6858000"/>
              <a:gd name="connsiteX48" fmla="*/ 6370409 w 12192000"/>
              <a:gd name="connsiteY48" fmla="*/ 3754454 h 6858000"/>
              <a:gd name="connsiteX49" fmla="*/ 6373773 w 12192000"/>
              <a:gd name="connsiteY49" fmla="*/ 3768237 h 6858000"/>
              <a:gd name="connsiteX50" fmla="*/ 6375298 w 12192000"/>
              <a:gd name="connsiteY50" fmla="*/ 3796540 h 6858000"/>
              <a:gd name="connsiteX51" fmla="*/ 6253487 w 12192000"/>
              <a:gd name="connsiteY51" fmla="*/ 3856948 h 6858000"/>
              <a:gd name="connsiteX52" fmla="*/ 6385416 w 12192000"/>
              <a:gd name="connsiteY52" fmla="*/ 4014409 h 6858000"/>
              <a:gd name="connsiteX53" fmla="*/ 6374795 w 12192000"/>
              <a:gd name="connsiteY53" fmla="*/ 4038554 h 6858000"/>
              <a:gd name="connsiteX54" fmla="*/ 6351015 w 12192000"/>
              <a:gd name="connsiteY54" fmla="*/ 4150489 h 6858000"/>
              <a:gd name="connsiteX55" fmla="*/ 6340821 w 12192000"/>
              <a:gd name="connsiteY55" fmla="*/ 4212706 h 6858000"/>
              <a:gd name="connsiteX56" fmla="*/ 12191999 w 12192000"/>
              <a:gd name="connsiteY56" fmla="*/ 4212706 h 6858000"/>
              <a:gd name="connsiteX57" fmla="*/ 12191999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12191999 w 12192000"/>
              <a:gd name="connsiteY60" fmla="*/ 6858000 h 6858000"/>
              <a:gd name="connsiteX61" fmla="*/ 12191999 w 12192000"/>
              <a:gd name="connsiteY61" fmla="*/ 4323902 h 6858000"/>
              <a:gd name="connsiteX62" fmla="*/ 9307672 w 12192000"/>
              <a:gd name="connsiteY62" fmla="*/ 4323902 h 6858000"/>
              <a:gd name="connsiteX63" fmla="*/ 9307672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6315529" y="4323896"/>
                </a:moveTo>
                <a:lnTo>
                  <a:pt x="6295588" y="4367579"/>
                </a:lnTo>
                <a:cubicBezTo>
                  <a:pt x="6278024" y="4397022"/>
                  <a:pt x="6253813" y="4421099"/>
                  <a:pt x="6219229" y="4436818"/>
                </a:cubicBezTo>
                <a:cubicBezTo>
                  <a:pt x="6148079" y="4469666"/>
                  <a:pt x="6116436" y="4572066"/>
                  <a:pt x="6065687" y="4637204"/>
                </a:cubicBezTo>
                <a:cubicBezTo>
                  <a:pt x="5888713" y="4862696"/>
                  <a:pt x="5773979" y="5125824"/>
                  <a:pt x="5727387" y="5460076"/>
                </a:cubicBezTo>
                <a:cubicBezTo>
                  <a:pt x="5714326" y="5552523"/>
                  <a:pt x="5656974" y="5638673"/>
                  <a:pt x="5620972" y="5725836"/>
                </a:cubicBezTo>
                <a:cubicBezTo>
                  <a:pt x="5641553" y="5779043"/>
                  <a:pt x="5738619" y="5631221"/>
                  <a:pt x="5707795" y="5790089"/>
                </a:cubicBezTo>
                <a:cubicBezTo>
                  <a:pt x="5684453" y="5909876"/>
                  <a:pt x="5617437" y="5996827"/>
                  <a:pt x="5554627" y="6078873"/>
                </a:cubicBezTo>
                <a:cubicBezTo>
                  <a:pt x="5482491" y="6172498"/>
                  <a:pt x="5402203" y="6253366"/>
                  <a:pt x="5373489" y="6402408"/>
                </a:cubicBezTo>
                <a:cubicBezTo>
                  <a:pt x="5371924" y="6410357"/>
                  <a:pt x="5276557" y="6577417"/>
                  <a:pt x="5099999" y="6827527"/>
                </a:cubicBezTo>
                <a:lnTo>
                  <a:pt x="5078133" y="6857998"/>
                </a:lnTo>
                <a:lnTo>
                  <a:pt x="9179960" y="6857998"/>
                </a:lnTo>
                <a:lnTo>
                  <a:pt x="9179960" y="4323896"/>
                </a:lnTo>
                <a:close/>
                <a:moveTo>
                  <a:pt x="0" y="0"/>
                </a:moveTo>
                <a:lnTo>
                  <a:pt x="5872711" y="0"/>
                </a:lnTo>
                <a:lnTo>
                  <a:pt x="5885421" y="20207"/>
                </a:lnTo>
                <a:cubicBezTo>
                  <a:pt x="5896481" y="32882"/>
                  <a:pt x="5909484" y="42864"/>
                  <a:pt x="5925300" y="48911"/>
                </a:cubicBezTo>
                <a:cubicBezTo>
                  <a:pt x="5940498" y="54526"/>
                  <a:pt x="5945509" y="75042"/>
                  <a:pt x="5940039" y="101212"/>
                </a:cubicBezTo>
                <a:cubicBezTo>
                  <a:pt x="5921950" y="187894"/>
                  <a:pt x="5936667" y="254951"/>
                  <a:pt x="5969942" y="311282"/>
                </a:cubicBezTo>
                <a:cubicBezTo>
                  <a:pt x="5981709" y="330926"/>
                  <a:pt x="5977292" y="344422"/>
                  <a:pt x="5961238" y="357643"/>
                </a:cubicBezTo>
                <a:cubicBezTo>
                  <a:pt x="5942802" y="372223"/>
                  <a:pt x="5928461" y="393565"/>
                  <a:pt x="5917195" y="420369"/>
                </a:cubicBezTo>
                <a:cubicBezTo>
                  <a:pt x="5898701" y="463685"/>
                  <a:pt x="5889992" y="510050"/>
                  <a:pt x="5882753" y="556832"/>
                </a:cubicBezTo>
                <a:cubicBezTo>
                  <a:pt x="5871511" y="630206"/>
                  <a:pt x="5858246" y="700969"/>
                  <a:pt x="5814490" y="757416"/>
                </a:cubicBezTo>
                <a:cubicBezTo>
                  <a:pt x="5801465" y="774559"/>
                  <a:pt x="5791019" y="796511"/>
                  <a:pt x="5780064" y="817804"/>
                </a:cubicBezTo>
                <a:cubicBezTo>
                  <a:pt x="5783558" y="836359"/>
                  <a:pt x="5792196" y="849005"/>
                  <a:pt x="5808232" y="850533"/>
                </a:cubicBezTo>
                <a:cubicBezTo>
                  <a:pt x="5910296" y="860624"/>
                  <a:pt x="5905771" y="962632"/>
                  <a:pt x="5906473" y="1076571"/>
                </a:cubicBezTo>
                <a:cubicBezTo>
                  <a:pt x="5907545" y="1217584"/>
                  <a:pt x="5849973" y="1296799"/>
                  <a:pt x="5778623" y="1369280"/>
                </a:cubicBezTo>
                <a:cubicBezTo>
                  <a:pt x="5754207" y="1393852"/>
                  <a:pt x="5718605" y="1401742"/>
                  <a:pt x="5710841" y="1462628"/>
                </a:cubicBezTo>
                <a:cubicBezTo>
                  <a:pt x="5753463" y="1508141"/>
                  <a:pt x="5802053" y="1451295"/>
                  <a:pt x="5846774" y="1455933"/>
                </a:cubicBezTo>
                <a:cubicBezTo>
                  <a:pt x="5883727" y="1460129"/>
                  <a:pt x="5943609" y="1438568"/>
                  <a:pt x="5897329" y="1553073"/>
                </a:cubicBezTo>
                <a:cubicBezTo>
                  <a:pt x="5883856" y="1586627"/>
                  <a:pt x="5901366" y="1604100"/>
                  <a:pt x="5919735" y="1602736"/>
                </a:cubicBezTo>
                <a:cubicBezTo>
                  <a:pt x="6068526" y="1589022"/>
                  <a:pt x="6006837" y="1813624"/>
                  <a:pt x="6057874" y="1910648"/>
                </a:cubicBezTo>
                <a:cubicBezTo>
                  <a:pt x="6072264" y="1936644"/>
                  <a:pt x="6059978" y="1992417"/>
                  <a:pt x="6039719" y="2010547"/>
                </a:cubicBezTo>
                <a:cubicBezTo>
                  <a:pt x="5911143" y="2127229"/>
                  <a:pt x="5899692" y="2331836"/>
                  <a:pt x="5841713" y="2520599"/>
                </a:cubicBezTo>
                <a:cubicBezTo>
                  <a:pt x="5912636" y="2572423"/>
                  <a:pt x="5995799" y="2566926"/>
                  <a:pt x="6071734" y="2593468"/>
                </a:cubicBezTo>
                <a:cubicBezTo>
                  <a:pt x="6150607" y="2620843"/>
                  <a:pt x="6151703" y="2655507"/>
                  <a:pt x="6092050" y="2806646"/>
                </a:cubicBezTo>
                <a:cubicBezTo>
                  <a:pt x="6259331" y="2795420"/>
                  <a:pt x="6259331" y="2795420"/>
                  <a:pt x="6215122" y="3021197"/>
                </a:cubicBezTo>
                <a:cubicBezTo>
                  <a:pt x="6259035" y="3016573"/>
                  <a:pt x="6302431" y="3085300"/>
                  <a:pt x="6338100" y="3178087"/>
                </a:cubicBezTo>
                <a:lnTo>
                  <a:pt x="6343927" y="3194685"/>
                </a:lnTo>
                <a:lnTo>
                  <a:pt x="6343850" y="3201174"/>
                </a:lnTo>
                <a:cubicBezTo>
                  <a:pt x="6346866" y="3232770"/>
                  <a:pt x="6355995" y="3253323"/>
                  <a:pt x="6366375" y="3271251"/>
                </a:cubicBezTo>
                <a:lnTo>
                  <a:pt x="6369430" y="3276240"/>
                </a:lnTo>
                <a:lnTo>
                  <a:pt x="6392405" y="3360437"/>
                </a:lnTo>
                <a:lnTo>
                  <a:pt x="6397993" y="3390203"/>
                </a:lnTo>
                <a:lnTo>
                  <a:pt x="6394652" y="3402205"/>
                </a:lnTo>
                <a:cubicBezTo>
                  <a:pt x="6388505" y="3414621"/>
                  <a:pt x="6379344" y="3427747"/>
                  <a:pt x="6366662" y="3442044"/>
                </a:cubicBezTo>
                <a:cubicBezTo>
                  <a:pt x="6239481" y="3584662"/>
                  <a:pt x="6224938" y="3605480"/>
                  <a:pt x="6320915" y="3701547"/>
                </a:cubicBezTo>
                <a:lnTo>
                  <a:pt x="6364618" y="3743844"/>
                </a:lnTo>
                <a:lnTo>
                  <a:pt x="6370409" y="3754454"/>
                </a:lnTo>
                <a:lnTo>
                  <a:pt x="6373773" y="3768237"/>
                </a:lnTo>
                <a:cubicBezTo>
                  <a:pt x="6374277" y="3777528"/>
                  <a:pt x="6374207" y="3788146"/>
                  <a:pt x="6375298" y="3796540"/>
                </a:cubicBezTo>
                <a:cubicBezTo>
                  <a:pt x="6339717" y="3831045"/>
                  <a:pt x="6294642" y="3774365"/>
                  <a:pt x="6253487" y="3856948"/>
                </a:cubicBezTo>
                <a:lnTo>
                  <a:pt x="6385416" y="4014409"/>
                </a:lnTo>
                <a:lnTo>
                  <a:pt x="6374795" y="4038554"/>
                </a:lnTo>
                <a:cubicBezTo>
                  <a:pt x="6363579" y="4073249"/>
                  <a:pt x="6356895" y="4111559"/>
                  <a:pt x="6351015" y="4150489"/>
                </a:cubicBezTo>
                <a:lnTo>
                  <a:pt x="6340821" y="4212706"/>
                </a:lnTo>
                <a:lnTo>
                  <a:pt x="12191999" y="421270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323902"/>
                </a:lnTo>
                <a:lnTo>
                  <a:pt x="9307672" y="4323902"/>
                </a:lnTo>
                <a:lnTo>
                  <a:pt x="930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30F35E-6E3E-69AA-F8C9-8F693E38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17341"/>
            <a:ext cx="6031018" cy="213727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>
                <a:latin typeface="+mj-lt"/>
                <a:cs typeface="+mj-cs"/>
              </a:rPr>
              <a:t>Flush and Aluminum Inswing Doors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5F0770-080B-F473-7D74-E25B5B8D1F42}"/>
              </a:ext>
            </a:extLst>
          </p:cNvPr>
          <p:cNvSpPr txBox="1"/>
          <p:nvPr/>
        </p:nvSpPr>
        <p:spPr>
          <a:xfrm>
            <a:off x="366797" y="2681785"/>
            <a:ext cx="6138672" cy="3495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</a:rPr>
              <a:t>Flush Grooved Panels:</a:t>
            </a:r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Any number, orientation and variation of grooves are approved,</a:t>
            </a:r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Approved for any numbers and orientation of stainless-steel inlays</a:t>
            </a:r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Approved for steel plates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/>
              <a:t>Hinges:</a:t>
            </a:r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Standard American and Concealed </a:t>
            </a:r>
            <a:r>
              <a:rPr lang="en-US" sz="1400" dirty="0"/>
              <a:t>Hinges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</a:rPr>
              <a:t>Lock Mechanism: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Approve with KFV Multipoint Lock –</a:t>
            </a:r>
            <a:r>
              <a:rPr lang="en-US" sz="1400" b="1" dirty="0"/>
              <a:t>NO Day/Night function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/>
              <a:t>Threshold: 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Standard Adjustable Threshold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</a:rPr>
              <a:t>Aluminum Clad: </a:t>
            </a:r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ONLY flush ALU-A1 model</a:t>
            </a:r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Not approved with grooving, metal inlay, glass or steel plates</a:t>
            </a:r>
            <a:endParaRPr lang="en-US" sz="1400" dirty="0">
              <a:effectLst/>
            </a:endParaRPr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dirty="0">
              <a:effectLst/>
            </a:endParaRPr>
          </a:p>
        </p:txBody>
      </p:sp>
      <p:pic>
        <p:nvPicPr>
          <p:cNvPr id="20" name="Picture 19" descr="A drawing of a door&#10;&#10;Description automatically generated">
            <a:extLst>
              <a:ext uri="{FF2B5EF4-FFF2-40B4-BE49-F238E27FC236}">
                <a16:creationId xmlns:a16="http://schemas.microsoft.com/office/drawing/2014/main" id="{EA0A27F1-50A7-27CA-751D-FD17A580D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73" y="365125"/>
            <a:ext cx="4797354" cy="1571133"/>
          </a:xfrm>
          <a:prstGeom prst="rect">
            <a:avLst/>
          </a:prstGeom>
        </p:spPr>
      </p:pic>
      <p:pic>
        <p:nvPicPr>
          <p:cNvPr id="21" name="Picture 20" descr="A drawing of a line art&#10;&#10;Description automatically generated with medium confidence">
            <a:extLst>
              <a:ext uri="{FF2B5EF4-FFF2-40B4-BE49-F238E27FC236}">
                <a16:creationId xmlns:a16="http://schemas.microsoft.com/office/drawing/2014/main" id="{03EE90E1-04C5-8F37-B7C1-86DFC4326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66" y="2165095"/>
            <a:ext cx="4717167" cy="1320806"/>
          </a:xfrm>
          <a:prstGeom prst="rect">
            <a:avLst/>
          </a:prstGeom>
        </p:spPr>
      </p:pic>
      <p:pic>
        <p:nvPicPr>
          <p:cNvPr id="19" name="Picture 18" descr="A diagram of a groove details&#10;&#10;Description automatically generated with medium confidence">
            <a:extLst>
              <a:ext uri="{FF2B5EF4-FFF2-40B4-BE49-F238E27FC236}">
                <a16:creationId xmlns:a16="http://schemas.microsoft.com/office/drawing/2014/main" id="{BF47FE87-5FD3-64C6-5666-D72A1C43A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853" y="4429374"/>
            <a:ext cx="2221991" cy="22732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9750F-F834-7836-BB56-354C6B276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E4594B-F08E-EF4E-96F8-48E04F8D27EB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1A78BF-D99F-C8B3-DE39-6015ED375D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9353" y="6268260"/>
            <a:ext cx="785047" cy="4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44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0A0E6-7C74-D35B-B27B-D58E07E7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latin typeface="+mj-lt"/>
                <a:cs typeface="+mj-cs"/>
              </a:rPr>
              <a:t>Glazed Inswing Doors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729D0-0C72-E7FF-F265-9DD82AA23E67}"/>
              </a:ext>
            </a:extLst>
          </p:cNvPr>
          <p:cNvSpPr txBox="1"/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Currently only EMD-F4 Model 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Glass width of 8” or smaller </a:t>
            </a:r>
            <a:endParaRPr lang="en-US" dirty="0">
              <a:cs typeface="Arial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WITH steel plate surround </a:t>
            </a:r>
            <a:endParaRPr lang="en-US" dirty="0">
              <a:cs typeface="Arial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Only Clear or </a:t>
            </a:r>
            <a:r>
              <a:rPr lang="en-US" dirty="0" err="1"/>
              <a:t>Satinato</a:t>
            </a:r>
            <a:r>
              <a:rPr lang="en-US" dirty="0"/>
              <a:t> Glass</a:t>
            </a:r>
            <a:endParaRPr lang="en-US" dirty="0">
              <a:cs typeface="Arial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Impact rated glass which means it will withstand impact of 8ft long 2x4 with speed of 50fps (34 mph).</a:t>
            </a:r>
            <a:r>
              <a:rPr lang="en-US" dirty="0"/>
              <a:t> </a:t>
            </a:r>
            <a:endParaRPr lang="en-US" dirty="0">
              <a:effectLst/>
              <a:cs typeface="Arial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Note: the glass cannot be simply used with other doors to satisfy any official requirements. It is the whole unit that is certified, and glass is only part of it.</a:t>
            </a:r>
            <a:endParaRPr lang="en-US" dirty="0">
              <a:cs typeface="Arial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window&#10;&#10;Description automatically generated with medium confidence">
            <a:extLst>
              <a:ext uri="{FF2B5EF4-FFF2-40B4-BE49-F238E27FC236}">
                <a16:creationId xmlns:a16="http://schemas.microsoft.com/office/drawing/2014/main" id="{BC4AF49F-4A17-BC8C-3F17-27C56D559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23" y="1302585"/>
            <a:ext cx="4397433" cy="10773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rawing of a door&#10;&#10;Description automatically generated">
            <a:extLst>
              <a:ext uri="{FF2B5EF4-FFF2-40B4-BE49-F238E27FC236}">
                <a16:creationId xmlns:a16="http://schemas.microsoft.com/office/drawing/2014/main" id="{C7F4C8A0-87C4-C6B9-11C0-2BF141836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073" y="3707894"/>
            <a:ext cx="1278268" cy="25187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6E57FF-1FFC-FD24-146E-7BF7B5887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070" y="6492240"/>
            <a:ext cx="10557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E4594B-F08E-EF4E-96F8-48E04F8D27EB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6B1EB4-6FEE-2E27-24F2-16698BCA2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68" y="6230283"/>
            <a:ext cx="762106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E43836-6D57-ADF7-C562-BF6AFB50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Flush Outswing Doors </a:t>
            </a: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0163DF-6658-22FE-9E91-C696B9BE0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3204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E4594B-F08E-EF4E-96F8-48E04F8D27EB}" type="slidenum">
              <a:rPr lang="en-US" sz="1200">
                <a:solidFill>
                  <a:schemeClr val="tx1">
                    <a:alpha val="60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alpha val="6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extBox 3">
            <a:extLst>
              <a:ext uri="{FF2B5EF4-FFF2-40B4-BE49-F238E27FC236}">
                <a16:creationId xmlns:a16="http://schemas.microsoft.com/office/drawing/2014/main" id="{EA832885-5D9E-BBA5-5886-B1DF9E120E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43581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59E3523-0EF8-947D-60A1-101948FC9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531" y="6226646"/>
            <a:ext cx="762106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67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D4C0D7-5631-E014-BB2F-F59CFC653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Overhang Requirements for ALL Door Types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door&#10;&#10;Description automatically generated">
            <a:extLst>
              <a:ext uri="{FF2B5EF4-FFF2-40B4-BE49-F238E27FC236}">
                <a16:creationId xmlns:a16="http://schemas.microsoft.com/office/drawing/2014/main" id="{2CEA289E-0E3C-9451-A0AA-B4B9073C0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1" y="2904721"/>
            <a:ext cx="3103076" cy="2506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A23380-DDB6-A464-254B-84D51B34AFD7}"/>
              </a:ext>
            </a:extLst>
          </p:cNvPr>
          <p:cNvSpPr txBox="1"/>
          <p:nvPr/>
        </p:nvSpPr>
        <p:spPr>
          <a:xfrm>
            <a:off x="6406429" y="2599509"/>
            <a:ext cx="4530898" cy="363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Where water infiltration is required, doors shall be protected by overhang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Overhang Ratio 1:1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EA9367-9B74-4581-9DA5-E121BB395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E4594B-F08E-EF4E-96F8-48E04F8D27EB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1BFA0-88CD-AC2F-6F17-F0E5D57D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3" y="6200868"/>
            <a:ext cx="762106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4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964EA5-DDDF-3314-B9A1-1D7AB84E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FAQ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BF3A1-8D55-DCB5-D675-D18935E8AA0D}"/>
              </a:ext>
            </a:extLst>
          </p:cNvPr>
          <p:cNvSpPr txBox="1"/>
          <p:nvPr/>
        </p:nvSpPr>
        <p:spPr>
          <a:xfrm>
            <a:off x="5109127" y="1875851"/>
            <a:ext cx="6462183" cy="3585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>
                <a:effectLst/>
              </a:rPr>
              <a:t>Will the doors that pass this certification also be rated Miami-Dade County? </a:t>
            </a:r>
            <a:r>
              <a:rPr lang="en-US">
                <a:effectLst/>
              </a:rPr>
              <a:t>– yes; obtaining Florida State Approval, tested under TAS standards allows us to sell in Miami-Dade County as well.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/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>
                <a:effectLst/>
              </a:rPr>
              <a:t>Will we be receiving official R and U values from this testing? </a:t>
            </a:r>
            <a:r>
              <a:rPr lang="en-US">
                <a:effectLst/>
              </a:rPr>
              <a:t>– no, these are part of NFRC certification, which is not a requirement for Hurricane certification.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effectLst/>
            </a:endParaRPr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>
                <a:effectLst/>
              </a:rPr>
              <a:t>Will arch top doors be covered?</a:t>
            </a:r>
            <a:r>
              <a:rPr lang="en-US" b="1"/>
              <a:t> </a:t>
            </a:r>
            <a:r>
              <a:rPr lang="en-US"/>
              <a:t>– no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effectLst/>
            </a:endParaRPr>
          </a:p>
          <a:p>
            <a:pPr marL="285750" marR="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>
                <a:effectLst/>
              </a:rPr>
              <a:t>Are we only able to offer one very specific pull bar currently or are any of our pull bars an option? </a:t>
            </a:r>
            <a:r>
              <a:rPr lang="en-US">
                <a:effectLst/>
              </a:rPr>
              <a:t>– all pull bars options we currently offer are available. </a:t>
            </a:r>
          </a:p>
          <a:p>
            <a:pPr>
              <a:lnSpc>
                <a:spcPct val="90000"/>
              </a:lnSpc>
            </a:pPr>
            <a:endParaRPr lang="en-US" sz="11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A05C48-C4CF-C4DC-4B9D-4700DF208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E4594B-F08E-EF4E-96F8-48E04F8D27EB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ADA65-3612-0B66-E6CB-9084D5BD8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31" y="6188001"/>
            <a:ext cx="762106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19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B99252-9CB7-24D1-D8D6-30B1EA4F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0922704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Custom 51">
      <a:dk1>
        <a:srgbClr val="000000"/>
      </a:dk1>
      <a:lt1>
        <a:srgbClr val="FFFFFF"/>
      </a:lt1>
      <a:dk2>
        <a:srgbClr val="282A2C"/>
      </a:dk2>
      <a:lt2>
        <a:srgbClr val="D6D2D0"/>
      </a:lt2>
      <a:accent1>
        <a:srgbClr val="3CAFCA"/>
      </a:accent1>
      <a:accent2>
        <a:srgbClr val="56626E"/>
      </a:accent2>
      <a:accent3>
        <a:srgbClr val="3A4850"/>
      </a:accent3>
      <a:accent4>
        <a:srgbClr val="3CAFCA"/>
      </a:accent4>
      <a:accent5>
        <a:srgbClr val="000000"/>
      </a:accent5>
      <a:accent6>
        <a:srgbClr val="959595"/>
      </a:accent6>
      <a:hlink>
        <a:srgbClr val="3CAFCA"/>
      </a:hlink>
      <a:folHlink>
        <a:srgbClr val="5662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Custom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03125B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Custom 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6B6CE"/>
      </a:accent1>
      <a:accent2>
        <a:srgbClr val="43505B"/>
      </a:accent2>
      <a:accent3>
        <a:srgbClr val="606D7B"/>
      </a:accent3>
      <a:accent4>
        <a:srgbClr val="DAD7D6"/>
      </a:accent4>
      <a:accent5>
        <a:srgbClr val="000100"/>
      </a:accent5>
      <a:accent6>
        <a:srgbClr val="9D9F9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e5e25-b936-444e-8e3a-b609f73c3d89">
      <Terms xmlns="http://schemas.microsoft.com/office/infopath/2007/PartnerControls"/>
    </lcf76f155ced4ddcb4097134ff3c332f>
    <TaxCatchAll xmlns="6c62ec33-5e1c-42ee-8999-f7443ae377c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A6CEF5D7AED64692CA71EE68D2BA05" ma:contentTypeVersion="13" ma:contentTypeDescription="Create a new document." ma:contentTypeScope="" ma:versionID="0d3ff52379f4998a8b9305499d55e606">
  <xsd:schema xmlns:xsd="http://www.w3.org/2001/XMLSchema" xmlns:xs="http://www.w3.org/2001/XMLSchema" xmlns:p="http://schemas.microsoft.com/office/2006/metadata/properties" xmlns:ns2="0ece5e25-b936-444e-8e3a-b609f73c3d89" xmlns:ns3="6c62ec33-5e1c-42ee-8999-f7443ae377c6" targetNamespace="http://schemas.microsoft.com/office/2006/metadata/properties" ma:root="true" ma:fieldsID="6e5963cd9e6b97060d031204cee834f1" ns2:_="" ns3:_="">
    <xsd:import namespace="0ece5e25-b936-444e-8e3a-b609f73c3d89"/>
    <xsd:import namespace="6c62ec33-5e1c-42ee-8999-f7443ae377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e5e25-b936-444e-8e3a-b609f73c3d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e22197b-e18c-4356-ac37-cb3523ecef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2ec33-5e1c-42ee-8999-f7443ae377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e8cfa8b-bdac-4857-bbca-7450b4c659cc}" ma:internalName="TaxCatchAll" ma:showField="CatchAllData" ma:web="6c62ec33-5e1c-42ee-8999-f7443ae377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138F1A-B6BB-42B6-A615-AD15C2F94301}">
  <ds:schemaRefs>
    <ds:schemaRef ds:uri="http://schemas.microsoft.com/office/2006/metadata/properties"/>
    <ds:schemaRef ds:uri="http://schemas.microsoft.com/office/infopath/2007/PartnerControls"/>
    <ds:schemaRef ds:uri="0ece5e25-b936-444e-8e3a-b609f73c3d89"/>
    <ds:schemaRef ds:uri="6c62ec33-5e1c-42ee-8999-f7443ae377c6"/>
  </ds:schemaRefs>
</ds:datastoreItem>
</file>

<file path=customXml/itemProps2.xml><?xml version="1.0" encoding="utf-8"?>
<ds:datastoreItem xmlns:ds="http://schemas.openxmlformats.org/officeDocument/2006/customXml" ds:itemID="{F669D4CB-34B6-44A8-A92B-078053B8EA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e5e25-b936-444e-8e3a-b609f73c3d89"/>
    <ds:schemaRef ds:uri="6c62ec33-5e1c-42ee-8999-f7443ae377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378967-4B24-4B52-B3D0-EDFDA28E45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605</Words>
  <Application>Microsoft Office PowerPoint</Application>
  <PresentationFormat>Widescreen</PresentationFormat>
  <Paragraphs>100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Master</vt:lpstr>
      <vt:lpstr>5_Custom Design</vt:lpstr>
      <vt:lpstr>6_Custom Design</vt:lpstr>
      <vt:lpstr>Custom Design</vt:lpstr>
      <vt:lpstr>1_Custom Design</vt:lpstr>
      <vt:lpstr>2_Custom Design</vt:lpstr>
      <vt:lpstr>3_Custom Design</vt:lpstr>
      <vt:lpstr>Glenview Entry Doors </vt:lpstr>
      <vt:lpstr>TABLE OF CONTENTS</vt:lpstr>
      <vt:lpstr>Hurricane Certification Testing</vt:lpstr>
      <vt:lpstr>Flush and Aluminum Inswing Doors </vt:lpstr>
      <vt:lpstr>Glazed Inswing Doors </vt:lpstr>
      <vt:lpstr>Flush Outswing Doors  </vt:lpstr>
      <vt:lpstr>Overhang Requirements for ALL Door Types </vt:lpstr>
      <vt:lpstr>FAQ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Smith</dc:creator>
  <cp:lastModifiedBy>Kylie Fletcher</cp:lastModifiedBy>
  <cp:revision>10</cp:revision>
  <dcterms:created xsi:type="dcterms:W3CDTF">2023-08-10T21:41:24Z</dcterms:created>
  <dcterms:modified xsi:type="dcterms:W3CDTF">2025-06-05T15:56:26Z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0x01010083A6CEF5D7AED64692CA71EE68D2BA05</vt:lpwstr>
  </property>
  <property fmtid="{D5CDD505-2E9C-101B-9397-08002B2CF9AE}" pid="3" name="MediaServiceImageTags">
    <vt:lpwstr/>
  </property>
</Properties>
</file>