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2.jpg" ContentType="image/jpeg"/>
  <Override PartName="/ppt/media/image23.jpg" ContentType="image/jpeg"/>
  <Override PartName="/ppt/media/image24.jpg" ContentType="image/jpeg"/>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3.jpg" ContentType="image/jpeg"/>
  <Override PartName="/ppt/media/image54.jpg" ContentType="image/jpeg"/>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99" r:id="rId5"/>
    <p:sldMasterId id="2147483683" r:id="rId6"/>
  </p:sldMasterIdLst>
  <p:notesMasterIdLst>
    <p:notesMasterId r:id="rId21"/>
  </p:notesMasterIdLst>
  <p:handoutMasterIdLst>
    <p:handoutMasterId r:id="rId22"/>
  </p:handoutMasterIdLst>
  <p:sldIdLst>
    <p:sldId id="264" r:id="rId7"/>
    <p:sldId id="309" r:id="rId8"/>
    <p:sldId id="310" r:id="rId9"/>
    <p:sldId id="311" r:id="rId10"/>
    <p:sldId id="313" r:id="rId11"/>
    <p:sldId id="321" r:id="rId12"/>
    <p:sldId id="314" r:id="rId13"/>
    <p:sldId id="315" r:id="rId14"/>
    <p:sldId id="316" r:id="rId15"/>
    <p:sldId id="318" r:id="rId16"/>
    <p:sldId id="320" r:id="rId17"/>
    <p:sldId id="319" r:id="rId18"/>
    <p:sldId id="308" r:id="rId19"/>
    <p:sldId id="312" r:id="rId2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68C"/>
    <a:srgbClr val="121F47"/>
    <a:srgbClr val="031E49"/>
    <a:srgbClr val="E4E7DA"/>
    <a:srgbClr val="00BDEA"/>
    <a:srgbClr val="00CCFF"/>
    <a:srgbClr val="0099CC"/>
    <a:srgbClr val="8A8B8E"/>
    <a:srgbClr val="B8B9BC"/>
    <a:srgbClr val="636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25"/>
    <p:restoredTop sz="94694"/>
  </p:normalViewPr>
  <p:slideViewPr>
    <p:cSldViewPr snapToGrid="0" showGuides="1">
      <p:cViewPr varScale="1">
        <p:scale>
          <a:sx n="93" d="100"/>
          <a:sy n="93" d="100"/>
        </p:scale>
        <p:origin x="894" y="306"/>
      </p:cViewPr>
      <p:guideLst>
        <p:guide orient="horz" pos="2880"/>
        <p:guide pos="216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Devlin" userId="12c3955e-0164-4b22-8f08-bbd4613d4302" providerId="ADAL" clId="{9E48922F-8A4A-4156-B160-6D9A4B7C7122}"/>
    <pc:docChg chg="undo custSel addSld modSld">
      <pc:chgData name="Colleen Devlin" userId="12c3955e-0164-4b22-8f08-bbd4613d4302" providerId="ADAL" clId="{9E48922F-8A4A-4156-B160-6D9A4B7C7122}" dt="2024-11-09T01:42:21.781" v="502" actId="6549"/>
      <pc:docMkLst>
        <pc:docMk/>
      </pc:docMkLst>
      <pc:sldChg chg="addSp modSp mod">
        <pc:chgData name="Colleen Devlin" userId="12c3955e-0164-4b22-8f08-bbd4613d4302" providerId="ADAL" clId="{9E48922F-8A4A-4156-B160-6D9A4B7C7122}" dt="2024-10-22T22:17:40.811" v="375" actId="1037"/>
        <pc:sldMkLst>
          <pc:docMk/>
          <pc:sldMk cId="3147055299" sldId="308"/>
        </pc:sldMkLst>
        <pc:spChg chg="add mod">
          <ac:chgData name="Colleen Devlin" userId="12c3955e-0164-4b22-8f08-bbd4613d4302" providerId="ADAL" clId="{9E48922F-8A4A-4156-B160-6D9A4B7C7122}" dt="2024-10-22T22:17:40.811" v="375" actId="1037"/>
          <ac:spMkLst>
            <pc:docMk/>
            <pc:sldMk cId="3147055299" sldId="308"/>
            <ac:spMk id="3" creationId="{CEC9FDA2-3400-E47C-F810-4737968BBAAF}"/>
          </ac:spMkLst>
        </pc:spChg>
        <pc:spChg chg="mod">
          <ac:chgData name="Colleen Devlin" userId="12c3955e-0164-4b22-8f08-bbd4613d4302" providerId="ADAL" clId="{9E48922F-8A4A-4156-B160-6D9A4B7C7122}" dt="2024-10-22T22:15:34.634" v="337" actId="20577"/>
          <ac:spMkLst>
            <pc:docMk/>
            <pc:sldMk cId="3147055299" sldId="308"/>
            <ac:spMk id="17" creationId="{1782005D-5BEC-AB06-CBA1-9A02282A8895}"/>
          </ac:spMkLst>
        </pc:spChg>
        <pc:spChg chg="mod">
          <ac:chgData name="Colleen Devlin" userId="12c3955e-0164-4b22-8f08-bbd4613d4302" providerId="ADAL" clId="{9E48922F-8A4A-4156-B160-6D9A4B7C7122}" dt="2024-10-22T22:15:39.589" v="338" actId="20577"/>
          <ac:spMkLst>
            <pc:docMk/>
            <pc:sldMk cId="3147055299" sldId="308"/>
            <ac:spMk id="19" creationId="{33FCA0A6-77C5-4145-B9E9-BC4866C0557C}"/>
          </ac:spMkLst>
        </pc:spChg>
        <pc:spChg chg="mod">
          <ac:chgData name="Colleen Devlin" userId="12c3955e-0164-4b22-8f08-bbd4613d4302" providerId="ADAL" clId="{9E48922F-8A4A-4156-B160-6D9A4B7C7122}" dt="2024-10-22T22:17:36.021" v="372" actId="6549"/>
          <ac:spMkLst>
            <pc:docMk/>
            <pc:sldMk cId="3147055299" sldId="308"/>
            <ac:spMk id="22" creationId="{8F302EA5-A8AC-389D-4744-9BFC22D16F8B}"/>
          </ac:spMkLst>
        </pc:spChg>
      </pc:sldChg>
      <pc:sldChg chg="addSp delSp modSp mod">
        <pc:chgData name="Colleen Devlin" userId="12c3955e-0164-4b22-8f08-bbd4613d4302" providerId="ADAL" clId="{9E48922F-8A4A-4156-B160-6D9A4B7C7122}" dt="2024-11-08T22:12:56.279" v="387" actId="20577"/>
        <pc:sldMkLst>
          <pc:docMk/>
          <pc:sldMk cId="3326372510" sldId="313"/>
        </pc:sldMkLst>
        <pc:spChg chg="mod">
          <ac:chgData name="Colleen Devlin" userId="12c3955e-0164-4b22-8f08-bbd4613d4302" providerId="ADAL" clId="{9E48922F-8A4A-4156-B160-6D9A4B7C7122}" dt="2024-11-08T22:12:56.279" v="387" actId="20577"/>
          <ac:spMkLst>
            <pc:docMk/>
            <pc:sldMk cId="3326372510" sldId="313"/>
            <ac:spMk id="7" creationId="{68C9D579-2C86-2AFD-9FDB-85A491ECC2EA}"/>
          </ac:spMkLst>
        </pc:spChg>
        <pc:picChg chg="add del mod">
          <ac:chgData name="Colleen Devlin" userId="12c3955e-0164-4b22-8f08-bbd4613d4302" providerId="ADAL" clId="{9E48922F-8A4A-4156-B160-6D9A4B7C7122}" dt="2024-10-19T01:02:32.149" v="265" actId="21"/>
          <ac:picMkLst>
            <pc:docMk/>
            <pc:sldMk cId="3326372510" sldId="313"/>
            <ac:picMk id="11" creationId="{C0BA95CE-3BE6-332D-3A54-441DFFD70932}"/>
          </ac:picMkLst>
        </pc:picChg>
        <pc:picChg chg="add del mod">
          <ac:chgData name="Colleen Devlin" userId="12c3955e-0164-4b22-8f08-bbd4613d4302" providerId="ADAL" clId="{9E48922F-8A4A-4156-B160-6D9A4B7C7122}" dt="2024-10-19T01:00:41.803" v="247" actId="21"/>
          <ac:picMkLst>
            <pc:docMk/>
            <pc:sldMk cId="3326372510" sldId="313"/>
            <ac:picMk id="1026" creationId="{EA7789FE-9592-EA69-F983-D34B1B0F775C}"/>
          </ac:picMkLst>
        </pc:picChg>
      </pc:sldChg>
      <pc:sldChg chg="modSp mod">
        <pc:chgData name="Colleen Devlin" userId="12c3955e-0164-4b22-8f08-bbd4613d4302" providerId="ADAL" clId="{9E48922F-8A4A-4156-B160-6D9A4B7C7122}" dt="2024-11-09T01:42:21.781" v="502" actId="6549"/>
        <pc:sldMkLst>
          <pc:docMk/>
          <pc:sldMk cId="2622978012" sldId="315"/>
        </pc:sldMkLst>
        <pc:spChg chg="mod">
          <ac:chgData name="Colleen Devlin" userId="12c3955e-0164-4b22-8f08-bbd4613d4302" providerId="ADAL" clId="{9E48922F-8A4A-4156-B160-6D9A4B7C7122}" dt="2024-11-09T01:42:21.781" v="502" actId="6549"/>
          <ac:spMkLst>
            <pc:docMk/>
            <pc:sldMk cId="2622978012" sldId="315"/>
            <ac:spMk id="7" creationId="{223E8C60-6864-3BFE-833E-3C3230208194}"/>
          </ac:spMkLst>
        </pc:spChg>
      </pc:sldChg>
      <pc:sldChg chg="addSp delSp modSp mod">
        <pc:chgData name="Colleen Devlin" userId="12c3955e-0164-4b22-8f08-bbd4613d4302" providerId="ADAL" clId="{9E48922F-8A4A-4156-B160-6D9A4B7C7122}" dt="2024-11-09T01:41:40.283" v="492" actId="1076"/>
        <pc:sldMkLst>
          <pc:docMk/>
          <pc:sldMk cId="59909587" sldId="316"/>
        </pc:sldMkLst>
        <pc:spChg chg="del mod">
          <ac:chgData name="Colleen Devlin" userId="12c3955e-0164-4b22-8f08-bbd4613d4302" providerId="ADAL" clId="{9E48922F-8A4A-4156-B160-6D9A4B7C7122}" dt="2024-11-09T01:41:34.296" v="491" actId="478"/>
          <ac:spMkLst>
            <pc:docMk/>
            <pc:sldMk cId="59909587" sldId="316"/>
            <ac:spMk id="7" creationId="{331AB7D7-F1CE-E2E0-6F9B-671403C8048E}"/>
          </ac:spMkLst>
        </pc:spChg>
        <pc:spChg chg="add mod">
          <ac:chgData name="Colleen Devlin" userId="12c3955e-0164-4b22-8f08-bbd4613d4302" providerId="ADAL" clId="{9E48922F-8A4A-4156-B160-6D9A4B7C7122}" dt="2024-11-09T01:41:40.283" v="492" actId="1076"/>
          <ac:spMkLst>
            <pc:docMk/>
            <pc:sldMk cId="59909587" sldId="316"/>
            <ac:spMk id="11" creationId="{F8D71CF5-9212-BE57-0C61-8C8047E927BF}"/>
          </ac:spMkLst>
        </pc:spChg>
      </pc:sldChg>
      <pc:sldChg chg="modSp mod">
        <pc:chgData name="Colleen Devlin" userId="12c3955e-0164-4b22-8f08-bbd4613d4302" providerId="ADAL" clId="{9E48922F-8A4A-4156-B160-6D9A4B7C7122}" dt="2024-10-19T01:16:13.262" v="318" actId="1076"/>
        <pc:sldMkLst>
          <pc:docMk/>
          <pc:sldMk cId="2601375416" sldId="319"/>
        </pc:sldMkLst>
        <pc:picChg chg="mod">
          <ac:chgData name="Colleen Devlin" userId="12c3955e-0164-4b22-8f08-bbd4613d4302" providerId="ADAL" clId="{9E48922F-8A4A-4156-B160-6D9A4B7C7122}" dt="2024-10-19T01:16:13.262" v="318" actId="1076"/>
          <ac:picMkLst>
            <pc:docMk/>
            <pc:sldMk cId="2601375416" sldId="319"/>
            <ac:picMk id="4" creationId="{808AF2F6-CC37-DB4F-FCE3-C4AD4312F44D}"/>
          </ac:picMkLst>
        </pc:picChg>
      </pc:sldChg>
      <pc:sldChg chg="modSp">
        <pc:chgData name="Colleen Devlin" userId="12c3955e-0164-4b22-8f08-bbd4613d4302" providerId="ADAL" clId="{9E48922F-8A4A-4156-B160-6D9A4B7C7122}" dt="2024-10-18T15:02:10.677" v="1" actId="20578"/>
        <pc:sldMkLst>
          <pc:docMk/>
          <pc:sldMk cId="2909687200" sldId="320"/>
        </pc:sldMkLst>
        <pc:spChg chg="mod">
          <ac:chgData name="Colleen Devlin" userId="12c3955e-0164-4b22-8f08-bbd4613d4302" providerId="ADAL" clId="{9E48922F-8A4A-4156-B160-6D9A4B7C7122}" dt="2024-10-18T15:02:10.677" v="1" actId="20578"/>
          <ac:spMkLst>
            <pc:docMk/>
            <pc:sldMk cId="2909687200" sldId="320"/>
            <ac:spMk id="9" creationId="{F49F8196-1E40-E337-6766-743E942EF6B4}"/>
          </ac:spMkLst>
        </pc:spChg>
      </pc:sldChg>
      <pc:sldChg chg="addSp delSp modSp add mod">
        <pc:chgData name="Colleen Devlin" userId="12c3955e-0164-4b22-8f08-bbd4613d4302" providerId="ADAL" clId="{9E48922F-8A4A-4156-B160-6D9A4B7C7122}" dt="2024-11-08T22:18:25.988" v="391" actId="20577"/>
        <pc:sldMkLst>
          <pc:docMk/>
          <pc:sldMk cId="539311628" sldId="321"/>
        </pc:sldMkLst>
        <pc:spChg chg="mod">
          <ac:chgData name="Colleen Devlin" userId="12c3955e-0164-4b22-8f08-bbd4613d4302" providerId="ADAL" clId="{9E48922F-8A4A-4156-B160-6D9A4B7C7122}" dt="2024-11-08T22:18:25.988" v="391" actId="20577"/>
          <ac:spMkLst>
            <pc:docMk/>
            <pc:sldMk cId="539311628" sldId="321"/>
            <ac:spMk id="7" creationId="{9C180EA0-4625-A035-0B30-B6D7E4C431C4}"/>
          </ac:spMkLst>
        </pc:spChg>
        <pc:picChg chg="add del mod">
          <ac:chgData name="Colleen Devlin" userId="12c3955e-0164-4b22-8f08-bbd4613d4302" providerId="ADAL" clId="{9E48922F-8A4A-4156-B160-6D9A4B7C7122}" dt="2024-10-19T01:00:54.022" v="250" actId="478"/>
          <ac:picMkLst>
            <pc:docMk/>
            <pc:sldMk cId="539311628" sldId="321"/>
            <ac:picMk id="9" creationId="{EA7789FE-9592-EA69-F983-D34B1B0F775C}"/>
          </ac:picMkLst>
        </pc:picChg>
        <pc:picChg chg="del">
          <ac:chgData name="Colleen Devlin" userId="12c3955e-0164-4b22-8f08-bbd4613d4302" providerId="ADAL" clId="{9E48922F-8A4A-4156-B160-6D9A4B7C7122}" dt="2024-10-19T00:59:54.961" v="238" actId="478"/>
          <ac:picMkLst>
            <pc:docMk/>
            <pc:sldMk cId="539311628" sldId="321"/>
            <ac:picMk id="10" creationId="{6952159D-2AD5-2CB0-8611-7FEE099F500E}"/>
          </ac:picMkLst>
        </pc:picChg>
        <pc:picChg chg="add del mod">
          <ac:chgData name="Colleen Devlin" userId="12c3955e-0164-4b22-8f08-bbd4613d4302" providerId="ADAL" clId="{9E48922F-8A4A-4156-B160-6D9A4B7C7122}" dt="2024-10-19T01:02:03.129" v="256" actId="21"/>
          <ac:picMkLst>
            <pc:docMk/>
            <pc:sldMk cId="539311628" sldId="321"/>
            <ac:picMk id="11" creationId="{C0BA95CE-3BE6-332D-3A54-441DFFD70932}"/>
          </ac:picMkLst>
        </pc:picChg>
        <pc:picChg chg="add del mod">
          <ac:chgData name="Colleen Devlin" userId="12c3955e-0164-4b22-8f08-bbd4613d4302" providerId="ADAL" clId="{9E48922F-8A4A-4156-B160-6D9A4B7C7122}" dt="2024-10-19T01:11:55.432" v="305" actId="478"/>
          <ac:picMkLst>
            <pc:docMk/>
            <pc:sldMk cId="539311628" sldId="321"/>
            <ac:picMk id="12" creationId="{C0BA95CE-3BE6-332D-3A54-441DFFD70932}"/>
          </ac:picMkLst>
        </pc:picChg>
        <pc:picChg chg="add mod modCrop">
          <ac:chgData name="Colleen Devlin" userId="12c3955e-0164-4b22-8f08-bbd4613d4302" providerId="ADAL" clId="{9E48922F-8A4A-4156-B160-6D9A4B7C7122}" dt="2024-10-19T01:16:53.767" v="320" actId="1076"/>
          <ac:picMkLst>
            <pc:docMk/>
            <pc:sldMk cId="539311628" sldId="321"/>
            <ac:picMk id="13" creationId="{E7C9AFB4-E62E-875C-3FB0-76FC655EE6F3}"/>
          </ac:picMkLst>
        </pc:picChg>
        <pc:picChg chg="add del">
          <ac:chgData name="Colleen Devlin" userId="12c3955e-0164-4b22-8f08-bbd4613d4302" providerId="ADAL" clId="{9E48922F-8A4A-4156-B160-6D9A4B7C7122}" dt="2024-10-19T01:00:25.081" v="240" actId="21"/>
          <ac:picMkLst>
            <pc:docMk/>
            <pc:sldMk cId="539311628" sldId="321"/>
            <ac:picMk id="1026" creationId="{EA7789FE-9592-EA69-F983-D34B1B0F775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69BA2F-2061-8E11-8BB6-96C53146639D}"/>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D8033E-FF13-11D5-6944-5152800D2D99}"/>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BA6F9411-4334-4C47-A8AE-815493BE6473}" type="datetimeFigureOut">
              <a:rPr lang="en-US" smtClean="0"/>
              <a:t>11/8/2024</a:t>
            </a:fld>
            <a:endParaRPr lang="en-US"/>
          </a:p>
        </p:txBody>
      </p:sp>
      <p:sp>
        <p:nvSpPr>
          <p:cNvPr id="4" name="Footer Placeholder 3">
            <a:extLst>
              <a:ext uri="{FF2B5EF4-FFF2-40B4-BE49-F238E27FC236}">
                <a16:creationId xmlns:a16="http://schemas.microsoft.com/office/drawing/2014/main" id="{C61D2EF2-1365-6072-1D56-65E00BC177C0}"/>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376D71-7F6A-C0DA-E85B-3922B8629DA6}"/>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55AFF737-C5E0-475B-BB40-19AF77BC6253}" type="slidenum">
              <a:rPr lang="en-US" smtClean="0"/>
              <a:t>‹#›</a:t>
            </a:fld>
            <a:endParaRPr lang="en-US"/>
          </a:p>
        </p:txBody>
      </p:sp>
    </p:spTree>
    <p:extLst>
      <p:ext uri="{BB962C8B-B14F-4D97-AF65-F5344CB8AC3E}">
        <p14:creationId xmlns:p14="http://schemas.microsoft.com/office/powerpoint/2010/main" val="580804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046C5FC-D87C-468D-84A0-EE45518111F9}" type="datetimeFigureOut">
              <a:rPr lang="en-US" smtClean="0"/>
              <a:t>11/8/2024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B84F752-A319-48E4-9F6B-C203283760DD}" type="slidenum">
              <a:rPr lang="en-US" smtClean="0"/>
              <a:t>‹#›</a:t>
            </a:fld>
            <a:endParaRPr lang="en-US"/>
          </a:p>
        </p:txBody>
      </p:sp>
    </p:spTree>
    <p:extLst>
      <p:ext uri="{BB962C8B-B14F-4D97-AF65-F5344CB8AC3E}">
        <p14:creationId xmlns:p14="http://schemas.microsoft.com/office/powerpoint/2010/main" val="2595642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4F752-A319-48E4-9F6B-C203283760DD}" type="slidenum">
              <a:rPr lang="en-US" smtClean="0"/>
              <a:t>3</a:t>
            </a:fld>
            <a:endParaRPr lang="en-US"/>
          </a:p>
        </p:txBody>
      </p:sp>
    </p:spTree>
    <p:extLst>
      <p:ext uri="{BB962C8B-B14F-4D97-AF65-F5344CB8AC3E}">
        <p14:creationId xmlns:p14="http://schemas.microsoft.com/office/powerpoint/2010/main" val="616405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4F752-A319-48E4-9F6B-C203283760DD}" type="slidenum">
              <a:rPr lang="en-US" smtClean="0"/>
              <a:t>5</a:t>
            </a:fld>
            <a:endParaRPr lang="en-US"/>
          </a:p>
        </p:txBody>
      </p:sp>
    </p:spTree>
    <p:extLst>
      <p:ext uri="{BB962C8B-B14F-4D97-AF65-F5344CB8AC3E}">
        <p14:creationId xmlns:p14="http://schemas.microsoft.com/office/powerpoint/2010/main" val="15257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AFEA-0793-A7CA-DFF4-ED6083256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531AD-C642-66CB-F174-FF7F093E0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6ECFD-F402-9E16-7A3A-B456CA7F2C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CE9B27-3889-4BA3-C647-7EE9A377AA45}"/>
              </a:ext>
            </a:extLst>
          </p:cNvPr>
          <p:cNvSpPr>
            <a:spLocks noGrp="1"/>
          </p:cNvSpPr>
          <p:nvPr>
            <p:ph type="sldNum" sz="quarter" idx="5"/>
          </p:nvPr>
        </p:nvSpPr>
        <p:spPr/>
        <p:txBody>
          <a:bodyPr/>
          <a:lstStyle/>
          <a:p>
            <a:fld id="{AB84F752-A319-48E4-9F6B-C203283760DD}" type="slidenum">
              <a:rPr lang="en-US" smtClean="0"/>
              <a:t>6</a:t>
            </a:fld>
            <a:endParaRPr lang="en-US"/>
          </a:p>
        </p:txBody>
      </p:sp>
    </p:spTree>
    <p:extLst>
      <p:ext uri="{BB962C8B-B14F-4D97-AF65-F5344CB8AC3E}">
        <p14:creationId xmlns:p14="http://schemas.microsoft.com/office/powerpoint/2010/main" val="373106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5"/>
          </p:nvPr>
        </p:nvSpPr>
        <p:spPr/>
        <p:txBody>
          <a:bodyPr/>
          <a:lstStyle/>
          <a:p>
            <a:fld id="{097052FE-23A0-46B9-B014-9405ABD55B46}" type="slidenum">
              <a:rPr lang="de-CH" smtClean="0"/>
              <a:t>13</a:t>
            </a:fld>
            <a:endParaRPr lang="de-CH"/>
          </a:p>
        </p:txBody>
      </p:sp>
    </p:spTree>
    <p:extLst>
      <p:ext uri="{BB962C8B-B14F-4D97-AF65-F5344CB8AC3E}">
        <p14:creationId xmlns:p14="http://schemas.microsoft.com/office/powerpoint/2010/main" val="3821651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5.jpg"/><Relationship Id="rId16" Type="http://schemas.microsoft.com/office/2007/relationships/hdphoto" Target="../media/hdphoto4.wdp"/><Relationship Id="rId1" Type="http://schemas.openxmlformats.org/officeDocument/2006/relationships/slideMaster" Target="../slideMasters/slideMaster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21.png"/><Relationship Id="rId10" Type="http://schemas.microsoft.com/office/2007/relationships/hdphoto" Target="../media/hdphoto3.wdp"/><Relationship Id="rId4" Type="http://schemas.openxmlformats.org/officeDocument/2006/relationships/image" Target="../media/image13.jpg"/><Relationship Id="rId9" Type="http://schemas.openxmlformats.org/officeDocument/2006/relationships/image" Target="../media/image16.png"/><Relationship Id="rId1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val="0"/>
              </a:ext>
            </a:extLst>
          </a:blip>
          <a:stretch>
            <a:fillRect/>
          </a:stretch>
        </p:blipFill>
        <p:spPr>
          <a:xfrm>
            <a:off x="4343400" y="0"/>
            <a:ext cx="7845552" cy="3597655"/>
          </a:xfrm>
          <a:prstGeom prst="rect">
            <a:avLst/>
          </a:prstGeom>
        </p:spPr>
      </p:pic>
      <p:pic>
        <p:nvPicPr>
          <p:cNvPr id="17" name="bg object 17"/>
          <p:cNvPicPr/>
          <p:nvPr/>
        </p:nvPicPr>
        <p:blipFill>
          <a:blip r:embed="rId3" cstate="print">
            <a:extLst>
              <a:ext uri="{28A0092B-C50C-407E-A947-70E740481C1C}">
                <a14:useLocalDpi xmlns:a14="http://schemas.microsoft.com/office/drawing/2010/main" val="0"/>
              </a:ext>
            </a:extLst>
          </a:blip>
          <a:stretch>
            <a:fillRect/>
          </a:stretch>
        </p:blipFill>
        <p:spPr>
          <a:xfrm>
            <a:off x="0" y="0"/>
            <a:ext cx="4343400" cy="6858000"/>
          </a:xfrm>
          <a:prstGeom prst="rect">
            <a:avLst/>
          </a:prstGeom>
        </p:spPr>
      </p:pic>
      <p:sp>
        <p:nvSpPr>
          <p:cNvPr id="18" name="bg object 18"/>
          <p:cNvSpPr/>
          <p:nvPr/>
        </p:nvSpPr>
        <p:spPr>
          <a:xfrm>
            <a:off x="4345941" y="-6605"/>
            <a:ext cx="7846059" cy="3604260"/>
          </a:xfrm>
          <a:custGeom>
            <a:avLst/>
            <a:gdLst/>
            <a:ahLst/>
            <a:cxnLst/>
            <a:rect l="l" t="t" r="r" b="b"/>
            <a:pathLst>
              <a:path w="7846059" h="3604260">
                <a:moveTo>
                  <a:pt x="0" y="3604005"/>
                </a:moveTo>
                <a:lnTo>
                  <a:pt x="7845552" y="3604005"/>
                </a:lnTo>
                <a:lnTo>
                  <a:pt x="7845552" y="0"/>
                </a:lnTo>
                <a:lnTo>
                  <a:pt x="0" y="0"/>
                </a:lnTo>
                <a:lnTo>
                  <a:pt x="0" y="3604005"/>
                </a:lnTo>
                <a:close/>
              </a:path>
            </a:pathLst>
          </a:custGeom>
          <a:solidFill>
            <a:srgbClr val="021F48">
              <a:alpha val="79998"/>
            </a:srgbClr>
          </a:solidFill>
        </p:spPr>
        <p:txBody>
          <a:bodyPr wrap="square" lIns="0" tIns="0" rIns="0" bIns="0" rtlCol="0"/>
          <a:lstStyle/>
          <a:p>
            <a:endParaRPr/>
          </a:p>
        </p:txBody>
      </p:sp>
      <p:sp>
        <p:nvSpPr>
          <p:cNvPr id="2" name="Holder 2"/>
          <p:cNvSpPr>
            <a:spLocks noGrp="1"/>
          </p:cNvSpPr>
          <p:nvPr>
            <p:ph type="ctrTitle"/>
          </p:nvPr>
        </p:nvSpPr>
        <p:spPr>
          <a:xfrm>
            <a:off x="6308474" y="2784340"/>
            <a:ext cx="5452745" cy="430887"/>
          </a:xfrm>
          <a:prstGeom prst="rect">
            <a:avLst/>
          </a:prstGeom>
        </p:spPr>
        <p:txBody>
          <a:bodyPr wrap="square" lIns="0" tIns="0" rIns="0" bIns="0">
            <a:spAutoFit/>
          </a:bodyPr>
          <a:lstStyle>
            <a:lvl1pPr>
              <a:defRPr sz="2800" b="0" i="0">
                <a:solidFill>
                  <a:schemeClr val="bg1"/>
                </a:solidFill>
                <a:latin typeface="Gotham Bold"/>
                <a:cs typeface="Gotham Bold"/>
              </a:defRPr>
            </a:lvl1pPr>
          </a:lstStyle>
          <a:p>
            <a:endParaRPr/>
          </a:p>
        </p:txBody>
      </p:sp>
      <p:sp>
        <p:nvSpPr>
          <p:cNvPr id="8" name="object 6">
            <a:extLst>
              <a:ext uri="{FF2B5EF4-FFF2-40B4-BE49-F238E27FC236}">
                <a16:creationId xmlns:a16="http://schemas.microsoft.com/office/drawing/2014/main" id="{39666B1C-7109-D425-90D8-0D62B80E0D1C}"/>
              </a:ext>
            </a:extLst>
          </p:cNvPr>
          <p:cNvSpPr/>
          <p:nvPr userDrawn="1"/>
        </p:nvSpPr>
        <p:spPr>
          <a:xfrm>
            <a:off x="5411432" y="3857599"/>
            <a:ext cx="632460" cy="702310"/>
          </a:xfrm>
          <a:custGeom>
            <a:avLst/>
            <a:gdLst/>
            <a:ahLst/>
            <a:cxnLst/>
            <a:rect l="l" t="t" r="r" b="b"/>
            <a:pathLst>
              <a:path w="632459" h="702310">
                <a:moveTo>
                  <a:pt x="315963" y="393877"/>
                </a:moveTo>
                <a:lnTo>
                  <a:pt x="21691" y="149402"/>
                </a:lnTo>
                <a:lnTo>
                  <a:pt x="0" y="149402"/>
                </a:lnTo>
                <a:lnTo>
                  <a:pt x="0" y="702157"/>
                </a:lnTo>
                <a:lnTo>
                  <a:pt x="145122" y="702157"/>
                </a:lnTo>
                <a:lnTo>
                  <a:pt x="144386" y="412343"/>
                </a:lnTo>
                <a:lnTo>
                  <a:pt x="315950" y="553974"/>
                </a:lnTo>
                <a:lnTo>
                  <a:pt x="315963" y="393877"/>
                </a:lnTo>
                <a:close/>
              </a:path>
              <a:path w="632459" h="702310">
                <a:moveTo>
                  <a:pt x="631901" y="0"/>
                </a:moveTo>
                <a:lnTo>
                  <a:pt x="610222" y="0"/>
                </a:lnTo>
                <a:lnTo>
                  <a:pt x="316115" y="244335"/>
                </a:lnTo>
                <a:lnTo>
                  <a:pt x="315963" y="393877"/>
                </a:lnTo>
                <a:lnTo>
                  <a:pt x="315963" y="404583"/>
                </a:lnTo>
                <a:lnTo>
                  <a:pt x="487527" y="262940"/>
                </a:lnTo>
                <a:lnTo>
                  <a:pt x="486791" y="702157"/>
                </a:lnTo>
                <a:lnTo>
                  <a:pt x="631901" y="702157"/>
                </a:lnTo>
                <a:lnTo>
                  <a:pt x="631901" y="0"/>
                </a:lnTo>
                <a:close/>
              </a:path>
            </a:pathLst>
          </a:custGeom>
          <a:solidFill>
            <a:srgbClr val="22468C"/>
          </a:solidFill>
        </p:spPr>
        <p:txBody>
          <a:bodyPr wrap="square" lIns="0" tIns="0" rIns="0" bIns="0" rtlCol="0"/>
          <a:lstStyle/>
          <a:p>
            <a:endParaRPr/>
          </a:p>
        </p:txBody>
      </p:sp>
      <p:sp>
        <p:nvSpPr>
          <p:cNvPr id="9" name="object 7">
            <a:extLst>
              <a:ext uri="{FF2B5EF4-FFF2-40B4-BE49-F238E27FC236}">
                <a16:creationId xmlns:a16="http://schemas.microsoft.com/office/drawing/2014/main" id="{3C0CE8BD-F5CC-BE3C-6F29-72A8258E62E2}"/>
              </a:ext>
            </a:extLst>
          </p:cNvPr>
          <p:cNvSpPr/>
          <p:nvPr userDrawn="1"/>
        </p:nvSpPr>
        <p:spPr>
          <a:xfrm>
            <a:off x="4892014" y="4010748"/>
            <a:ext cx="1729739" cy="545465"/>
          </a:xfrm>
          <a:custGeom>
            <a:avLst/>
            <a:gdLst/>
            <a:ahLst/>
            <a:cxnLst/>
            <a:rect l="l" t="t" r="r" b="b"/>
            <a:pathLst>
              <a:path w="1729740" h="545464">
                <a:moveTo>
                  <a:pt x="485317" y="383870"/>
                </a:moveTo>
                <a:lnTo>
                  <a:pt x="477875" y="341249"/>
                </a:lnTo>
                <a:lnTo>
                  <a:pt x="459917" y="311175"/>
                </a:lnTo>
                <a:lnTo>
                  <a:pt x="456361" y="305219"/>
                </a:lnTo>
                <a:lnTo>
                  <a:pt x="422084" y="277291"/>
                </a:lnTo>
                <a:lnTo>
                  <a:pt x="376288" y="258940"/>
                </a:lnTo>
                <a:lnTo>
                  <a:pt x="411467" y="241973"/>
                </a:lnTo>
                <a:lnTo>
                  <a:pt x="431215" y="224116"/>
                </a:lnTo>
                <a:lnTo>
                  <a:pt x="437908" y="218059"/>
                </a:lnTo>
                <a:lnTo>
                  <a:pt x="454558" y="188455"/>
                </a:lnTo>
                <a:lnTo>
                  <a:pt x="460336" y="154457"/>
                </a:lnTo>
                <a:lnTo>
                  <a:pt x="454774" y="115392"/>
                </a:lnTo>
                <a:lnTo>
                  <a:pt x="411886" y="52984"/>
                </a:lnTo>
                <a:lnTo>
                  <a:pt x="375640" y="30276"/>
                </a:lnTo>
                <a:lnTo>
                  <a:pt x="334645" y="15278"/>
                </a:lnTo>
                <a:lnTo>
                  <a:pt x="334645" y="374777"/>
                </a:lnTo>
                <a:lnTo>
                  <a:pt x="328155" y="402640"/>
                </a:lnTo>
                <a:lnTo>
                  <a:pt x="309384" y="423329"/>
                </a:lnTo>
                <a:lnTo>
                  <a:pt x="279387" y="436219"/>
                </a:lnTo>
                <a:lnTo>
                  <a:pt x="239242" y="440651"/>
                </a:lnTo>
                <a:lnTo>
                  <a:pt x="139306" y="440651"/>
                </a:lnTo>
                <a:lnTo>
                  <a:pt x="139306" y="311175"/>
                </a:lnTo>
                <a:lnTo>
                  <a:pt x="246824" y="311175"/>
                </a:lnTo>
                <a:lnTo>
                  <a:pt x="283552" y="315468"/>
                </a:lnTo>
                <a:lnTo>
                  <a:pt x="311175" y="327926"/>
                </a:lnTo>
                <a:lnTo>
                  <a:pt x="328587" y="347903"/>
                </a:lnTo>
                <a:lnTo>
                  <a:pt x="334645" y="374777"/>
                </a:lnTo>
                <a:lnTo>
                  <a:pt x="334645" y="15278"/>
                </a:lnTo>
                <a:lnTo>
                  <a:pt x="330263" y="13665"/>
                </a:lnTo>
                <a:lnTo>
                  <a:pt x="313448" y="10490"/>
                </a:lnTo>
                <a:lnTo>
                  <a:pt x="313448" y="165811"/>
                </a:lnTo>
                <a:lnTo>
                  <a:pt x="308063" y="188976"/>
                </a:lnTo>
                <a:lnTo>
                  <a:pt x="292442" y="206895"/>
                </a:lnTo>
                <a:lnTo>
                  <a:pt x="267462" y="218846"/>
                </a:lnTo>
                <a:lnTo>
                  <a:pt x="233946" y="224116"/>
                </a:lnTo>
                <a:lnTo>
                  <a:pt x="139306" y="224116"/>
                </a:lnTo>
                <a:lnTo>
                  <a:pt x="139306" y="104482"/>
                </a:lnTo>
                <a:lnTo>
                  <a:pt x="222592" y="104482"/>
                </a:lnTo>
                <a:lnTo>
                  <a:pt x="260743" y="108635"/>
                </a:lnTo>
                <a:lnTo>
                  <a:pt x="289318" y="120675"/>
                </a:lnTo>
                <a:lnTo>
                  <a:pt x="307238" y="139941"/>
                </a:lnTo>
                <a:lnTo>
                  <a:pt x="313448" y="165811"/>
                </a:lnTo>
                <a:lnTo>
                  <a:pt x="313448" y="10490"/>
                </a:lnTo>
                <a:lnTo>
                  <a:pt x="276288" y="3467"/>
                </a:lnTo>
                <a:lnTo>
                  <a:pt x="214261" y="0"/>
                </a:lnTo>
                <a:lnTo>
                  <a:pt x="0" y="0"/>
                </a:lnTo>
                <a:lnTo>
                  <a:pt x="0" y="545134"/>
                </a:lnTo>
                <a:lnTo>
                  <a:pt x="233197" y="545134"/>
                </a:lnTo>
                <a:lnTo>
                  <a:pt x="296748" y="541489"/>
                </a:lnTo>
                <a:lnTo>
                  <a:pt x="352056" y="530783"/>
                </a:lnTo>
                <a:lnTo>
                  <a:pt x="398551" y="513372"/>
                </a:lnTo>
                <a:lnTo>
                  <a:pt x="435673" y="489610"/>
                </a:lnTo>
                <a:lnTo>
                  <a:pt x="462889" y="459879"/>
                </a:lnTo>
                <a:lnTo>
                  <a:pt x="479615" y="424510"/>
                </a:lnTo>
                <a:lnTo>
                  <a:pt x="485317" y="383870"/>
                </a:lnTo>
                <a:close/>
              </a:path>
              <a:path w="1729740" h="545464">
                <a:moveTo>
                  <a:pt x="1729524" y="274955"/>
                </a:moveTo>
                <a:lnTo>
                  <a:pt x="1726336" y="226364"/>
                </a:lnTo>
                <a:lnTo>
                  <a:pt x="1716862" y="182016"/>
                </a:lnTo>
                <a:lnTo>
                  <a:pt x="1701165" y="142125"/>
                </a:lnTo>
                <a:lnTo>
                  <a:pt x="1679384" y="106895"/>
                </a:lnTo>
                <a:lnTo>
                  <a:pt x="1651596" y="76542"/>
                </a:lnTo>
                <a:lnTo>
                  <a:pt x="1617916" y="51244"/>
                </a:lnTo>
                <a:lnTo>
                  <a:pt x="1592287" y="38252"/>
                </a:lnTo>
                <a:lnTo>
                  <a:pt x="1592287" y="274955"/>
                </a:lnTo>
                <a:lnTo>
                  <a:pt x="1587169" y="321716"/>
                </a:lnTo>
                <a:lnTo>
                  <a:pt x="1571713" y="361099"/>
                </a:lnTo>
                <a:lnTo>
                  <a:pt x="1545717" y="392595"/>
                </a:lnTo>
                <a:lnTo>
                  <a:pt x="1509039" y="415721"/>
                </a:lnTo>
                <a:lnTo>
                  <a:pt x="1461490" y="429958"/>
                </a:lnTo>
                <a:lnTo>
                  <a:pt x="1402892" y="434809"/>
                </a:lnTo>
                <a:lnTo>
                  <a:pt x="1371460" y="434809"/>
                </a:lnTo>
                <a:lnTo>
                  <a:pt x="1371460" y="115087"/>
                </a:lnTo>
                <a:lnTo>
                  <a:pt x="1401394" y="115087"/>
                </a:lnTo>
                <a:lnTo>
                  <a:pt x="1460360" y="119951"/>
                </a:lnTo>
                <a:lnTo>
                  <a:pt x="1508264" y="134188"/>
                </a:lnTo>
                <a:lnTo>
                  <a:pt x="1545259" y="157314"/>
                </a:lnTo>
                <a:lnTo>
                  <a:pt x="1571485" y="188810"/>
                </a:lnTo>
                <a:lnTo>
                  <a:pt x="1587119" y="228193"/>
                </a:lnTo>
                <a:lnTo>
                  <a:pt x="1592287" y="274955"/>
                </a:lnTo>
                <a:lnTo>
                  <a:pt x="1592287" y="38252"/>
                </a:lnTo>
                <a:lnTo>
                  <a:pt x="1578419" y="31216"/>
                </a:lnTo>
                <a:lnTo>
                  <a:pt x="1533245" y="16649"/>
                </a:lnTo>
                <a:lnTo>
                  <a:pt x="1482458" y="7772"/>
                </a:lnTo>
                <a:lnTo>
                  <a:pt x="1426171" y="4762"/>
                </a:lnTo>
                <a:lnTo>
                  <a:pt x="1226616" y="4762"/>
                </a:lnTo>
                <a:lnTo>
                  <a:pt x="1226616" y="545134"/>
                </a:lnTo>
                <a:lnTo>
                  <a:pt x="1427670" y="545134"/>
                </a:lnTo>
                <a:lnTo>
                  <a:pt x="1484591" y="542137"/>
                </a:lnTo>
                <a:lnTo>
                  <a:pt x="1535658" y="533247"/>
                </a:lnTo>
                <a:lnTo>
                  <a:pt x="1580832" y="518693"/>
                </a:lnTo>
                <a:lnTo>
                  <a:pt x="1620088" y="498665"/>
                </a:lnTo>
                <a:lnTo>
                  <a:pt x="1653400" y="473367"/>
                </a:lnTo>
                <a:lnTo>
                  <a:pt x="1680718" y="443014"/>
                </a:lnTo>
                <a:lnTo>
                  <a:pt x="1685671" y="434809"/>
                </a:lnTo>
                <a:lnTo>
                  <a:pt x="1702028" y="407784"/>
                </a:lnTo>
                <a:lnTo>
                  <a:pt x="1717281" y="367906"/>
                </a:lnTo>
                <a:lnTo>
                  <a:pt x="1726463" y="323557"/>
                </a:lnTo>
                <a:lnTo>
                  <a:pt x="1729524" y="274955"/>
                </a:lnTo>
                <a:close/>
              </a:path>
            </a:pathLst>
          </a:custGeom>
          <a:solidFill>
            <a:srgbClr val="121F48"/>
          </a:solidFill>
        </p:spPr>
        <p:txBody>
          <a:bodyPr wrap="square" lIns="0" tIns="0" rIns="0" bIns="0" rtlCol="0"/>
          <a:lstStyle/>
          <a:p>
            <a:endParaRPr/>
          </a:p>
        </p:txBody>
      </p:sp>
      <p:sp>
        <p:nvSpPr>
          <p:cNvPr id="10" name="object 8">
            <a:extLst>
              <a:ext uri="{FF2B5EF4-FFF2-40B4-BE49-F238E27FC236}">
                <a16:creationId xmlns:a16="http://schemas.microsoft.com/office/drawing/2014/main" id="{9E7C15EF-BFA2-C942-0880-D9F4CC574D28}"/>
              </a:ext>
            </a:extLst>
          </p:cNvPr>
          <p:cNvSpPr txBox="1"/>
          <p:nvPr userDrawn="1"/>
        </p:nvSpPr>
        <p:spPr>
          <a:xfrm>
            <a:off x="4876800" y="4604814"/>
            <a:ext cx="1758314" cy="120650"/>
          </a:xfrm>
          <a:prstGeom prst="rect">
            <a:avLst/>
          </a:prstGeom>
        </p:spPr>
        <p:txBody>
          <a:bodyPr vert="horz" wrap="square" lIns="0" tIns="15240" rIns="0" bIns="0" rtlCol="0">
            <a:spAutoFit/>
          </a:bodyPr>
          <a:lstStyle/>
          <a:p>
            <a:pPr marL="12700">
              <a:lnSpc>
                <a:spcPct val="100000"/>
              </a:lnSpc>
              <a:spcBef>
                <a:spcPts val="120"/>
              </a:spcBef>
            </a:pPr>
            <a:r>
              <a:rPr sz="600">
                <a:solidFill>
                  <a:srgbClr val="121F48"/>
                </a:solidFill>
                <a:latin typeface="Gotham Bold"/>
                <a:cs typeface="Gotham Bold"/>
              </a:rPr>
              <a:t>EMPLOYEE</a:t>
            </a:r>
            <a:r>
              <a:rPr sz="600" spc="60">
                <a:solidFill>
                  <a:srgbClr val="121F48"/>
                </a:solidFill>
                <a:latin typeface="Gotham Bold"/>
                <a:cs typeface="Gotham Bold"/>
              </a:rPr>
              <a:t> </a:t>
            </a:r>
            <a:r>
              <a:rPr sz="600">
                <a:solidFill>
                  <a:srgbClr val="121F48"/>
                </a:solidFill>
                <a:latin typeface="Gotham Bold"/>
                <a:cs typeface="Gotham Bold"/>
              </a:rPr>
              <a:t>OWNED.</a:t>
            </a:r>
            <a:r>
              <a:rPr sz="600" spc="60">
                <a:solidFill>
                  <a:srgbClr val="121F48"/>
                </a:solidFill>
                <a:latin typeface="Gotham Bold"/>
                <a:cs typeface="Gotham Bold"/>
              </a:rPr>
              <a:t> </a:t>
            </a:r>
            <a:r>
              <a:rPr sz="600">
                <a:solidFill>
                  <a:srgbClr val="121F48"/>
                </a:solidFill>
                <a:latin typeface="Gotham Bold"/>
                <a:cs typeface="Gotham Bold"/>
              </a:rPr>
              <a:t>BUILDING</a:t>
            </a:r>
            <a:r>
              <a:rPr sz="600" spc="60">
                <a:solidFill>
                  <a:srgbClr val="121F48"/>
                </a:solidFill>
                <a:latin typeface="Gotham Bold"/>
                <a:cs typeface="Gotham Bold"/>
              </a:rPr>
              <a:t> </a:t>
            </a:r>
            <a:r>
              <a:rPr sz="600" spc="-10">
                <a:solidFill>
                  <a:srgbClr val="121F48"/>
                </a:solidFill>
                <a:latin typeface="Gotham Bold"/>
                <a:cs typeface="Gotham Bold"/>
              </a:rPr>
              <a:t>PARTNERS.</a:t>
            </a:r>
            <a:endParaRPr sz="600">
              <a:latin typeface="Gotham Bold"/>
              <a:cs typeface="Gotham Bold"/>
            </a:endParaRPr>
          </a:p>
        </p:txBody>
      </p:sp>
      <p:sp>
        <p:nvSpPr>
          <p:cNvPr id="11" name="Holder 7">
            <a:extLst>
              <a:ext uri="{FF2B5EF4-FFF2-40B4-BE49-F238E27FC236}">
                <a16:creationId xmlns:a16="http://schemas.microsoft.com/office/drawing/2014/main" id="{2F04D786-A4F7-573C-B75C-8EAD81A480CF}"/>
              </a:ext>
            </a:extLst>
          </p:cNvPr>
          <p:cNvSpPr>
            <a:spLocks noGrp="1"/>
          </p:cNvSpPr>
          <p:nvPr>
            <p:ph type="sldNum" sz="quarter" idx="7"/>
          </p:nvPr>
        </p:nvSpPr>
        <p:spPr>
          <a:xfrm>
            <a:off x="9175516" y="6550641"/>
            <a:ext cx="2804160" cy="184666"/>
          </a:xfrm>
        </p:spPr>
        <p:txBody>
          <a:bodyPr lIns="0" tIns="0" rIns="0" bIns="0"/>
          <a:lstStyle>
            <a:lvl1pPr algn="r">
              <a:defRPr sz="1200">
                <a:solidFill>
                  <a:schemeClr val="tx1">
                    <a:tint val="75000"/>
                  </a:schemeClr>
                </a:solidFill>
                <a:latin typeface="Gotham Bold"/>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5" name="object 2">
            <a:extLst>
              <a:ext uri="{FF2B5EF4-FFF2-40B4-BE49-F238E27FC236}">
                <a16:creationId xmlns:a16="http://schemas.microsoft.com/office/drawing/2014/main" id="{327F6436-64C8-7C89-E76A-4677D00997B9}"/>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6" name="object 3">
            <a:extLst>
              <a:ext uri="{FF2B5EF4-FFF2-40B4-BE49-F238E27FC236}">
                <a16:creationId xmlns:a16="http://schemas.microsoft.com/office/drawing/2014/main" id="{EF18B6C3-F193-6575-F894-E627C4C51C3A}"/>
              </a:ext>
            </a:extLst>
          </p:cNvPr>
          <p:cNvSpPr/>
          <p:nvPr userDrawn="1"/>
        </p:nvSpPr>
        <p:spPr>
          <a:xfrm>
            <a:off x="-509"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021F48"/>
          </a:solidFill>
        </p:spPr>
        <p:txBody>
          <a:bodyPr wrap="square" lIns="0" tIns="0" rIns="0" bIns="0" rtlCol="0"/>
          <a:lstStyle/>
          <a:p>
            <a:endParaRPr/>
          </a:p>
        </p:txBody>
      </p:sp>
      <p:sp>
        <p:nvSpPr>
          <p:cNvPr id="7" name="object 4">
            <a:extLst>
              <a:ext uri="{FF2B5EF4-FFF2-40B4-BE49-F238E27FC236}">
                <a16:creationId xmlns:a16="http://schemas.microsoft.com/office/drawing/2014/main" id="{476BF9F6-F60A-4693-D1C0-AEAF025F9CEC}"/>
              </a:ext>
            </a:extLst>
          </p:cNvPr>
          <p:cNvSpPr/>
          <p:nvPr userDrawn="1"/>
        </p:nvSpPr>
        <p:spPr>
          <a:xfrm>
            <a:off x="228600" y="6452489"/>
            <a:ext cx="11732260" cy="0"/>
          </a:xfrm>
          <a:custGeom>
            <a:avLst/>
            <a:gdLst/>
            <a:ahLst/>
            <a:cxnLst/>
            <a:rect l="l" t="t" r="r" b="b"/>
            <a:pathLst>
              <a:path w="11732260">
                <a:moveTo>
                  <a:pt x="0" y="0"/>
                </a:moveTo>
                <a:lnTo>
                  <a:pt x="11731752" y="0"/>
                </a:lnTo>
              </a:path>
            </a:pathLst>
          </a:custGeom>
          <a:ln w="12700">
            <a:solidFill>
              <a:srgbClr val="C7C8CA"/>
            </a:solidFill>
          </a:ln>
        </p:spPr>
        <p:txBody>
          <a:bodyPr wrap="square" lIns="0" tIns="0" rIns="0" bIns="0" rtlCol="0"/>
          <a:lstStyle/>
          <a:p>
            <a:endParaRPr/>
          </a:p>
        </p:txBody>
      </p:sp>
      <p:sp>
        <p:nvSpPr>
          <p:cNvPr id="10" name="object 7">
            <a:extLst>
              <a:ext uri="{FF2B5EF4-FFF2-40B4-BE49-F238E27FC236}">
                <a16:creationId xmlns:a16="http://schemas.microsoft.com/office/drawing/2014/main" id="{90C42BFA-9337-B71C-B529-BEF2B02583DC}"/>
              </a:ext>
            </a:extLst>
          </p:cNvPr>
          <p:cNvSpPr txBox="1"/>
          <p:nvPr userDrawn="1"/>
        </p:nvSpPr>
        <p:spPr>
          <a:xfrm>
            <a:off x="10773360" y="787474"/>
            <a:ext cx="998219" cy="78740"/>
          </a:xfrm>
          <a:prstGeom prst="rect">
            <a:avLst/>
          </a:prstGeom>
        </p:spPr>
        <p:txBody>
          <a:bodyPr vert="horz" wrap="square" lIns="0" tIns="12065" rIns="0" bIns="0" rtlCol="0">
            <a:spAutoFit/>
          </a:bodyPr>
          <a:lstStyle/>
          <a:p>
            <a:pPr marL="12700">
              <a:lnSpc>
                <a:spcPct val="100000"/>
              </a:lnSpc>
              <a:spcBef>
                <a:spcPts val="95"/>
              </a:spcBef>
            </a:pPr>
            <a:r>
              <a:rPr sz="350" spc="-10">
                <a:solidFill>
                  <a:srgbClr val="FFFFFF"/>
                </a:solidFill>
                <a:latin typeface="Gotham Bold"/>
                <a:cs typeface="Gotham Bold"/>
              </a:rPr>
              <a:t>EMPLOYEE</a:t>
            </a:r>
            <a:r>
              <a:rPr sz="350" spc="5">
                <a:solidFill>
                  <a:srgbClr val="FFFFFF"/>
                </a:solidFill>
                <a:latin typeface="Gotham Bold"/>
                <a:cs typeface="Gotham Bold"/>
              </a:rPr>
              <a:t> </a:t>
            </a:r>
            <a:r>
              <a:rPr sz="350" spc="-10">
                <a:solidFill>
                  <a:srgbClr val="FFFFFF"/>
                </a:solidFill>
                <a:latin typeface="Gotham Bold"/>
                <a:cs typeface="Gotham Bold"/>
              </a:rPr>
              <a:t>OWNED.</a:t>
            </a:r>
            <a:r>
              <a:rPr sz="350" spc="5">
                <a:solidFill>
                  <a:srgbClr val="FFFFFF"/>
                </a:solidFill>
                <a:latin typeface="Gotham Bold"/>
                <a:cs typeface="Gotham Bold"/>
              </a:rPr>
              <a:t> </a:t>
            </a:r>
            <a:r>
              <a:rPr sz="350">
                <a:solidFill>
                  <a:srgbClr val="FFFFFF"/>
                </a:solidFill>
                <a:latin typeface="Gotham Bold"/>
                <a:cs typeface="Gotham Bold"/>
              </a:rPr>
              <a:t>BUILDING</a:t>
            </a:r>
            <a:r>
              <a:rPr sz="350" spc="10">
                <a:solidFill>
                  <a:srgbClr val="FFFFFF"/>
                </a:solidFill>
                <a:latin typeface="Gotham Bold"/>
                <a:cs typeface="Gotham Bold"/>
              </a:rPr>
              <a:t> </a:t>
            </a:r>
            <a:r>
              <a:rPr sz="350" spc="-10">
                <a:solidFill>
                  <a:srgbClr val="FFFFFF"/>
                </a:solidFill>
                <a:latin typeface="Gotham Bold"/>
                <a:cs typeface="Gotham Bold"/>
              </a:rPr>
              <a:t>PARTNERS.</a:t>
            </a:r>
            <a:endParaRPr sz="350">
              <a:latin typeface="Gotham Bold"/>
              <a:cs typeface="Gotham Bold"/>
            </a:endParaRPr>
          </a:p>
        </p:txBody>
      </p:sp>
      <p:sp>
        <p:nvSpPr>
          <p:cNvPr id="11" name="object 8">
            <a:extLst>
              <a:ext uri="{FF2B5EF4-FFF2-40B4-BE49-F238E27FC236}">
                <a16:creationId xmlns:a16="http://schemas.microsoft.com/office/drawing/2014/main" id="{FB2F7968-8DB6-C85D-5846-BAC24AE7F3A4}"/>
              </a:ext>
            </a:extLst>
          </p:cNvPr>
          <p:cNvSpPr/>
          <p:nvPr userDrawn="1"/>
        </p:nvSpPr>
        <p:spPr>
          <a:xfrm>
            <a:off x="10787469" y="373557"/>
            <a:ext cx="971550" cy="394335"/>
          </a:xfrm>
          <a:custGeom>
            <a:avLst/>
            <a:gdLst/>
            <a:ahLst/>
            <a:cxnLst/>
            <a:rect l="l" t="t" r="r" b="b"/>
            <a:pathLst>
              <a:path w="971550" h="394334">
                <a:moveTo>
                  <a:pt x="272453" y="301485"/>
                </a:moveTo>
                <a:lnTo>
                  <a:pt x="258203" y="260680"/>
                </a:lnTo>
                <a:lnTo>
                  <a:pt x="211251" y="231343"/>
                </a:lnTo>
                <a:lnTo>
                  <a:pt x="231000" y="221818"/>
                </a:lnTo>
                <a:lnTo>
                  <a:pt x="242074" y="211797"/>
                </a:lnTo>
                <a:lnTo>
                  <a:pt x="245846" y="208394"/>
                </a:lnTo>
                <a:lnTo>
                  <a:pt x="255181" y="191782"/>
                </a:lnTo>
                <a:lnTo>
                  <a:pt x="258432" y="172694"/>
                </a:lnTo>
                <a:lnTo>
                  <a:pt x="251167" y="144640"/>
                </a:lnTo>
                <a:lnTo>
                  <a:pt x="248983" y="136194"/>
                </a:lnTo>
                <a:lnTo>
                  <a:pt x="221716" y="108927"/>
                </a:lnTo>
                <a:lnTo>
                  <a:pt x="187871" y="95643"/>
                </a:lnTo>
                <a:lnTo>
                  <a:pt x="187871" y="296379"/>
                </a:lnTo>
                <a:lnTo>
                  <a:pt x="184226" y="312026"/>
                </a:lnTo>
                <a:lnTo>
                  <a:pt x="173685" y="323634"/>
                </a:lnTo>
                <a:lnTo>
                  <a:pt x="156857" y="330873"/>
                </a:lnTo>
                <a:lnTo>
                  <a:pt x="134315" y="333362"/>
                </a:lnTo>
                <a:lnTo>
                  <a:pt x="78206" y="333362"/>
                </a:lnTo>
                <a:lnTo>
                  <a:pt x="78206" y="260680"/>
                </a:lnTo>
                <a:lnTo>
                  <a:pt x="138569" y="260680"/>
                </a:lnTo>
                <a:lnTo>
                  <a:pt x="159181" y="263093"/>
                </a:lnTo>
                <a:lnTo>
                  <a:pt x="174701" y="270078"/>
                </a:lnTo>
                <a:lnTo>
                  <a:pt x="184467" y="281292"/>
                </a:lnTo>
                <a:lnTo>
                  <a:pt x="187871" y="296379"/>
                </a:lnTo>
                <a:lnTo>
                  <a:pt x="187871" y="95643"/>
                </a:lnTo>
                <a:lnTo>
                  <a:pt x="178282" y="91871"/>
                </a:lnTo>
                <a:lnTo>
                  <a:pt x="175971" y="91643"/>
                </a:lnTo>
                <a:lnTo>
                  <a:pt x="175971" y="179070"/>
                </a:lnTo>
                <a:lnTo>
                  <a:pt x="172948" y="192074"/>
                </a:lnTo>
                <a:lnTo>
                  <a:pt x="164185" y="202133"/>
                </a:lnTo>
                <a:lnTo>
                  <a:pt x="150152" y="208838"/>
                </a:lnTo>
                <a:lnTo>
                  <a:pt x="131343" y="211797"/>
                </a:lnTo>
                <a:lnTo>
                  <a:pt x="78206" y="211797"/>
                </a:lnTo>
                <a:lnTo>
                  <a:pt x="78206" y="144640"/>
                </a:lnTo>
                <a:lnTo>
                  <a:pt x="124968" y="144640"/>
                </a:lnTo>
                <a:lnTo>
                  <a:pt x="146392" y="146977"/>
                </a:lnTo>
                <a:lnTo>
                  <a:pt x="162420" y="153720"/>
                </a:lnTo>
                <a:lnTo>
                  <a:pt x="172491" y="164541"/>
                </a:lnTo>
                <a:lnTo>
                  <a:pt x="175971" y="179070"/>
                </a:lnTo>
                <a:lnTo>
                  <a:pt x="175971" y="91643"/>
                </a:lnTo>
                <a:lnTo>
                  <a:pt x="120281" y="85979"/>
                </a:lnTo>
                <a:lnTo>
                  <a:pt x="0" y="85979"/>
                </a:lnTo>
                <a:lnTo>
                  <a:pt x="0" y="392023"/>
                </a:lnTo>
                <a:lnTo>
                  <a:pt x="130911" y="392023"/>
                </a:lnTo>
                <a:lnTo>
                  <a:pt x="190334" y="385826"/>
                </a:lnTo>
                <a:lnTo>
                  <a:pt x="234835" y="367957"/>
                </a:lnTo>
                <a:lnTo>
                  <a:pt x="262775" y="339483"/>
                </a:lnTo>
                <a:lnTo>
                  <a:pt x="264337" y="333362"/>
                </a:lnTo>
                <a:lnTo>
                  <a:pt x="272453" y="301485"/>
                </a:lnTo>
                <a:close/>
              </a:path>
              <a:path w="971550" h="394334">
                <a:moveTo>
                  <a:pt x="646341" y="0"/>
                </a:moveTo>
                <a:lnTo>
                  <a:pt x="634174" y="0"/>
                </a:lnTo>
                <a:lnTo>
                  <a:pt x="469061" y="137172"/>
                </a:lnTo>
                <a:lnTo>
                  <a:pt x="468972" y="221119"/>
                </a:lnTo>
                <a:lnTo>
                  <a:pt x="303784" y="83870"/>
                </a:lnTo>
                <a:lnTo>
                  <a:pt x="291604" y="83870"/>
                </a:lnTo>
                <a:lnTo>
                  <a:pt x="291604" y="394182"/>
                </a:lnTo>
                <a:lnTo>
                  <a:pt x="373075" y="394182"/>
                </a:lnTo>
                <a:lnTo>
                  <a:pt x="372656" y="231482"/>
                </a:lnTo>
                <a:lnTo>
                  <a:pt x="468985" y="310997"/>
                </a:lnTo>
                <a:lnTo>
                  <a:pt x="468985" y="227126"/>
                </a:lnTo>
                <a:lnTo>
                  <a:pt x="565289" y="147612"/>
                </a:lnTo>
                <a:lnTo>
                  <a:pt x="564883" y="394182"/>
                </a:lnTo>
                <a:lnTo>
                  <a:pt x="646341" y="394182"/>
                </a:lnTo>
                <a:lnTo>
                  <a:pt x="646341" y="0"/>
                </a:lnTo>
                <a:close/>
              </a:path>
              <a:path w="971550" h="394334">
                <a:moveTo>
                  <a:pt x="970953" y="240347"/>
                </a:moveTo>
                <a:lnTo>
                  <a:pt x="966000" y="196189"/>
                </a:lnTo>
                <a:lnTo>
                  <a:pt x="951331" y="158877"/>
                </a:lnTo>
                <a:lnTo>
                  <a:pt x="944651" y="150596"/>
                </a:lnTo>
                <a:lnTo>
                  <a:pt x="927201" y="128943"/>
                </a:lnTo>
                <a:lnTo>
                  <a:pt x="893914" y="106946"/>
                </a:lnTo>
                <a:lnTo>
                  <a:pt x="893914" y="240347"/>
                </a:lnTo>
                <a:lnTo>
                  <a:pt x="887437" y="278180"/>
                </a:lnTo>
                <a:lnTo>
                  <a:pt x="867765" y="306387"/>
                </a:lnTo>
                <a:lnTo>
                  <a:pt x="834605" y="324002"/>
                </a:lnTo>
                <a:lnTo>
                  <a:pt x="787590" y="330085"/>
                </a:lnTo>
                <a:lnTo>
                  <a:pt x="769937" y="330085"/>
                </a:lnTo>
                <a:lnTo>
                  <a:pt x="769937" y="150596"/>
                </a:lnTo>
                <a:lnTo>
                  <a:pt x="786739" y="150596"/>
                </a:lnTo>
                <a:lnTo>
                  <a:pt x="834059" y="156679"/>
                </a:lnTo>
                <a:lnTo>
                  <a:pt x="867511" y="174294"/>
                </a:lnTo>
                <a:lnTo>
                  <a:pt x="887361" y="202501"/>
                </a:lnTo>
                <a:lnTo>
                  <a:pt x="893914" y="240347"/>
                </a:lnTo>
                <a:lnTo>
                  <a:pt x="893914" y="106946"/>
                </a:lnTo>
                <a:lnTo>
                  <a:pt x="851598" y="93306"/>
                </a:lnTo>
                <a:lnTo>
                  <a:pt x="800646" y="88658"/>
                </a:lnTo>
                <a:lnTo>
                  <a:pt x="688619" y="88658"/>
                </a:lnTo>
                <a:lnTo>
                  <a:pt x="688619" y="392023"/>
                </a:lnTo>
                <a:lnTo>
                  <a:pt x="801497" y="392023"/>
                </a:lnTo>
                <a:lnTo>
                  <a:pt x="852932" y="387362"/>
                </a:lnTo>
                <a:lnTo>
                  <a:pt x="895197" y="373761"/>
                </a:lnTo>
                <a:lnTo>
                  <a:pt x="928217" y="351726"/>
                </a:lnTo>
                <a:lnTo>
                  <a:pt x="951903" y="321792"/>
                </a:lnTo>
                <a:lnTo>
                  <a:pt x="966177" y="284492"/>
                </a:lnTo>
                <a:lnTo>
                  <a:pt x="970953" y="240347"/>
                </a:lnTo>
                <a:close/>
              </a:path>
            </a:pathLst>
          </a:custGeom>
          <a:solidFill>
            <a:srgbClr val="FFFFFF"/>
          </a:solidFill>
        </p:spPr>
        <p:txBody>
          <a:bodyPr wrap="square" lIns="0" tIns="0" rIns="0" bIns="0" rtlCol="0"/>
          <a:lstStyle/>
          <a:p>
            <a:endParaRPr/>
          </a:p>
        </p:txBody>
      </p:sp>
      <p:pic>
        <p:nvPicPr>
          <p:cNvPr id="12" name="object 9">
            <a:extLst>
              <a:ext uri="{FF2B5EF4-FFF2-40B4-BE49-F238E27FC236}">
                <a16:creationId xmlns:a16="http://schemas.microsoft.com/office/drawing/2014/main" id="{82EB33C2-A5A0-B3E4-EF02-A60C26F12669}"/>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7411211" y="1568450"/>
            <a:ext cx="4777740" cy="1432052"/>
          </a:xfrm>
          <a:prstGeom prst="rect">
            <a:avLst/>
          </a:prstGeom>
        </p:spPr>
      </p:pic>
      <p:pic>
        <p:nvPicPr>
          <p:cNvPr id="13" name="Picture 12" descr="A black and white photo of a kitchen&#10;&#10;Description automatically generated">
            <a:extLst>
              <a:ext uri="{FF2B5EF4-FFF2-40B4-BE49-F238E27FC236}">
                <a16:creationId xmlns:a16="http://schemas.microsoft.com/office/drawing/2014/main" id="{600098CD-8C4E-F0F2-7AC8-50C1B60F0AE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508" y="1568450"/>
            <a:ext cx="7317546" cy="1435100"/>
          </a:xfrm>
          <a:prstGeom prst="rect">
            <a:avLst/>
          </a:prstGeom>
        </p:spPr>
      </p:pic>
      <p:sp>
        <p:nvSpPr>
          <p:cNvPr id="14" name="Content Placeholder 2">
            <a:extLst>
              <a:ext uri="{FF2B5EF4-FFF2-40B4-BE49-F238E27FC236}">
                <a16:creationId xmlns:a16="http://schemas.microsoft.com/office/drawing/2014/main" id="{9D57BEBF-631B-FF11-9AF7-F881E00E0111}"/>
              </a:ext>
            </a:extLst>
          </p:cNvPr>
          <p:cNvSpPr>
            <a:spLocks noGrp="1"/>
          </p:cNvSpPr>
          <p:nvPr>
            <p:ph idx="1"/>
          </p:nvPr>
        </p:nvSpPr>
        <p:spPr>
          <a:xfrm>
            <a:off x="381000" y="3311285"/>
            <a:ext cx="11579860" cy="1661993"/>
          </a:xfrm>
        </p:spPr>
        <p:txBody>
          <a:bodyPr/>
          <a:lstStyle>
            <a:lvl1pPr marL="457200" indent="-457200">
              <a:buFont typeface="Arial" panose="020B0604020202020204" pitchFamily="34" charset="0"/>
              <a:buChar char="•"/>
              <a:defRPr sz="2800">
                <a:solidFill>
                  <a:schemeClr val="bg1"/>
                </a:solidFill>
                <a:latin typeface="Gotham Bold"/>
              </a:defRPr>
            </a:lvl1pPr>
            <a:lvl2pPr marL="742950" indent="-285750">
              <a:buFont typeface="Arial" panose="020B0604020202020204" pitchFamily="34" charset="0"/>
              <a:buChar char="•"/>
              <a:defRPr sz="2400">
                <a:solidFill>
                  <a:schemeClr val="bg1"/>
                </a:solidFill>
                <a:latin typeface="Gotham Bold"/>
              </a:defRPr>
            </a:lvl2pPr>
            <a:lvl3pPr marL="1257300" indent="-342900">
              <a:buFont typeface="Arial" panose="020B0604020202020204" pitchFamily="34" charset="0"/>
              <a:buChar char="•"/>
              <a:defRPr sz="2000">
                <a:solidFill>
                  <a:schemeClr val="bg1"/>
                </a:solidFill>
                <a:latin typeface="Gotham Bold"/>
              </a:defRPr>
            </a:lvl3pPr>
            <a:lvl4pPr marL="1657350" indent="-285750">
              <a:buFont typeface="Arial" panose="020B0604020202020204" pitchFamily="34" charset="0"/>
              <a:buChar char="•"/>
              <a:defRPr>
                <a:solidFill>
                  <a:schemeClr val="bg1"/>
                </a:solidFill>
                <a:latin typeface="Gotham Bold"/>
              </a:defRPr>
            </a:lvl4pPr>
            <a:lvl5pPr marL="2114550" indent="-285750">
              <a:buFont typeface="Arial" panose="020B0604020202020204" pitchFamily="34" charset="0"/>
              <a:buChar char="•"/>
              <a:defRPr>
                <a:solidFill>
                  <a:schemeClr val="bg1"/>
                </a:solidFill>
                <a:latin typeface="Gotham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bject 6">
            <a:extLst>
              <a:ext uri="{FF2B5EF4-FFF2-40B4-BE49-F238E27FC236}">
                <a16:creationId xmlns:a16="http://schemas.microsoft.com/office/drawing/2014/main" id="{6B435297-69FC-7A77-D81F-9041AE349C65}"/>
              </a:ext>
            </a:extLst>
          </p:cNvPr>
          <p:cNvSpPr txBox="1">
            <a:spLocks noGrp="1"/>
          </p:cNvSpPr>
          <p:nvPr>
            <p:ph type="title"/>
          </p:nvPr>
        </p:nvSpPr>
        <p:spPr>
          <a:xfrm>
            <a:off x="228600" y="405510"/>
            <a:ext cx="9414256" cy="589391"/>
          </a:xfrm>
          <a:prstGeom prst="rect">
            <a:avLst/>
          </a:prstGeom>
        </p:spPr>
        <p:txBody>
          <a:bodyPr vert="horz" wrap="square" lIns="0" tIns="177291" rIns="0" bIns="0" rtlCol="0">
            <a:spAutoFit/>
          </a:bodyPr>
          <a:lstStyle/>
          <a:p>
            <a:pPr marL="186055">
              <a:lnSpc>
                <a:spcPts val="3240"/>
              </a:lnSpc>
            </a:pPr>
            <a:endParaRPr spc="-1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04BD5B11-C7C7-9824-876C-2ECB8F01245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5341" y="0"/>
            <a:ext cx="12158268" cy="3152228"/>
          </a:xfrm>
          <a:prstGeom prst="rect">
            <a:avLst/>
          </a:prstGeom>
        </p:spPr>
      </p:pic>
      <p:grpSp>
        <p:nvGrpSpPr>
          <p:cNvPr id="7" name="object 3">
            <a:extLst>
              <a:ext uri="{FF2B5EF4-FFF2-40B4-BE49-F238E27FC236}">
                <a16:creationId xmlns:a16="http://schemas.microsoft.com/office/drawing/2014/main" id="{56599C5F-E7CA-49A6-C984-363D509E7E85}"/>
              </a:ext>
            </a:extLst>
          </p:cNvPr>
          <p:cNvGrpSpPr/>
          <p:nvPr userDrawn="1"/>
        </p:nvGrpSpPr>
        <p:grpSpPr>
          <a:xfrm>
            <a:off x="0" y="3225800"/>
            <a:ext cx="12189460" cy="3632200"/>
            <a:chOff x="0" y="3225800"/>
            <a:chExt cx="12189460" cy="3632200"/>
          </a:xfrm>
        </p:grpSpPr>
        <p:pic>
          <p:nvPicPr>
            <p:cNvPr id="8" name="object 4">
              <a:extLst>
                <a:ext uri="{FF2B5EF4-FFF2-40B4-BE49-F238E27FC236}">
                  <a16:creationId xmlns:a16="http://schemas.microsoft.com/office/drawing/2014/main" id="{7CB1ED39-7F33-79D1-35E7-D457D49D335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3314700"/>
              <a:ext cx="12188952" cy="3543300"/>
            </a:xfrm>
            <a:prstGeom prst="rect">
              <a:avLst/>
            </a:prstGeom>
          </p:spPr>
        </p:pic>
        <p:sp>
          <p:nvSpPr>
            <p:cNvPr id="9" name="object 5">
              <a:extLst>
                <a:ext uri="{FF2B5EF4-FFF2-40B4-BE49-F238E27FC236}">
                  <a16:creationId xmlns:a16="http://schemas.microsoft.com/office/drawing/2014/main" id="{EB8B24CB-D69C-2776-5829-DDCB147CA0C7}"/>
                </a:ext>
              </a:extLst>
            </p:cNvPr>
            <p:cNvSpPr/>
            <p:nvPr/>
          </p:nvSpPr>
          <p:spPr>
            <a:xfrm>
              <a:off x="0" y="3225800"/>
              <a:ext cx="12189460" cy="3632200"/>
            </a:xfrm>
            <a:custGeom>
              <a:avLst/>
              <a:gdLst/>
              <a:ahLst/>
              <a:cxnLst/>
              <a:rect l="l" t="t" r="r" b="b"/>
              <a:pathLst>
                <a:path w="12189460" h="3632200">
                  <a:moveTo>
                    <a:pt x="0" y="3632200"/>
                  </a:moveTo>
                  <a:lnTo>
                    <a:pt x="12188952" y="3632200"/>
                  </a:lnTo>
                  <a:lnTo>
                    <a:pt x="12188952" y="0"/>
                  </a:lnTo>
                  <a:lnTo>
                    <a:pt x="0" y="0"/>
                  </a:lnTo>
                  <a:lnTo>
                    <a:pt x="0" y="3632200"/>
                  </a:lnTo>
                  <a:close/>
                </a:path>
              </a:pathLst>
            </a:custGeom>
            <a:solidFill>
              <a:srgbClr val="021F48"/>
            </a:solidFill>
          </p:spPr>
          <p:txBody>
            <a:bodyPr wrap="square" lIns="0" tIns="0" rIns="0" bIns="0" rtlCol="0"/>
            <a:lstStyle/>
            <a:p>
              <a:endParaRPr/>
            </a:p>
          </p:txBody>
        </p:sp>
        <p:sp>
          <p:nvSpPr>
            <p:cNvPr id="10" name="object 6">
              <a:extLst>
                <a:ext uri="{FF2B5EF4-FFF2-40B4-BE49-F238E27FC236}">
                  <a16:creationId xmlns:a16="http://schemas.microsoft.com/office/drawing/2014/main" id="{C2B8B2A4-9339-6130-D842-ECBB92726311}"/>
                </a:ext>
              </a:extLst>
            </p:cNvPr>
            <p:cNvSpPr/>
            <p:nvPr/>
          </p:nvSpPr>
          <p:spPr>
            <a:xfrm>
              <a:off x="228600" y="6452489"/>
              <a:ext cx="11732260" cy="0"/>
            </a:xfrm>
            <a:custGeom>
              <a:avLst/>
              <a:gdLst/>
              <a:ahLst/>
              <a:cxnLst/>
              <a:rect l="l" t="t" r="r" b="b"/>
              <a:pathLst>
                <a:path w="11732260">
                  <a:moveTo>
                    <a:pt x="0" y="0"/>
                  </a:moveTo>
                  <a:lnTo>
                    <a:pt x="11731752" y="0"/>
                  </a:lnTo>
                </a:path>
              </a:pathLst>
            </a:custGeom>
            <a:ln w="12700">
              <a:solidFill>
                <a:srgbClr val="C7C8CA"/>
              </a:solidFill>
            </a:ln>
          </p:spPr>
          <p:txBody>
            <a:bodyPr wrap="square" lIns="0" tIns="0" rIns="0" bIns="0" rtlCol="0"/>
            <a:lstStyle/>
            <a:p>
              <a:endParaRPr/>
            </a:p>
          </p:txBody>
        </p:sp>
      </p:grpSp>
      <p:sp>
        <p:nvSpPr>
          <p:cNvPr id="11" name="Content Placeholder 2">
            <a:extLst>
              <a:ext uri="{FF2B5EF4-FFF2-40B4-BE49-F238E27FC236}">
                <a16:creationId xmlns:a16="http://schemas.microsoft.com/office/drawing/2014/main" id="{2F545BEC-63BE-402E-9E02-1735D1A584E4}"/>
              </a:ext>
            </a:extLst>
          </p:cNvPr>
          <p:cNvSpPr>
            <a:spLocks noGrp="1"/>
          </p:cNvSpPr>
          <p:nvPr>
            <p:ph idx="1"/>
          </p:nvPr>
        </p:nvSpPr>
        <p:spPr>
          <a:xfrm>
            <a:off x="381000" y="3311285"/>
            <a:ext cx="11579860" cy="1908215"/>
          </a:xfrm>
        </p:spPr>
        <p:txBody>
          <a:bodyPr/>
          <a:lstStyle>
            <a:lvl1pPr marL="457200" indent="-457200">
              <a:buFont typeface="Arial" panose="020B0604020202020204" pitchFamily="34" charset="0"/>
              <a:buChar char="•"/>
              <a:defRPr sz="3200">
                <a:solidFill>
                  <a:schemeClr val="bg1"/>
                </a:solidFill>
                <a:latin typeface="Gotham Bold"/>
              </a:defRPr>
            </a:lvl1pPr>
            <a:lvl2pPr marL="742950" indent="-285750">
              <a:buFont typeface="Arial" panose="020B0604020202020204" pitchFamily="34" charset="0"/>
              <a:buChar char="•"/>
              <a:defRPr sz="2800">
                <a:solidFill>
                  <a:schemeClr val="bg1"/>
                </a:solidFill>
                <a:latin typeface="Gotham Bold"/>
              </a:defRPr>
            </a:lvl2pPr>
            <a:lvl3pPr marL="1257300" indent="-342900">
              <a:buFont typeface="Arial" panose="020B0604020202020204" pitchFamily="34" charset="0"/>
              <a:buChar char="•"/>
              <a:defRPr sz="2400">
                <a:solidFill>
                  <a:schemeClr val="bg1"/>
                </a:solidFill>
                <a:latin typeface="Gotham Bold"/>
              </a:defRPr>
            </a:lvl3pPr>
            <a:lvl4pPr marL="1657350" indent="-285750">
              <a:buFont typeface="Arial" panose="020B0604020202020204" pitchFamily="34" charset="0"/>
              <a:buChar char="•"/>
              <a:defRPr sz="2000">
                <a:solidFill>
                  <a:schemeClr val="bg1"/>
                </a:solidFill>
                <a:latin typeface="Gotham Bold"/>
              </a:defRPr>
            </a:lvl4pPr>
            <a:lvl5pPr marL="2114550" indent="-285750">
              <a:buFont typeface="Arial" panose="020B0604020202020204" pitchFamily="34" charset="0"/>
              <a:buChar char="•"/>
              <a:defRPr sz="2000">
                <a:solidFill>
                  <a:schemeClr val="bg1"/>
                </a:solidFill>
                <a:latin typeface="Gotham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8">
            <a:extLst>
              <a:ext uri="{FF2B5EF4-FFF2-40B4-BE49-F238E27FC236}">
                <a16:creationId xmlns:a16="http://schemas.microsoft.com/office/drawing/2014/main" id="{C5EB9EA4-9B1C-BAD8-D348-FD3F38B76F8C}"/>
              </a:ext>
            </a:extLst>
          </p:cNvPr>
          <p:cNvSpPr txBox="1"/>
          <p:nvPr userDrawn="1"/>
        </p:nvSpPr>
        <p:spPr>
          <a:xfrm>
            <a:off x="10773360" y="787474"/>
            <a:ext cx="998219" cy="78740"/>
          </a:xfrm>
          <a:prstGeom prst="rect">
            <a:avLst/>
          </a:prstGeom>
        </p:spPr>
        <p:txBody>
          <a:bodyPr vert="horz" wrap="square" lIns="0" tIns="12065" rIns="0" bIns="0" rtlCol="0">
            <a:spAutoFit/>
          </a:bodyPr>
          <a:lstStyle/>
          <a:p>
            <a:pPr marL="12700">
              <a:lnSpc>
                <a:spcPct val="100000"/>
              </a:lnSpc>
              <a:spcBef>
                <a:spcPts val="95"/>
              </a:spcBef>
            </a:pPr>
            <a:r>
              <a:rPr sz="350" spc="-10">
                <a:solidFill>
                  <a:srgbClr val="FFFFFF"/>
                </a:solidFill>
                <a:latin typeface="Gotham Bold"/>
                <a:cs typeface="Gotham Bold"/>
              </a:rPr>
              <a:t>EMPLOYEE</a:t>
            </a:r>
            <a:r>
              <a:rPr sz="350" spc="5">
                <a:solidFill>
                  <a:srgbClr val="FFFFFF"/>
                </a:solidFill>
                <a:latin typeface="Gotham Bold"/>
                <a:cs typeface="Gotham Bold"/>
              </a:rPr>
              <a:t> </a:t>
            </a:r>
            <a:r>
              <a:rPr sz="350" spc="-10">
                <a:solidFill>
                  <a:srgbClr val="FFFFFF"/>
                </a:solidFill>
                <a:latin typeface="Gotham Bold"/>
                <a:cs typeface="Gotham Bold"/>
              </a:rPr>
              <a:t>OWNED.</a:t>
            </a:r>
            <a:r>
              <a:rPr sz="350" spc="5">
                <a:solidFill>
                  <a:srgbClr val="FFFFFF"/>
                </a:solidFill>
                <a:latin typeface="Gotham Bold"/>
                <a:cs typeface="Gotham Bold"/>
              </a:rPr>
              <a:t> </a:t>
            </a:r>
            <a:r>
              <a:rPr sz="350">
                <a:solidFill>
                  <a:srgbClr val="FFFFFF"/>
                </a:solidFill>
                <a:latin typeface="Gotham Bold"/>
                <a:cs typeface="Gotham Bold"/>
              </a:rPr>
              <a:t>BUILDING</a:t>
            </a:r>
            <a:r>
              <a:rPr sz="350" spc="10">
                <a:solidFill>
                  <a:srgbClr val="FFFFFF"/>
                </a:solidFill>
                <a:latin typeface="Gotham Bold"/>
                <a:cs typeface="Gotham Bold"/>
              </a:rPr>
              <a:t> </a:t>
            </a:r>
            <a:r>
              <a:rPr sz="350" spc="-10">
                <a:solidFill>
                  <a:srgbClr val="FFFFFF"/>
                </a:solidFill>
                <a:latin typeface="Gotham Bold"/>
                <a:cs typeface="Gotham Bold"/>
              </a:rPr>
              <a:t>PARTNERS.</a:t>
            </a:r>
            <a:endParaRPr sz="350">
              <a:latin typeface="Gotham Bold"/>
              <a:cs typeface="Gotham Bold"/>
            </a:endParaRPr>
          </a:p>
        </p:txBody>
      </p:sp>
      <p:sp>
        <p:nvSpPr>
          <p:cNvPr id="13" name="object 9">
            <a:extLst>
              <a:ext uri="{FF2B5EF4-FFF2-40B4-BE49-F238E27FC236}">
                <a16:creationId xmlns:a16="http://schemas.microsoft.com/office/drawing/2014/main" id="{CCE8790B-2A45-D46D-3E3C-0E820306B551}"/>
              </a:ext>
            </a:extLst>
          </p:cNvPr>
          <p:cNvSpPr/>
          <p:nvPr userDrawn="1"/>
        </p:nvSpPr>
        <p:spPr>
          <a:xfrm>
            <a:off x="10787469" y="373557"/>
            <a:ext cx="971550" cy="394335"/>
          </a:xfrm>
          <a:custGeom>
            <a:avLst/>
            <a:gdLst/>
            <a:ahLst/>
            <a:cxnLst/>
            <a:rect l="l" t="t" r="r" b="b"/>
            <a:pathLst>
              <a:path w="971550" h="394334">
                <a:moveTo>
                  <a:pt x="272453" y="301485"/>
                </a:moveTo>
                <a:lnTo>
                  <a:pt x="258203" y="260680"/>
                </a:lnTo>
                <a:lnTo>
                  <a:pt x="211251" y="231343"/>
                </a:lnTo>
                <a:lnTo>
                  <a:pt x="231000" y="221818"/>
                </a:lnTo>
                <a:lnTo>
                  <a:pt x="242074" y="211797"/>
                </a:lnTo>
                <a:lnTo>
                  <a:pt x="245846" y="208394"/>
                </a:lnTo>
                <a:lnTo>
                  <a:pt x="255181" y="191782"/>
                </a:lnTo>
                <a:lnTo>
                  <a:pt x="258432" y="172694"/>
                </a:lnTo>
                <a:lnTo>
                  <a:pt x="251167" y="144640"/>
                </a:lnTo>
                <a:lnTo>
                  <a:pt x="248983" y="136194"/>
                </a:lnTo>
                <a:lnTo>
                  <a:pt x="221716" y="108927"/>
                </a:lnTo>
                <a:lnTo>
                  <a:pt x="187871" y="95643"/>
                </a:lnTo>
                <a:lnTo>
                  <a:pt x="187871" y="296379"/>
                </a:lnTo>
                <a:lnTo>
                  <a:pt x="184226" y="312026"/>
                </a:lnTo>
                <a:lnTo>
                  <a:pt x="173685" y="323634"/>
                </a:lnTo>
                <a:lnTo>
                  <a:pt x="156857" y="330873"/>
                </a:lnTo>
                <a:lnTo>
                  <a:pt x="134315" y="333362"/>
                </a:lnTo>
                <a:lnTo>
                  <a:pt x="78206" y="333362"/>
                </a:lnTo>
                <a:lnTo>
                  <a:pt x="78206" y="260680"/>
                </a:lnTo>
                <a:lnTo>
                  <a:pt x="138569" y="260680"/>
                </a:lnTo>
                <a:lnTo>
                  <a:pt x="159181" y="263093"/>
                </a:lnTo>
                <a:lnTo>
                  <a:pt x="174701" y="270078"/>
                </a:lnTo>
                <a:lnTo>
                  <a:pt x="184467" y="281292"/>
                </a:lnTo>
                <a:lnTo>
                  <a:pt x="187871" y="296379"/>
                </a:lnTo>
                <a:lnTo>
                  <a:pt x="187871" y="95643"/>
                </a:lnTo>
                <a:lnTo>
                  <a:pt x="178282" y="91871"/>
                </a:lnTo>
                <a:lnTo>
                  <a:pt x="175971" y="91643"/>
                </a:lnTo>
                <a:lnTo>
                  <a:pt x="175971" y="179070"/>
                </a:lnTo>
                <a:lnTo>
                  <a:pt x="172948" y="192074"/>
                </a:lnTo>
                <a:lnTo>
                  <a:pt x="164185" y="202133"/>
                </a:lnTo>
                <a:lnTo>
                  <a:pt x="150152" y="208838"/>
                </a:lnTo>
                <a:lnTo>
                  <a:pt x="131343" y="211797"/>
                </a:lnTo>
                <a:lnTo>
                  <a:pt x="78206" y="211797"/>
                </a:lnTo>
                <a:lnTo>
                  <a:pt x="78206" y="144640"/>
                </a:lnTo>
                <a:lnTo>
                  <a:pt x="124968" y="144640"/>
                </a:lnTo>
                <a:lnTo>
                  <a:pt x="146392" y="146977"/>
                </a:lnTo>
                <a:lnTo>
                  <a:pt x="162420" y="153720"/>
                </a:lnTo>
                <a:lnTo>
                  <a:pt x="172491" y="164541"/>
                </a:lnTo>
                <a:lnTo>
                  <a:pt x="175971" y="179070"/>
                </a:lnTo>
                <a:lnTo>
                  <a:pt x="175971" y="91643"/>
                </a:lnTo>
                <a:lnTo>
                  <a:pt x="120281" y="85979"/>
                </a:lnTo>
                <a:lnTo>
                  <a:pt x="0" y="85979"/>
                </a:lnTo>
                <a:lnTo>
                  <a:pt x="0" y="392023"/>
                </a:lnTo>
                <a:lnTo>
                  <a:pt x="130911" y="392023"/>
                </a:lnTo>
                <a:lnTo>
                  <a:pt x="190334" y="385826"/>
                </a:lnTo>
                <a:lnTo>
                  <a:pt x="234835" y="367957"/>
                </a:lnTo>
                <a:lnTo>
                  <a:pt x="262775" y="339483"/>
                </a:lnTo>
                <a:lnTo>
                  <a:pt x="264337" y="333362"/>
                </a:lnTo>
                <a:lnTo>
                  <a:pt x="272453" y="301485"/>
                </a:lnTo>
                <a:close/>
              </a:path>
              <a:path w="971550" h="394334">
                <a:moveTo>
                  <a:pt x="646341" y="0"/>
                </a:moveTo>
                <a:lnTo>
                  <a:pt x="634174" y="0"/>
                </a:lnTo>
                <a:lnTo>
                  <a:pt x="469061" y="137172"/>
                </a:lnTo>
                <a:lnTo>
                  <a:pt x="468972" y="221119"/>
                </a:lnTo>
                <a:lnTo>
                  <a:pt x="303784" y="83870"/>
                </a:lnTo>
                <a:lnTo>
                  <a:pt x="291604" y="83870"/>
                </a:lnTo>
                <a:lnTo>
                  <a:pt x="291604" y="394182"/>
                </a:lnTo>
                <a:lnTo>
                  <a:pt x="373075" y="394182"/>
                </a:lnTo>
                <a:lnTo>
                  <a:pt x="372656" y="231482"/>
                </a:lnTo>
                <a:lnTo>
                  <a:pt x="468985" y="310997"/>
                </a:lnTo>
                <a:lnTo>
                  <a:pt x="468985" y="227126"/>
                </a:lnTo>
                <a:lnTo>
                  <a:pt x="565289" y="147612"/>
                </a:lnTo>
                <a:lnTo>
                  <a:pt x="564883" y="394182"/>
                </a:lnTo>
                <a:lnTo>
                  <a:pt x="646341" y="394182"/>
                </a:lnTo>
                <a:lnTo>
                  <a:pt x="646341" y="0"/>
                </a:lnTo>
                <a:close/>
              </a:path>
              <a:path w="971550" h="394334">
                <a:moveTo>
                  <a:pt x="970953" y="240347"/>
                </a:moveTo>
                <a:lnTo>
                  <a:pt x="966000" y="196189"/>
                </a:lnTo>
                <a:lnTo>
                  <a:pt x="951331" y="158877"/>
                </a:lnTo>
                <a:lnTo>
                  <a:pt x="944651" y="150596"/>
                </a:lnTo>
                <a:lnTo>
                  <a:pt x="927201" y="128943"/>
                </a:lnTo>
                <a:lnTo>
                  <a:pt x="893914" y="106946"/>
                </a:lnTo>
                <a:lnTo>
                  <a:pt x="893914" y="240347"/>
                </a:lnTo>
                <a:lnTo>
                  <a:pt x="887437" y="278180"/>
                </a:lnTo>
                <a:lnTo>
                  <a:pt x="867765" y="306387"/>
                </a:lnTo>
                <a:lnTo>
                  <a:pt x="834605" y="324002"/>
                </a:lnTo>
                <a:lnTo>
                  <a:pt x="787590" y="330085"/>
                </a:lnTo>
                <a:lnTo>
                  <a:pt x="769937" y="330085"/>
                </a:lnTo>
                <a:lnTo>
                  <a:pt x="769937" y="150596"/>
                </a:lnTo>
                <a:lnTo>
                  <a:pt x="786739" y="150596"/>
                </a:lnTo>
                <a:lnTo>
                  <a:pt x="834059" y="156679"/>
                </a:lnTo>
                <a:lnTo>
                  <a:pt x="867511" y="174294"/>
                </a:lnTo>
                <a:lnTo>
                  <a:pt x="887361" y="202501"/>
                </a:lnTo>
                <a:lnTo>
                  <a:pt x="893914" y="240347"/>
                </a:lnTo>
                <a:lnTo>
                  <a:pt x="893914" y="106946"/>
                </a:lnTo>
                <a:lnTo>
                  <a:pt x="851598" y="93306"/>
                </a:lnTo>
                <a:lnTo>
                  <a:pt x="800646" y="88658"/>
                </a:lnTo>
                <a:lnTo>
                  <a:pt x="688619" y="88658"/>
                </a:lnTo>
                <a:lnTo>
                  <a:pt x="688619" y="392023"/>
                </a:lnTo>
                <a:lnTo>
                  <a:pt x="801497" y="392023"/>
                </a:lnTo>
                <a:lnTo>
                  <a:pt x="852932" y="387362"/>
                </a:lnTo>
                <a:lnTo>
                  <a:pt x="895197" y="373761"/>
                </a:lnTo>
                <a:lnTo>
                  <a:pt x="928217" y="351726"/>
                </a:lnTo>
                <a:lnTo>
                  <a:pt x="951903" y="321792"/>
                </a:lnTo>
                <a:lnTo>
                  <a:pt x="966177" y="284492"/>
                </a:lnTo>
                <a:lnTo>
                  <a:pt x="970953" y="240347"/>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340933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04BD5B11-C7C7-9824-876C-2ECB8F01245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5341" y="0"/>
            <a:ext cx="12158268" cy="3152228"/>
          </a:xfrm>
          <a:prstGeom prst="rect">
            <a:avLst/>
          </a:prstGeom>
        </p:spPr>
      </p:pic>
      <p:grpSp>
        <p:nvGrpSpPr>
          <p:cNvPr id="7" name="object 3">
            <a:extLst>
              <a:ext uri="{FF2B5EF4-FFF2-40B4-BE49-F238E27FC236}">
                <a16:creationId xmlns:a16="http://schemas.microsoft.com/office/drawing/2014/main" id="{56599C5F-E7CA-49A6-C984-363D509E7E85}"/>
              </a:ext>
            </a:extLst>
          </p:cNvPr>
          <p:cNvGrpSpPr/>
          <p:nvPr userDrawn="1"/>
        </p:nvGrpSpPr>
        <p:grpSpPr>
          <a:xfrm>
            <a:off x="0" y="3225800"/>
            <a:ext cx="12189460" cy="3632200"/>
            <a:chOff x="0" y="3225800"/>
            <a:chExt cx="12189460" cy="3632200"/>
          </a:xfrm>
        </p:grpSpPr>
        <p:pic>
          <p:nvPicPr>
            <p:cNvPr id="8" name="object 4">
              <a:extLst>
                <a:ext uri="{FF2B5EF4-FFF2-40B4-BE49-F238E27FC236}">
                  <a16:creationId xmlns:a16="http://schemas.microsoft.com/office/drawing/2014/main" id="{7CB1ED39-7F33-79D1-35E7-D457D49D335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3314700"/>
              <a:ext cx="12188952" cy="3543300"/>
            </a:xfrm>
            <a:prstGeom prst="rect">
              <a:avLst/>
            </a:prstGeom>
          </p:spPr>
        </p:pic>
        <p:sp>
          <p:nvSpPr>
            <p:cNvPr id="9" name="object 5">
              <a:extLst>
                <a:ext uri="{FF2B5EF4-FFF2-40B4-BE49-F238E27FC236}">
                  <a16:creationId xmlns:a16="http://schemas.microsoft.com/office/drawing/2014/main" id="{EB8B24CB-D69C-2776-5829-DDCB147CA0C7}"/>
                </a:ext>
              </a:extLst>
            </p:cNvPr>
            <p:cNvSpPr/>
            <p:nvPr/>
          </p:nvSpPr>
          <p:spPr>
            <a:xfrm>
              <a:off x="0" y="3225800"/>
              <a:ext cx="12189460" cy="3632200"/>
            </a:xfrm>
            <a:custGeom>
              <a:avLst/>
              <a:gdLst/>
              <a:ahLst/>
              <a:cxnLst/>
              <a:rect l="l" t="t" r="r" b="b"/>
              <a:pathLst>
                <a:path w="12189460" h="3632200">
                  <a:moveTo>
                    <a:pt x="0" y="3632200"/>
                  </a:moveTo>
                  <a:lnTo>
                    <a:pt x="12188952" y="3632200"/>
                  </a:lnTo>
                  <a:lnTo>
                    <a:pt x="12188952" y="0"/>
                  </a:lnTo>
                  <a:lnTo>
                    <a:pt x="0" y="0"/>
                  </a:lnTo>
                  <a:lnTo>
                    <a:pt x="0" y="3632200"/>
                  </a:lnTo>
                  <a:close/>
                </a:path>
              </a:pathLst>
            </a:custGeom>
            <a:solidFill>
              <a:srgbClr val="021F48"/>
            </a:solidFill>
          </p:spPr>
          <p:txBody>
            <a:bodyPr wrap="square" lIns="0" tIns="0" rIns="0" bIns="0" rtlCol="0"/>
            <a:lstStyle/>
            <a:p>
              <a:endParaRPr/>
            </a:p>
          </p:txBody>
        </p:sp>
        <p:sp>
          <p:nvSpPr>
            <p:cNvPr id="10" name="object 6">
              <a:extLst>
                <a:ext uri="{FF2B5EF4-FFF2-40B4-BE49-F238E27FC236}">
                  <a16:creationId xmlns:a16="http://schemas.microsoft.com/office/drawing/2014/main" id="{C2B8B2A4-9339-6130-D842-ECBB92726311}"/>
                </a:ext>
              </a:extLst>
            </p:cNvPr>
            <p:cNvSpPr/>
            <p:nvPr/>
          </p:nvSpPr>
          <p:spPr>
            <a:xfrm>
              <a:off x="228600" y="6452489"/>
              <a:ext cx="11732260" cy="0"/>
            </a:xfrm>
            <a:custGeom>
              <a:avLst/>
              <a:gdLst/>
              <a:ahLst/>
              <a:cxnLst/>
              <a:rect l="l" t="t" r="r" b="b"/>
              <a:pathLst>
                <a:path w="11732260">
                  <a:moveTo>
                    <a:pt x="0" y="0"/>
                  </a:moveTo>
                  <a:lnTo>
                    <a:pt x="11731752" y="0"/>
                  </a:lnTo>
                </a:path>
              </a:pathLst>
            </a:custGeom>
            <a:ln w="12700">
              <a:solidFill>
                <a:srgbClr val="C7C8CA"/>
              </a:solidFill>
            </a:ln>
          </p:spPr>
          <p:txBody>
            <a:bodyPr wrap="square" lIns="0" tIns="0" rIns="0" bIns="0" rtlCol="0"/>
            <a:lstStyle/>
            <a:p>
              <a:endParaRPr/>
            </a:p>
          </p:txBody>
        </p:sp>
      </p:grpSp>
      <p:sp>
        <p:nvSpPr>
          <p:cNvPr id="11" name="Content Placeholder 2">
            <a:extLst>
              <a:ext uri="{FF2B5EF4-FFF2-40B4-BE49-F238E27FC236}">
                <a16:creationId xmlns:a16="http://schemas.microsoft.com/office/drawing/2014/main" id="{2F545BEC-63BE-402E-9E02-1735D1A584E4}"/>
              </a:ext>
            </a:extLst>
          </p:cNvPr>
          <p:cNvSpPr>
            <a:spLocks noGrp="1"/>
          </p:cNvSpPr>
          <p:nvPr>
            <p:ph idx="1"/>
          </p:nvPr>
        </p:nvSpPr>
        <p:spPr>
          <a:xfrm>
            <a:off x="381000" y="3311285"/>
            <a:ext cx="11579860" cy="1661993"/>
          </a:xfrm>
        </p:spPr>
        <p:txBody>
          <a:bodyPr/>
          <a:lstStyle>
            <a:lvl1pPr marL="457200" indent="-457200">
              <a:buFont typeface="Arial" panose="020B0604020202020204" pitchFamily="34" charset="0"/>
              <a:buChar char="•"/>
              <a:defRPr sz="2800">
                <a:solidFill>
                  <a:schemeClr val="bg1"/>
                </a:solidFill>
                <a:latin typeface="Gotham Bold"/>
              </a:defRPr>
            </a:lvl1pPr>
            <a:lvl2pPr marL="742950" indent="-285750">
              <a:buFont typeface="Arial" panose="020B0604020202020204" pitchFamily="34" charset="0"/>
              <a:buChar char="•"/>
              <a:defRPr sz="2400">
                <a:solidFill>
                  <a:schemeClr val="bg1"/>
                </a:solidFill>
                <a:latin typeface="Gotham Bold"/>
              </a:defRPr>
            </a:lvl2pPr>
            <a:lvl3pPr marL="1257300" indent="-342900">
              <a:buFont typeface="Arial" panose="020B0604020202020204" pitchFamily="34" charset="0"/>
              <a:buChar char="•"/>
              <a:defRPr sz="2000">
                <a:solidFill>
                  <a:schemeClr val="bg1"/>
                </a:solidFill>
                <a:latin typeface="Gotham Bold"/>
              </a:defRPr>
            </a:lvl3pPr>
            <a:lvl4pPr marL="1657350" indent="-285750">
              <a:buFont typeface="Arial" panose="020B0604020202020204" pitchFamily="34" charset="0"/>
              <a:buChar char="•"/>
              <a:defRPr>
                <a:solidFill>
                  <a:schemeClr val="bg1"/>
                </a:solidFill>
                <a:latin typeface="Gotham Bold"/>
              </a:defRPr>
            </a:lvl4pPr>
            <a:lvl5pPr marL="2114550" indent="-285750">
              <a:buFont typeface="Arial" panose="020B0604020202020204" pitchFamily="34" charset="0"/>
              <a:buChar char="•"/>
              <a:defRPr>
                <a:solidFill>
                  <a:schemeClr val="bg1"/>
                </a:solidFill>
                <a:latin typeface="Gotham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8">
            <a:extLst>
              <a:ext uri="{FF2B5EF4-FFF2-40B4-BE49-F238E27FC236}">
                <a16:creationId xmlns:a16="http://schemas.microsoft.com/office/drawing/2014/main" id="{C5EB9EA4-9B1C-BAD8-D348-FD3F38B76F8C}"/>
              </a:ext>
            </a:extLst>
          </p:cNvPr>
          <p:cNvSpPr txBox="1"/>
          <p:nvPr userDrawn="1"/>
        </p:nvSpPr>
        <p:spPr>
          <a:xfrm>
            <a:off x="10773360" y="787474"/>
            <a:ext cx="998219" cy="78740"/>
          </a:xfrm>
          <a:prstGeom prst="rect">
            <a:avLst/>
          </a:prstGeom>
        </p:spPr>
        <p:txBody>
          <a:bodyPr vert="horz" wrap="square" lIns="0" tIns="12065" rIns="0" bIns="0" rtlCol="0">
            <a:spAutoFit/>
          </a:bodyPr>
          <a:lstStyle/>
          <a:p>
            <a:pPr marL="12700">
              <a:lnSpc>
                <a:spcPct val="100000"/>
              </a:lnSpc>
              <a:spcBef>
                <a:spcPts val="95"/>
              </a:spcBef>
            </a:pPr>
            <a:r>
              <a:rPr sz="350" spc="-10">
                <a:solidFill>
                  <a:srgbClr val="FFFFFF"/>
                </a:solidFill>
                <a:latin typeface="Gotham Bold"/>
                <a:cs typeface="Gotham Bold"/>
              </a:rPr>
              <a:t>EMPLOYEE</a:t>
            </a:r>
            <a:r>
              <a:rPr sz="350" spc="5">
                <a:solidFill>
                  <a:srgbClr val="FFFFFF"/>
                </a:solidFill>
                <a:latin typeface="Gotham Bold"/>
                <a:cs typeface="Gotham Bold"/>
              </a:rPr>
              <a:t> </a:t>
            </a:r>
            <a:r>
              <a:rPr sz="350" spc="-10">
                <a:solidFill>
                  <a:srgbClr val="FFFFFF"/>
                </a:solidFill>
                <a:latin typeface="Gotham Bold"/>
                <a:cs typeface="Gotham Bold"/>
              </a:rPr>
              <a:t>OWNED.</a:t>
            </a:r>
            <a:r>
              <a:rPr sz="350" spc="5">
                <a:solidFill>
                  <a:srgbClr val="FFFFFF"/>
                </a:solidFill>
                <a:latin typeface="Gotham Bold"/>
                <a:cs typeface="Gotham Bold"/>
              </a:rPr>
              <a:t> </a:t>
            </a:r>
            <a:r>
              <a:rPr sz="350">
                <a:solidFill>
                  <a:srgbClr val="FFFFFF"/>
                </a:solidFill>
                <a:latin typeface="Gotham Bold"/>
                <a:cs typeface="Gotham Bold"/>
              </a:rPr>
              <a:t>BUILDING</a:t>
            </a:r>
            <a:r>
              <a:rPr sz="350" spc="10">
                <a:solidFill>
                  <a:srgbClr val="FFFFFF"/>
                </a:solidFill>
                <a:latin typeface="Gotham Bold"/>
                <a:cs typeface="Gotham Bold"/>
              </a:rPr>
              <a:t> </a:t>
            </a:r>
            <a:r>
              <a:rPr sz="350" spc="-10">
                <a:solidFill>
                  <a:srgbClr val="FFFFFF"/>
                </a:solidFill>
                <a:latin typeface="Gotham Bold"/>
                <a:cs typeface="Gotham Bold"/>
              </a:rPr>
              <a:t>PARTNERS.</a:t>
            </a:r>
            <a:endParaRPr sz="350">
              <a:latin typeface="Gotham Bold"/>
              <a:cs typeface="Gotham Bold"/>
            </a:endParaRPr>
          </a:p>
        </p:txBody>
      </p:sp>
      <p:sp>
        <p:nvSpPr>
          <p:cNvPr id="13" name="object 9">
            <a:extLst>
              <a:ext uri="{FF2B5EF4-FFF2-40B4-BE49-F238E27FC236}">
                <a16:creationId xmlns:a16="http://schemas.microsoft.com/office/drawing/2014/main" id="{CCE8790B-2A45-D46D-3E3C-0E820306B551}"/>
              </a:ext>
            </a:extLst>
          </p:cNvPr>
          <p:cNvSpPr/>
          <p:nvPr userDrawn="1"/>
        </p:nvSpPr>
        <p:spPr>
          <a:xfrm>
            <a:off x="10787469" y="373557"/>
            <a:ext cx="971550" cy="394335"/>
          </a:xfrm>
          <a:custGeom>
            <a:avLst/>
            <a:gdLst/>
            <a:ahLst/>
            <a:cxnLst/>
            <a:rect l="l" t="t" r="r" b="b"/>
            <a:pathLst>
              <a:path w="971550" h="394334">
                <a:moveTo>
                  <a:pt x="272453" y="301485"/>
                </a:moveTo>
                <a:lnTo>
                  <a:pt x="258203" y="260680"/>
                </a:lnTo>
                <a:lnTo>
                  <a:pt x="211251" y="231343"/>
                </a:lnTo>
                <a:lnTo>
                  <a:pt x="231000" y="221818"/>
                </a:lnTo>
                <a:lnTo>
                  <a:pt x="242074" y="211797"/>
                </a:lnTo>
                <a:lnTo>
                  <a:pt x="245846" y="208394"/>
                </a:lnTo>
                <a:lnTo>
                  <a:pt x="255181" y="191782"/>
                </a:lnTo>
                <a:lnTo>
                  <a:pt x="258432" y="172694"/>
                </a:lnTo>
                <a:lnTo>
                  <a:pt x="251167" y="144640"/>
                </a:lnTo>
                <a:lnTo>
                  <a:pt x="248983" y="136194"/>
                </a:lnTo>
                <a:lnTo>
                  <a:pt x="221716" y="108927"/>
                </a:lnTo>
                <a:lnTo>
                  <a:pt x="187871" y="95643"/>
                </a:lnTo>
                <a:lnTo>
                  <a:pt x="187871" y="296379"/>
                </a:lnTo>
                <a:lnTo>
                  <a:pt x="184226" y="312026"/>
                </a:lnTo>
                <a:lnTo>
                  <a:pt x="173685" y="323634"/>
                </a:lnTo>
                <a:lnTo>
                  <a:pt x="156857" y="330873"/>
                </a:lnTo>
                <a:lnTo>
                  <a:pt x="134315" y="333362"/>
                </a:lnTo>
                <a:lnTo>
                  <a:pt x="78206" y="333362"/>
                </a:lnTo>
                <a:lnTo>
                  <a:pt x="78206" y="260680"/>
                </a:lnTo>
                <a:lnTo>
                  <a:pt x="138569" y="260680"/>
                </a:lnTo>
                <a:lnTo>
                  <a:pt x="159181" y="263093"/>
                </a:lnTo>
                <a:lnTo>
                  <a:pt x="174701" y="270078"/>
                </a:lnTo>
                <a:lnTo>
                  <a:pt x="184467" y="281292"/>
                </a:lnTo>
                <a:lnTo>
                  <a:pt x="187871" y="296379"/>
                </a:lnTo>
                <a:lnTo>
                  <a:pt x="187871" y="95643"/>
                </a:lnTo>
                <a:lnTo>
                  <a:pt x="178282" y="91871"/>
                </a:lnTo>
                <a:lnTo>
                  <a:pt x="175971" y="91643"/>
                </a:lnTo>
                <a:lnTo>
                  <a:pt x="175971" y="179070"/>
                </a:lnTo>
                <a:lnTo>
                  <a:pt x="172948" y="192074"/>
                </a:lnTo>
                <a:lnTo>
                  <a:pt x="164185" y="202133"/>
                </a:lnTo>
                <a:lnTo>
                  <a:pt x="150152" y="208838"/>
                </a:lnTo>
                <a:lnTo>
                  <a:pt x="131343" y="211797"/>
                </a:lnTo>
                <a:lnTo>
                  <a:pt x="78206" y="211797"/>
                </a:lnTo>
                <a:lnTo>
                  <a:pt x="78206" y="144640"/>
                </a:lnTo>
                <a:lnTo>
                  <a:pt x="124968" y="144640"/>
                </a:lnTo>
                <a:lnTo>
                  <a:pt x="146392" y="146977"/>
                </a:lnTo>
                <a:lnTo>
                  <a:pt x="162420" y="153720"/>
                </a:lnTo>
                <a:lnTo>
                  <a:pt x="172491" y="164541"/>
                </a:lnTo>
                <a:lnTo>
                  <a:pt x="175971" y="179070"/>
                </a:lnTo>
                <a:lnTo>
                  <a:pt x="175971" y="91643"/>
                </a:lnTo>
                <a:lnTo>
                  <a:pt x="120281" y="85979"/>
                </a:lnTo>
                <a:lnTo>
                  <a:pt x="0" y="85979"/>
                </a:lnTo>
                <a:lnTo>
                  <a:pt x="0" y="392023"/>
                </a:lnTo>
                <a:lnTo>
                  <a:pt x="130911" y="392023"/>
                </a:lnTo>
                <a:lnTo>
                  <a:pt x="190334" y="385826"/>
                </a:lnTo>
                <a:lnTo>
                  <a:pt x="234835" y="367957"/>
                </a:lnTo>
                <a:lnTo>
                  <a:pt x="262775" y="339483"/>
                </a:lnTo>
                <a:lnTo>
                  <a:pt x="264337" y="333362"/>
                </a:lnTo>
                <a:lnTo>
                  <a:pt x="272453" y="301485"/>
                </a:lnTo>
                <a:close/>
              </a:path>
              <a:path w="971550" h="394334">
                <a:moveTo>
                  <a:pt x="646341" y="0"/>
                </a:moveTo>
                <a:lnTo>
                  <a:pt x="634174" y="0"/>
                </a:lnTo>
                <a:lnTo>
                  <a:pt x="469061" y="137172"/>
                </a:lnTo>
                <a:lnTo>
                  <a:pt x="468972" y="221119"/>
                </a:lnTo>
                <a:lnTo>
                  <a:pt x="303784" y="83870"/>
                </a:lnTo>
                <a:lnTo>
                  <a:pt x="291604" y="83870"/>
                </a:lnTo>
                <a:lnTo>
                  <a:pt x="291604" y="394182"/>
                </a:lnTo>
                <a:lnTo>
                  <a:pt x="373075" y="394182"/>
                </a:lnTo>
                <a:lnTo>
                  <a:pt x="372656" y="231482"/>
                </a:lnTo>
                <a:lnTo>
                  <a:pt x="468985" y="310997"/>
                </a:lnTo>
                <a:lnTo>
                  <a:pt x="468985" y="227126"/>
                </a:lnTo>
                <a:lnTo>
                  <a:pt x="565289" y="147612"/>
                </a:lnTo>
                <a:lnTo>
                  <a:pt x="564883" y="394182"/>
                </a:lnTo>
                <a:lnTo>
                  <a:pt x="646341" y="394182"/>
                </a:lnTo>
                <a:lnTo>
                  <a:pt x="646341" y="0"/>
                </a:lnTo>
                <a:close/>
              </a:path>
              <a:path w="971550" h="394334">
                <a:moveTo>
                  <a:pt x="970953" y="240347"/>
                </a:moveTo>
                <a:lnTo>
                  <a:pt x="966000" y="196189"/>
                </a:lnTo>
                <a:lnTo>
                  <a:pt x="951331" y="158877"/>
                </a:lnTo>
                <a:lnTo>
                  <a:pt x="944651" y="150596"/>
                </a:lnTo>
                <a:lnTo>
                  <a:pt x="927201" y="128943"/>
                </a:lnTo>
                <a:lnTo>
                  <a:pt x="893914" y="106946"/>
                </a:lnTo>
                <a:lnTo>
                  <a:pt x="893914" y="240347"/>
                </a:lnTo>
                <a:lnTo>
                  <a:pt x="887437" y="278180"/>
                </a:lnTo>
                <a:lnTo>
                  <a:pt x="867765" y="306387"/>
                </a:lnTo>
                <a:lnTo>
                  <a:pt x="834605" y="324002"/>
                </a:lnTo>
                <a:lnTo>
                  <a:pt x="787590" y="330085"/>
                </a:lnTo>
                <a:lnTo>
                  <a:pt x="769937" y="330085"/>
                </a:lnTo>
                <a:lnTo>
                  <a:pt x="769937" y="150596"/>
                </a:lnTo>
                <a:lnTo>
                  <a:pt x="786739" y="150596"/>
                </a:lnTo>
                <a:lnTo>
                  <a:pt x="834059" y="156679"/>
                </a:lnTo>
                <a:lnTo>
                  <a:pt x="867511" y="174294"/>
                </a:lnTo>
                <a:lnTo>
                  <a:pt x="887361" y="202501"/>
                </a:lnTo>
                <a:lnTo>
                  <a:pt x="893914" y="240347"/>
                </a:lnTo>
                <a:lnTo>
                  <a:pt x="893914" y="106946"/>
                </a:lnTo>
                <a:lnTo>
                  <a:pt x="851598" y="93306"/>
                </a:lnTo>
                <a:lnTo>
                  <a:pt x="800646" y="88658"/>
                </a:lnTo>
                <a:lnTo>
                  <a:pt x="688619" y="88658"/>
                </a:lnTo>
                <a:lnTo>
                  <a:pt x="688619" y="392023"/>
                </a:lnTo>
                <a:lnTo>
                  <a:pt x="801497" y="392023"/>
                </a:lnTo>
                <a:lnTo>
                  <a:pt x="852932" y="387362"/>
                </a:lnTo>
                <a:lnTo>
                  <a:pt x="895197" y="373761"/>
                </a:lnTo>
                <a:lnTo>
                  <a:pt x="928217" y="351726"/>
                </a:lnTo>
                <a:lnTo>
                  <a:pt x="951903" y="321792"/>
                </a:lnTo>
                <a:lnTo>
                  <a:pt x="966177" y="284492"/>
                </a:lnTo>
                <a:lnTo>
                  <a:pt x="970953" y="240347"/>
                </a:lnTo>
                <a:close/>
              </a:path>
            </a:pathLst>
          </a:custGeom>
          <a:solidFill>
            <a:srgbClr val="FFFFFF"/>
          </a:solidFill>
        </p:spPr>
        <p:txBody>
          <a:bodyPr wrap="square" lIns="0" tIns="0" rIns="0" bIns="0" rtlCol="0"/>
          <a:lstStyle/>
          <a:p>
            <a:endParaRPr/>
          </a:p>
        </p:txBody>
      </p:sp>
      <p:sp>
        <p:nvSpPr>
          <p:cNvPr id="2" name="object 10">
            <a:extLst>
              <a:ext uri="{FF2B5EF4-FFF2-40B4-BE49-F238E27FC236}">
                <a16:creationId xmlns:a16="http://schemas.microsoft.com/office/drawing/2014/main" id="{83102B59-928E-985F-1EE4-F5581CAD8697}"/>
              </a:ext>
            </a:extLst>
          </p:cNvPr>
          <p:cNvSpPr/>
          <p:nvPr userDrawn="1"/>
        </p:nvSpPr>
        <p:spPr>
          <a:xfrm>
            <a:off x="408686" y="2203704"/>
            <a:ext cx="7752715" cy="986790"/>
          </a:xfrm>
          <a:custGeom>
            <a:avLst/>
            <a:gdLst/>
            <a:ahLst/>
            <a:cxnLst/>
            <a:rect l="l" t="t" r="r" b="b"/>
            <a:pathLst>
              <a:path w="7752715" h="986789">
                <a:moveTo>
                  <a:pt x="7752333" y="0"/>
                </a:moveTo>
                <a:lnTo>
                  <a:pt x="0" y="0"/>
                </a:lnTo>
                <a:lnTo>
                  <a:pt x="0" y="986624"/>
                </a:lnTo>
                <a:lnTo>
                  <a:pt x="7752333" y="986624"/>
                </a:lnTo>
                <a:lnTo>
                  <a:pt x="7752333" y="0"/>
                </a:lnTo>
                <a:close/>
              </a:path>
            </a:pathLst>
          </a:custGeom>
          <a:solidFill>
            <a:srgbClr val="FFFFFF">
              <a:alpha val="84999"/>
            </a:srgbClr>
          </a:solidFill>
        </p:spPr>
        <p:txBody>
          <a:bodyPr wrap="square" lIns="0" tIns="0" rIns="0" bIns="0" rtlCol="0"/>
          <a:lstStyle/>
          <a:p>
            <a:endParaRPr/>
          </a:p>
        </p:txBody>
      </p:sp>
      <p:grpSp>
        <p:nvGrpSpPr>
          <p:cNvPr id="5" name="object 13">
            <a:extLst>
              <a:ext uri="{FF2B5EF4-FFF2-40B4-BE49-F238E27FC236}">
                <a16:creationId xmlns:a16="http://schemas.microsoft.com/office/drawing/2014/main" id="{0E892959-5515-92E6-C2DE-1E0D0328B1D3}"/>
              </a:ext>
            </a:extLst>
          </p:cNvPr>
          <p:cNvGrpSpPr/>
          <p:nvPr userDrawn="1"/>
        </p:nvGrpSpPr>
        <p:grpSpPr>
          <a:xfrm>
            <a:off x="687741" y="2301110"/>
            <a:ext cx="1294765" cy="753110"/>
            <a:chOff x="687741" y="2301110"/>
            <a:chExt cx="1294765" cy="753110"/>
          </a:xfrm>
        </p:grpSpPr>
        <p:sp>
          <p:nvSpPr>
            <p:cNvPr id="14" name="object 14">
              <a:extLst>
                <a:ext uri="{FF2B5EF4-FFF2-40B4-BE49-F238E27FC236}">
                  <a16:creationId xmlns:a16="http://schemas.microsoft.com/office/drawing/2014/main" id="{9A5D60C1-A12B-99EE-98C6-5EDE08C23F4B}"/>
                </a:ext>
              </a:extLst>
            </p:cNvPr>
            <p:cNvSpPr/>
            <p:nvPr/>
          </p:nvSpPr>
          <p:spPr>
            <a:xfrm>
              <a:off x="1968600" y="2301110"/>
              <a:ext cx="13970" cy="0"/>
            </a:xfrm>
            <a:custGeom>
              <a:avLst/>
              <a:gdLst/>
              <a:ahLst/>
              <a:cxnLst/>
              <a:rect l="l" t="t" r="r" b="b"/>
              <a:pathLst>
                <a:path w="13969">
                  <a:moveTo>
                    <a:pt x="13703" y="0"/>
                  </a:moveTo>
                  <a:lnTo>
                    <a:pt x="0" y="0"/>
                  </a:lnTo>
                </a:path>
              </a:pathLst>
            </a:custGeom>
            <a:solidFill>
              <a:srgbClr val="1A2752"/>
            </a:solidFill>
          </p:spPr>
          <p:txBody>
            <a:bodyPr wrap="square" lIns="0" tIns="0" rIns="0" bIns="0" rtlCol="0"/>
            <a:lstStyle/>
            <a:p>
              <a:endParaRPr/>
            </a:p>
          </p:txBody>
        </p:sp>
        <p:sp>
          <p:nvSpPr>
            <p:cNvPr id="15" name="object 15">
              <a:extLst>
                <a:ext uri="{FF2B5EF4-FFF2-40B4-BE49-F238E27FC236}">
                  <a16:creationId xmlns:a16="http://schemas.microsoft.com/office/drawing/2014/main" id="{3EAA107A-EC7F-4885-5BDF-C3FA8BB705B2}"/>
                </a:ext>
              </a:extLst>
            </p:cNvPr>
            <p:cNvSpPr/>
            <p:nvPr/>
          </p:nvSpPr>
          <p:spPr>
            <a:xfrm>
              <a:off x="687741" y="2907475"/>
              <a:ext cx="1196975" cy="146685"/>
            </a:xfrm>
            <a:custGeom>
              <a:avLst/>
              <a:gdLst/>
              <a:ahLst/>
              <a:cxnLst/>
              <a:rect l="l" t="t" r="r" b="b"/>
              <a:pathLst>
                <a:path w="1196975" h="146685">
                  <a:moveTo>
                    <a:pt x="1196644" y="0"/>
                  </a:moveTo>
                  <a:lnTo>
                    <a:pt x="75615" y="0"/>
                  </a:lnTo>
                  <a:lnTo>
                    <a:pt x="0" y="146608"/>
                  </a:lnTo>
                  <a:lnTo>
                    <a:pt x="1121029" y="146608"/>
                  </a:lnTo>
                  <a:lnTo>
                    <a:pt x="1196644" y="0"/>
                  </a:lnTo>
                  <a:close/>
                </a:path>
              </a:pathLst>
            </a:custGeom>
            <a:solidFill>
              <a:srgbClr val="5FACC7"/>
            </a:solidFill>
          </p:spPr>
          <p:txBody>
            <a:bodyPr wrap="square" lIns="0" tIns="0" rIns="0" bIns="0" rtlCol="0"/>
            <a:lstStyle/>
            <a:p>
              <a:endParaRPr/>
            </a:p>
          </p:txBody>
        </p:sp>
      </p:grpSp>
      <p:sp>
        <p:nvSpPr>
          <p:cNvPr id="16" name="object 16">
            <a:extLst>
              <a:ext uri="{FF2B5EF4-FFF2-40B4-BE49-F238E27FC236}">
                <a16:creationId xmlns:a16="http://schemas.microsoft.com/office/drawing/2014/main" id="{B424482E-7BBD-BD09-E26F-57347B9D5BD4}"/>
              </a:ext>
            </a:extLst>
          </p:cNvPr>
          <p:cNvSpPr txBox="1"/>
          <p:nvPr userDrawn="1"/>
        </p:nvSpPr>
        <p:spPr>
          <a:xfrm>
            <a:off x="792659" y="2920367"/>
            <a:ext cx="993140" cy="112395"/>
          </a:xfrm>
          <a:prstGeom prst="rect">
            <a:avLst/>
          </a:prstGeom>
        </p:spPr>
        <p:txBody>
          <a:bodyPr vert="horz" wrap="square" lIns="0" tIns="14604" rIns="0" bIns="0" rtlCol="0">
            <a:spAutoFit/>
          </a:bodyPr>
          <a:lstStyle/>
          <a:p>
            <a:pPr marL="12700">
              <a:lnSpc>
                <a:spcPct val="100000"/>
              </a:lnSpc>
              <a:spcBef>
                <a:spcPts val="114"/>
              </a:spcBef>
            </a:pPr>
            <a:r>
              <a:rPr sz="550">
                <a:solidFill>
                  <a:srgbClr val="FFFFFF"/>
                </a:solidFill>
                <a:latin typeface="Gotham Bold"/>
                <a:cs typeface="Gotham Bold"/>
              </a:rPr>
              <a:t>M</a:t>
            </a:r>
            <a:r>
              <a:rPr sz="550" spc="30">
                <a:solidFill>
                  <a:srgbClr val="FFFFFF"/>
                </a:solidFill>
                <a:latin typeface="Gotham Bold"/>
                <a:cs typeface="Gotham Bold"/>
              </a:rPr>
              <a:t> </a:t>
            </a:r>
            <a:r>
              <a:rPr sz="550">
                <a:solidFill>
                  <a:srgbClr val="FFFFFF"/>
                </a:solidFill>
                <a:latin typeface="Gotham Bold"/>
                <a:cs typeface="Gotham Bold"/>
              </a:rPr>
              <a:t>A</a:t>
            </a:r>
            <a:r>
              <a:rPr sz="550" spc="30">
                <a:solidFill>
                  <a:srgbClr val="FFFFFF"/>
                </a:solidFill>
                <a:latin typeface="Gotham Bold"/>
                <a:cs typeface="Gotham Bold"/>
              </a:rPr>
              <a:t> </a:t>
            </a:r>
            <a:r>
              <a:rPr sz="550">
                <a:solidFill>
                  <a:srgbClr val="FFFFFF"/>
                </a:solidFill>
                <a:latin typeface="Gotham Bold"/>
                <a:cs typeface="Gotham Bold"/>
              </a:rPr>
              <a:t>N</a:t>
            </a:r>
            <a:r>
              <a:rPr sz="550" spc="30">
                <a:solidFill>
                  <a:srgbClr val="FFFFFF"/>
                </a:solidFill>
                <a:latin typeface="Gotham Bold"/>
                <a:cs typeface="Gotham Bold"/>
              </a:rPr>
              <a:t> </a:t>
            </a:r>
            <a:r>
              <a:rPr sz="550">
                <a:solidFill>
                  <a:srgbClr val="FFFFFF"/>
                </a:solidFill>
                <a:latin typeface="Gotham Bold"/>
                <a:cs typeface="Gotham Bold"/>
              </a:rPr>
              <a:t>U</a:t>
            </a:r>
            <a:r>
              <a:rPr sz="550" spc="30">
                <a:solidFill>
                  <a:srgbClr val="FFFFFF"/>
                </a:solidFill>
                <a:latin typeface="Gotham Bold"/>
                <a:cs typeface="Gotham Bold"/>
              </a:rPr>
              <a:t> </a:t>
            </a:r>
            <a:r>
              <a:rPr sz="550">
                <a:solidFill>
                  <a:srgbClr val="FFFFFF"/>
                </a:solidFill>
                <a:latin typeface="Gotham Bold"/>
                <a:cs typeface="Gotham Bold"/>
              </a:rPr>
              <a:t>F</a:t>
            </a:r>
            <a:r>
              <a:rPr sz="550" spc="10">
                <a:solidFill>
                  <a:srgbClr val="FFFFFF"/>
                </a:solidFill>
                <a:latin typeface="Gotham Bold"/>
                <a:cs typeface="Gotham Bold"/>
              </a:rPr>
              <a:t> </a:t>
            </a:r>
            <a:r>
              <a:rPr sz="550">
                <a:solidFill>
                  <a:srgbClr val="FFFFFF"/>
                </a:solidFill>
                <a:latin typeface="Gotham Bold"/>
                <a:cs typeface="Gotham Bold"/>
              </a:rPr>
              <a:t>A</a:t>
            </a:r>
            <a:r>
              <a:rPr sz="550" spc="30">
                <a:solidFill>
                  <a:srgbClr val="FFFFFF"/>
                </a:solidFill>
                <a:latin typeface="Gotham Bold"/>
                <a:cs typeface="Gotham Bold"/>
              </a:rPr>
              <a:t> </a:t>
            </a:r>
            <a:r>
              <a:rPr sz="550">
                <a:solidFill>
                  <a:srgbClr val="FFFFFF"/>
                </a:solidFill>
                <a:latin typeface="Gotham Bold"/>
                <a:cs typeface="Gotham Bold"/>
              </a:rPr>
              <a:t>C</a:t>
            </a:r>
            <a:r>
              <a:rPr sz="550" spc="30">
                <a:solidFill>
                  <a:srgbClr val="FFFFFF"/>
                </a:solidFill>
                <a:latin typeface="Gotham Bold"/>
                <a:cs typeface="Gotham Bold"/>
              </a:rPr>
              <a:t> </a:t>
            </a:r>
            <a:r>
              <a:rPr sz="550">
                <a:solidFill>
                  <a:srgbClr val="FFFFFF"/>
                </a:solidFill>
                <a:latin typeface="Gotham Bold"/>
                <a:cs typeface="Gotham Bold"/>
              </a:rPr>
              <a:t>T</a:t>
            </a:r>
            <a:r>
              <a:rPr sz="550" spc="30">
                <a:solidFill>
                  <a:srgbClr val="FFFFFF"/>
                </a:solidFill>
                <a:latin typeface="Gotham Bold"/>
                <a:cs typeface="Gotham Bold"/>
              </a:rPr>
              <a:t> </a:t>
            </a:r>
            <a:r>
              <a:rPr sz="550">
                <a:solidFill>
                  <a:srgbClr val="FFFFFF"/>
                </a:solidFill>
                <a:latin typeface="Gotham Bold"/>
                <a:cs typeface="Gotham Bold"/>
              </a:rPr>
              <a:t>U</a:t>
            </a:r>
            <a:r>
              <a:rPr sz="550" spc="30">
                <a:solidFill>
                  <a:srgbClr val="FFFFFF"/>
                </a:solidFill>
                <a:latin typeface="Gotham Bold"/>
                <a:cs typeface="Gotham Bold"/>
              </a:rPr>
              <a:t> </a:t>
            </a:r>
            <a:r>
              <a:rPr sz="550">
                <a:solidFill>
                  <a:srgbClr val="FFFFFF"/>
                </a:solidFill>
                <a:latin typeface="Gotham Bold"/>
                <a:cs typeface="Gotham Bold"/>
              </a:rPr>
              <a:t>R</a:t>
            </a:r>
            <a:r>
              <a:rPr sz="550" spc="30">
                <a:solidFill>
                  <a:srgbClr val="FFFFFF"/>
                </a:solidFill>
                <a:latin typeface="Gotham Bold"/>
                <a:cs typeface="Gotham Bold"/>
              </a:rPr>
              <a:t> </a:t>
            </a:r>
            <a:r>
              <a:rPr sz="550">
                <a:solidFill>
                  <a:srgbClr val="FFFFFF"/>
                </a:solidFill>
                <a:latin typeface="Gotham Bold"/>
                <a:cs typeface="Gotham Bold"/>
              </a:rPr>
              <a:t>I</a:t>
            </a:r>
            <a:r>
              <a:rPr sz="550" spc="30">
                <a:solidFill>
                  <a:srgbClr val="FFFFFF"/>
                </a:solidFill>
                <a:latin typeface="Gotham Bold"/>
                <a:cs typeface="Gotham Bold"/>
              </a:rPr>
              <a:t> </a:t>
            </a:r>
            <a:r>
              <a:rPr sz="550">
                <a:solidFill>
                  <a:srgbClr val="FFFFFF"/>
                </a:solidFill>
                <a:latin typeface="Gotham Bold"/>
                <a:cs typeface="Gotham Bold"/>
              </a:rPr>
              <a:t>N</a:t>
            </a:r>
            <a:r>
              <a:rPr sz="550" spc="60">
                <a:solidFill>
                  <a:srgbClr val="FFFFFF"/>
                </a:solidFill>
                <a:latin typeface="Gotham Bold"/>
                <a:cs typeface="Gotham Bold"/>
              </a:rPr>
              <a:t> </a:t>
            </a:r>
            <a:r>
              <a:rPr sz="550" spc="-50">
                <a:solidFill>
                  <a:srgbClr val="FFFFFF"/>
                </a:solidFill>
                <a:latin typeface="Gotham Bold"/>
                <a:cs typeface="Gotham Bold"/>
              </a:rPr>
              <a:t>G</a:t>
            </a:r>
            <a:endParaRPr sz="550">
              <a:latin typeface="Gotham Bold"/>
              <a:cs typeface="Gotham Bold"/>
            </a:endParaRPr>
          </a:p>
        </p:txBody>
      </p:sp>
      <p:sp>
        <p:nvSpPr>
          <p:cNvPr id="17" name="object 17">
            <a:extLst>
              <a:ext uri="{FF2B5EF4-FFF2-40B4-BE49-F238E27FC236}">
                <a16:creationId xmlns:a16="http://schemas.microsoft.com/office/drawing/2014/main" id="{A6A0895A-1257-5D67-8E2D-394764C54AD1}"/>
              </a:ext>
            </a:extLst>
          </p:cNvPr>
          <p:cNvSpPr txBox="1"/>
          <p:nvPr userDrawn="1"/>
        </p:nvSpPr>
        <p:spPr>
          <a:xfrm>
            <a:off x="766999" y="2789446"/>
            <a:ext cx="1122680" cy="85725"/>
          </a:xfrm>
          <a:prstGeom prst="rect">
            <a:avLst/>
          </a:prstGeom>
        </p:spPr>
        <p:txBody>
          <a:bodyPr vert="horz" wrap="square" lIns="0" tIns="11430" rIns="0" bIns="0" rtlCol="0">
            <a:spAutoFit/>
          </a:bodyPr>
          <a:lstStyle/>
          <a:p>
            <a:pPr marL="12700">
              <a:lnSpc>
                <a:spcPct val="100000"/>
              </a:lnSpc>
              <a:spcBef>
                <a:spcPts val="90"/>
              </a:spcBef>
            </a:pPr>
            <a:r>
              <a:rPr sz="400" spc="-10">
                <a:solidFill>
                  <a:srgbClr val="121F48"/>
                </a:solidFill>
                <a:latin typeface="Gotham Bold"/>
                <a:cs typeface="Gotham Bold"/>
              </a:rPr>
              <a:t>EMPLOYEE</a:t>
            </a:r>
            <a:r>
              <a:rPr sz="400" spc="5">
                <a:solidFill>
                  <a:srgbClr val="121F48"/>
                </a:solidFill>
                <a:latin typeface="Gotham Bold"/>
                <a:cs typeface="Gotham Bold"/>
              </a:rPr>
              <a:t> </a:t>
            </a:r>
            <a:r>
              <a:rPr sz="400" spc="-10">
                <a:solidFill>
                  <a:srgbClr val="121F48"/>
                </a:solidFill>
                <a:latin typeface="Gotham Bold"/>
                <a:cs typeface="Gotham Bold"/>
              </a:rPr>
              <a:t>OWNED.</a:t>
            </a:r>
            <a:r>
              <a:rPr sz="400">
                <a:solidFill>
                  <a:srgbClr val="121F48"/>
                </a:solidFill>
                <a:latin typeface="Gotham Bold"/>
                <a:cs typeface="Gotham Bold"/>
              </a:rPr>
              <a:t> </a:t>
            </a:r>
            <a:r>
              <a:rPr sz="400" spc="-10">
                <a:solidFill>
                  <a:srgbClr val="121F48"/>
                </a:solidFill>
                <a:latin typeface="Gotham Bold"/>
                <a:cs typeface="Gotham Bold"/>
              </a:rPr>
              <a:t>BUILDING</a:t>
            </a:r>
            <a:r>
              <a:rPr sz="400" spc="5">
                <a:solidFill>
                  <a:srgbClr val="121F48"/>
                </a:solidFill>
                <a:latin typeface="Gotham Bold"/>
                <a:cs typeface="Gotham Bold"/>
              </a:rPr>
              <a:t> </a:t>
            </a:r>
            <a:r>
              <a:rPr sz="400" spc="-10">
                <a:solidFill>
                  <a:srgbClr val="121F48"/>
                </a:solidFill>
                <a:latin typeface="Gotham Bold"/>
                <a:cs typeface="Gotham Bold"/>
              </a:rPr>
              <a:t>PARTNERS.</a:t>
            </a:r>
            <a:endParaRPr sz="400">
              <a:latin typeface="Gotham Bold"/>
              <a:cs typeface="Gotham Bold"/>
            </a:endParaRPr>
          </a:p>
        </p:txBody>
      </p:sp>
      <p:grpSp>
        <p:nvGrpSpPr>
          <p:cNvPr id="18" name="object 18">
            <a:extLst>
              <a:ext uri="{FF2B5EF4-FFF2-40B4-BE49-F238E27FC236}">
                <a16:creationId xmlns:a16="http://schemas.microsoft.com/office/drawing/2014/main" id="{5D443271-BC6B-283E-F278-22BA6C212A7A}"/>
              </a:ext>
            </a:extLst>
          </p:cNvPr>
          <p:cNvGrpSpPr/>
          <p:nvPr userDrawn="1"/>
        </p:nvGrpSpPr>
        <p:grpSpPr>
          <a:xfrm>
            <a:off x="781307" y="2320865"/>
            <a:ext cx="1095375" cy="445134"/>
            <a:chOff x="781307" y="2320865"/>
            <a:chExt cx="1095375" cy="445134"/>
          </a:xfrm>
        </p:grpSpPr>
        <p:sp>
          <p:nvSpPr>
            <p:cNvPr id="19" name="object 19">
              <a:extLst>
                <a:ext uri="{FF2B5EF4-FFF2-40B4-BE49-F238E27FC236}">
                  <a16:creationId xmlns:a16="http://schemas.microsoft.com/office/drawing/2014/main" id="{CFADA8C9-7094-A0EC-6097-2778D804C1F8}"/>
                </a:ext>
              </a:extLst>
            </p:cNvPr>
            <p:cNvSpPr/>
            <p:nvPr/>
          </p:nvSpPr>
          <p:spPr>
            <a:xfrm>
              <a:off x="1110272" y="2320873"/>
              <a:ext cx="400685" cy="445134"/>
            </a:xfrm>
            <a:custGeom>
              <a:avLst/>
              <a:gdLst/>
              <a:ahLst/>
              <a:cxnLst/>
              <a:rect l="l" t="t" r="r" b="b"/>
              <a:pathLst>
                <a:path w="400684" h="445135">
                  <a:moveTo>
                    <a:pt x="400177" y="0"/>
                  </a:moveTo>
                  <a:lnTo>
                    <a:pt x="386448" y="0"/>
                  </a:lnTo>
                  <a:lnTo>
                    <a:pt x="200190" y="154749"/>
                  </a:lnTo>
                  <a:lnTo>
                    <a:pt x="200088" y="249453"/>
                  </a:lnTo>
                  <a:lnTo>
                    <a:pt x="13728" y="94615"/>
                  </a:lnTo>
                  <a:lnTo>
                    <a:pt x="0" y="94615"/>
                  </a:lnTo>
                  <a:lnTo>
                    <a:pt x="0" y="444690"/>
                  </a:lnTo>
                  <a:lnTo>
                    <a:pt x="91897" y="444690"/>
                  </a:lnTo>
                  <a:lnTo>
                    <a:pt x="91427" y="261150"/>
                  </a:lnTo>
                  <a:lnTo>
                    <a:pt x="200088" y="350850"/>
                  </a:lnTo>
                  <a:lnTo>
                    <a:pt x="200088" y="256235"/>
                  </a:lnTo>
                  <a:lnTo>
                    <a:pt x="308749" y="166535"/>
                  </a:lnTo>
                  <a:lnTo>
                    <a:pt x="308279" y="444690"/>
                  </a:lnTo>
                  <a:lnTo>
                    <a:pt x="400177" y="444690"/>
                  </a:lnTo>
                  <a:lnTo>
                    <a:pt x="400177" y="0"/>
                  </a:lnTo>
                  <a:close/>
                </a:path>
              </a:pathLst>
            </a:custGeom>
            <a:solidFill>
              <a:srgbClr val="5FACC7"/>
            </a:solidFill>
          </p:spPr>
          <p:txBody>
            <a:bodyPr wrap="square" lIns="0" tIns="0" rIns="0" bIns="0" rtlCol="0"/>
            <a:lstStyle/>
            <a:p>
              <a:endParaRPr/>
            </a:p>
          </p:txBody>
        </p:sp>
        <p:sp>
          <p:nvSpPr>
            <p:cNvPr id="20" name="object 20">
              <a:extLst>
                <a:ext uri="{FF2B5EF4-FFF2-40B4-BE49-F238E27FC236}">
                  <a16:creationId xmlns:a16="http://schemas.microsoft.com/office/drawing/2014/main" id="{864F0ACE-1A88-06FD-DE8F-CF93D6B61DA7}"/>
                </a:ext>
              </a:extLst>
            </p:cNvPr>
            <p:cNvSpPr/>
            <p:nvPr/>
          </p:nvSpPr>
          <p:spPr>
            <a:xfrm>
              <a:off x="781304" y="2417863"/>
              <a:ext cx="1095375" cy="345440"/>
            </a:xfrm>
            <a:custGeom>
              <a:avLst/>
              <a:gdLst/>
              <a:ahLst/>
              <a:cxnLst/>
              <a:rect l="l" t="t" r="r" b="b"/>
              <a:pathLst>
                <a:path w="1095375" h="345439">
                  <a:moveTo>
                    <a:pt x="307365" y="243116"/>
                  </a:moveTo>
                  <a:lnTo>
                    <a:pt x="302641" y="216115"/>
                  </a:lnTo>
                  <a:lnTo>
                    <a:pt x="291274" y="197078"/>
                  </a:lnTo>
                  <a:lnTo>
                    <a:pt x="289026" y="193306"/>
                  </a:lnTo>
                  <a:lnTo>
                    <a:pt x="267309" y="175615"/>
                  </a:lnTo>
                  <a:lnTo>
                    <a:pt x="238315" y="163995"/>
                  </a:lnTo>
                  <a:lnTo>
                    <a:pt x="260591" y="153250"/>
                  </a:lnTo>
                  <a:lnTo>
                    <a:pt x="273100" y="141935"/>
                  </a:lnTo>
                  <a:lnTo>
                    <a:pt x="277329" y="138099"/>
                  </a:lnTo>
                  <a:lnTo>
                    <a:pt x="287870" y="119354"/>
                  </a:lnTo>
                  <a:lnTo>
                    <a:pt x="291541" y="97828"/>
                  </a:lnTo>
                  <a:lnTo>
                    <a:pt x="283349" y="66179"/>
                  </a:lnTo>
                  <a:lnTo>
                    <a:pt x="280873" y="56642"/>
                  </a:lnTo>
                  <a:lnTo>
                    <a:pt x="250113" y="25895"/>
                  </a:lnTo>
                  <a:lnTo>
                    <a:pt x="211937" y="10909"/>
                  </a:lnTo>
                  <a:lnTo>
                    <a:pt x="211937" y="237363"/>
                  </a:lnTo>
                  <a:lnTo>
                    <a:pt x="207822" y="255003"/>
                  </a:lnTo>
                  <a:lnTo>
                    <a:pt x="195935" y="268109"/>
                  </a:lnTo>
                  <a:lnTo>
                    <a:pt x="176949" y="276275"/>
                  </a:lnTo>
                  <a:lnTo>
                    <a:pt x="151523" y="279082"/>
                  </a:lnTo>
                  <a:lnTo>
                    <a:pt x="88226" y="279082"/>
                  </a:lnTo>
                  <a:lnTo>
                    <a:pt x="88226" y="197078"/>
                  </a:lnTo>
                  <a:lnTo>
                    <a:pt x="156324" y="197078"/>
                  </a:lnTo>
                  <a:lnTo>
                    <a:pt x="179578" y="199796"/>
                  </a:lnTo>
                  <a:lnTo>
                    <a:pt x="197078" y="207695"/>
                  </a:lnTo>
                  <a:lnTo>
                    <a:pt x="208102" y="220345"/>
                  </a:lnTo>
                  <a:lnTo>
                    <a:pt x="211937" y="237363"/>
                  </a:lnTo>
                  <a:lnTo>
                    <a:pt x="211937" y="10909"/>
                  </a:lnTo>
                  <a:lnTo>
                    <a:pt x="201104" y="6654"/>
                  </a:lnTo>
                  <a:lnTo>
                    <a:pt x="198513" y="6400"/>
                  </a:lnTo>
                  <a:lnTo>
                    <a:pt x="198513" y="105016"/>
                  </a:lnTo>
                  <a:lnTo>
                    <a:pt x="195097" y="119684"/>
                  </a:lnTo>
                  <a:lnTo>
                    <a:pt x="185204" y="131025"/>
                  </a:lnTo>
                  <a:lnTo>
                    <a:pt x="169379" y="138595"/>
                  </a:lnTo>
                  <a:lnTo>
                    <a:pt x="148158" y="141935"/>
                  </a:lnTo>
                  <a:lnTo>
                    <a:pt x="88226" y="141935"/>
                  </a:lnTo>
                  <a:lnTo>
                    <a:pt x="88226" y="66179"/>
                  </a:lnTo>
                  <a:lnTo>
                    <a:pt x="140970" y="66179"/>
                  </a:lnTo>
                  <a:lnTo>
                    <a:pt x="165138" y="68808"/>
                  </a:lnTo>
                  <a:lnTo>
                    <a:pt x="183222" y="76428"/>
                  </a:lnTo>
                  <a:lnTo>
                    <a:pt x="194576" y="88633"/>
                  </a:lnTo>
                  <a:lnTo>
                    <a:pt x="198513" y="105016"/>
                  </a:lnTo>
                  <a:lnTo>
                    <a:pt x="198513" y="6400"/>
                  </a:lnTo>
                  <a:lnTo>
                    <a:pt x="135699" y="0"/>
                  </a:lnTo>
                  <a:lnTo>
                    <a:pt x="0" y="0"/>
                  </a:lnTo>
                  <a:lnTo>
                    <a:pt x="0" y="345249"/>
                  </a:lnTo>
                  <a:lnTo>
                    <a:pt x="147688" y="345249"/>
                  </a:lnTo>
                  <a:lnTo>
                    <a:pt x="202590" y="340753"/>
                  </a:lnTo>
                  <a:lnTo>
                    <a:pt x="246976" y="327660"/>
                  </a:lnTo>
                  <a:lnTo>
                    <a:pt x="279882" y="306616"/>
                  </a:lnTo>
                  <a:lnTo>
                    <a:pt x="300329" y="278231"/>
                  </a:lnTo>
                  <a:lnTo>
                    <a:pt x="307365" y="243116"/>
                  </a:lnTo>
                  <a:close/>
                </a:path>
                <a:path w="1095375" h="345439">
                  <a:moveTo>
                    <a:pt x="1095349" y="174142"/>
                  </a:moveTo>
                  <a:lnTo>
                    <a:pt x="1089761" y="124333"/>
                  </a:lnTo>
                  <a:lnTo>
                    <a:pt x="1073213" y="82245"/>
                  </a:lnTo>
                  <a:lnTo>
                    <a:pt x="1045984" y="48475"/>
                  </a:lnTo>
                  <a:lnTo>
                    <a:pt x="1008430" y="23647"/>
                  </a:lnTo>
                  <a:lnTo>
                    <a:pt x="1008430" y="174142"/>
                  </a:lnTo>
                  <a:lnTo>
                    <a:pt x="1001115" y="216827"/>
                  </a:lnTo>
                  <a:lnTo>
                    <a:pt x="978941" y="248640"/>
                  </a:lnTo>
                  <a:lnTo>
                    <a:pt x="941514" y="268516"/>
                  </a:lnTo>
                  <a:lnTo>
                    <a:pt x="888492" y="275386"/>
                  </a:lnTo>
                  <a:lnTo>
                    <a:pt x="868578" y="275386"/>
                  </a:lnTo>
                  <a:lnTo>
                    <a:pt x="868578" y="72898"/>
                  </a:lnTo>
                  <a:lnTo>
                    <a:pt x="887539" y="72898"/>
                  </a:lnTo>
                  <a:lnTo>
                    <a:pt x="940917" y="79756"/>
                  </a:lnTo>
                  <a:lnTo>
                    <a:pt x="978636" y="99631"/>
                  </a:lnTo>
                  <a:lnTo>
                    <a:pt x="1001026" y="131445"/>
                  </a:lnTo>
                  <a:lnTo>
                    <a:pt x="1008430" y="174142"/>
                  </a:lnTo>
                  <a:lnTo>
                    <a:pt x="1008430" y="23647"/>
                  </a:lnTo>
                  <a:lnTo>
                    <a:pt x="960704" y="8267"/>
                  </a:lnTo>
                  <a:lnTo>
                    <a:pt x="903236" y="3022"/>
                  </a:lnTo>
                  <a:lnTo>
                    <a:pt x="776846" y="3022"/>
                  </a:lnTo>
                  <a:lnTo>
                    <a:pt x="776846" y="345249"/>
                  </a:lnTo>
                  <a:lnTo>
                    <a:pt x="904176" y="345249"/>
                  </a:lnTo>
                  <a:lnTo>
                    <a:pt x="962190" y="339991"/>
                  </a:lnTo>
                  <a:lnTo>
                    <a:pt x="1009878" y="324650"/>
                  </a:lnTo>
                  <a:lnTo>
                    <a:pt x="1047127" y="299796"/>
                  </a:lnTo>
                  <a:lnTo>
                    <a:pt x="1073848" y="266026"/>
                  </a:lnTo>
                  <a:lnTo>
                    <a:pt x="1089952" y="223951"/>
                  </a:lnTo>
                  <a:lnTo>
                    <a:pt x="1095349" y="174142"/>
                  </a:lnTo>
                  <a:close/>
                </a:path>
              </a:pathLst>
            </a:custGeom>
            <a:solidFill>
              <a:srgbClr val="121F48"/>
            </a:solidFill>
          </p:spPr>
          <p:txBody>
            <a:bodyPr wrap="square" lIns="0" tIns="0" rIns="0" bIns="0" rtlCol="0"/>
            <a:lstStyle/>
            <a:p>
              <a:endParaRPr/>
            </a:p>
          </p:txBody>
        </p:sp>
      </p:grpSp>
      <p:sp>
        <p:nvSpPr>
          <p:cNvPr id="21" name="object 12">
            <a:extLst>
              <a:ext uri="{FF2B5EF4-FFF2-40B4-BE49-F238E27FC236}">
                <a16:creationId xmlns:a16="http://schemas.microsoft.com/office/drawing/2014/main" id="{4177BD45-CF50-514E-F003-7795580B6DB0}"/>
              </a:ext>
            </a:extLst>
          </p:cNvPr>
          <p:cNvSpPr txBox="1">
            <a:spLocks noGrp="1"/>
          </p:cNvSpPr>
          <p:nvPr>
            <p:ph type="title"/>
          </p:nvPr>
        </p:nvSpPr>
        <p:spPr>
          <a:xfrm>
            <a:off x="2149414" y="2314943"/>
            <a:ext cx="5775386" cy="382156"/>
          </a:xfrm>
          <a:prstGeom prst="rect">
            <a:avLst/>
          </a:prstGeom>
        </p:spPr>
        <p:txBody>
          <a:bodyPr vert="horz" wrap="square" lIns="0" tIns="12700" rIns="0" bIns="0" rtlCol="0">
            <a:spAutoFit/>
          </a:bodyPr>
          <a:lstStyle>
            <a:lvl1pPr>
              <a:defRPr sz="2800"/>
            </a:lvl1pPr>
          </a:lstStyle>
          <a:p>
            <a:pPr marL="12700">
              <a:lnSpc>
                <a:spcPct val="100000"/>
              </a:lnSpc>
              <a:spcBef>
                <a:spcPts val="100"/>
              </a:spcBef>
            </a:pPr>
            <a:endParaRPr sz="2400"/>
          </a:p>
        </p:txBody>
      </p:sp>
      <p:sp>
        <p:nvSpPr>
          <p:cNvPr id="22" name="Content Placeholder 3">
            <a:extLst>
              <a:ext uri="{FF2B5EF4-FFF2-40B4-BE49-F238E27FC236}">
                <a16:creationId xmlns:a16="http://schemas.microsoft.com/office/drawing/2014/main" id="{1F8FD51A-9618-7CA8-508E-DE3787F2EAD7}"/>
              </a:ext>
            </a:extLst>
          </p:cNvPr>
          <p:cNvSpPr>
            <a:spLocks noGrp="1"/>
          </p:cNvSpPr>
          <p:nvPr>
            <p:ph sz="half" idx="2"/>
          </p:nvPr>
        </p:nvSpPr>
        <p:spPr>
          <a:xfrm>
            <a:off x="2133600" y="2739997"/>
            <a:ext cx="5791200" cy="369332"/>
          </a:xfrm>
        </p:spPr>
        <p:txBody>
          <a:bodyPr/>
          <a:lstStyle>
            <a:lvl1pPr>
              <a:defRPr sz="2400">
                <a:solidFill>
                  <a:srgbClr val="636466"/>
                </a:solidFill>
              </a:defRPr>
            </a:lvl1pPr>
            <a:lvl2pPr>
              <a:defRPr>
                <a:solidFill>
                  <a:schemeClr val="tx1">
                    <a:lumMod val="75000"/>
                    <a:lumOff val="25000"/>
                  </a:schemeClr>
                </a:solidFill>
              </a:defRPr>
            </a:lvl2pPr>
          </a:lstStyle>
          <a:p>
            <a:pPr lvl="0"/>
            <a:r>
              <a:rPr lang="en-US"/>
              <a:t>Click to edit Master text styles</a:t>
            </a:r>
          </a:p>
        </p:txBody>
      </p:sp>
    </p:spTree>
    <p:extLst>
      <p:ext uri="{BB962C8B-B14F-4D97-AF65-F5344CB8AC3E}">
        <p14:creationId xmlns:p14="http://schemas.microsoft.com/office/powerpoint/2010/main" val="27316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EBA7AAE7-08AB-04D2-57E2-03BA1A5E9DA2}"/>
              </a:ext>
            </a:extLst>
          </p:cNvPr>
          <p:cNvGrpSpPr/>
          <p:nvPr userDrawn="1"/>
        </p:nvGrpSpPr>
        <p:grpSpPr>
          <a:xfrm>
            <a:off x="-19759" y="1245870"/>
            <a:ext cx="12202160" cy="5612130"/>
            <a:chOff x="-6350" y="1252727"/>
            <a:chExt cx="12202160" cy="5612130"/>
          </a:xfrm>
        </p:grpSpPr>
        <p:pic>
          <p:nvPicPr>
            <p:cNvPr id="7" name="object 3">
              <a:extLst>
                <a:ext uri="{FF2B5EF4-FFF2-40B4-BE49-F238E27FC236}">
                  <a16:creationId xmlns:a16="http://schemas.microsoft.com/office/drawing/2014/main" id="{6E874937-8545-398A-372A-5D71BDE9B96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1252727"/>
              <a:ext cx="12188952" cy="5605272"/>
            </a:xfrm>
            <a:prstGeom prst="rect">
              <a:avLst/>
            </a:prstGeom>
          </p:spPr>
        </p:pic>
        <p:sp>
          <p:nvSpPr>
            <p:cNvPr id="8" name="object 4">
              <a:extLst>
                <a:ext uri="{FF2B5EF4-FFF2-40B4-BE49-F238E27FC236}">
                  <a16:creationId xmlns:a16="http://schemas.microsoft.com/office/drawing/2014/main" id="{DC449FFD-94A9-DBD6-78A5-0F2E22BFF9DA}"/>
                </a:ext>
              </a:extLst>
            </p:cNvPr>
            <p:cNvSpPr/>
            <p:nvPr/>
          </p:nvSpPr>
          <p:spPr>
            <a:xfrm>
              <a:off x="0" y="1259077"/>
              <a:ext cx="12189460" cy="5599430"/>
            </a:xfrm>
            <a:custGeom>
              <a:avLst/>
              <a:gdLst/>
              <a:ahLst/>
              <a:cxnLst/>
              <a:rect l="l" t="t" r="r" b="b"/>
              <a:pathLst>
                <a:path w="12189460" h="5599430">
                  <a:moveTo>
                    <a:pt x="0" y="5598922"/>
                  </a:moveTo>
                  <a:lnTo>
                    <a:pt x="12188952" y="5598922"/>
                  </a:lnTo>
                  <a:lnTo>
                    <a:pt x="12188952" y="0"/>
                  </a:lnTo>
                  <a:lnTo>
                    <a:pt x="0" y="0"/>
                  </a:lnTo>
                  <a:lnTo>
                    <a:pt x="0" y="5598922"/>
                  </a:lnTo>
                  <a:close/>
                </a:path>
              </a:pathLst>
            </a:custGeom>
            <a:solidFill>
              <a:srgbClr val="021F48">
                <a:alpha val="89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01FA316F-7A84-FCDB-78F7-20AAA3BE00FE}"/>
                </a:ext>
              </a:extLst>
            </p:cNvPr>
            <p:cNvSpPr/>
            <p:nvPr/>
          </p:nvSpPr>
          <p:spPr>
            <a:xfrm>
              <a:off x="0" y="1259077"/>
              <a:ext cx="12189460" cy="5599430"/>
            </a:xfrm>
            <a:custGeom>
              <a:avLst/>
              <a:gdLst/>
              <a:ahLst/>
              <a:cxnLst/>
              <a:rect l="l" t="t" r="r" b="b"/>
              <a:pathLst>
                <a:path w="12189460" h="5599430">
                  <a:moveTo>
                    <a:pt x="0" y="5598922"/>
                  </a:moveTo>
                  <a:lnTo>
                    <a:pt x="12188952" y="5598922"/>
                  </a:lnTo>
                  <a:lnTo>
                    <a:pt x="12188952" y="0"/>
                  </a:lnTo>
                  <a:lnTo>
                    <a:pt x="0" y="0"/>
                  </a:lnTo>
                  <a:lnTo>
                    <a:pt x="0" y="5598922"/>
                  </a:lnTo>
                </a:path>
              </a:pathLst>
            </a:custGeom>
            <a:ln w="12700">
              <a:solidFill>
                <a:srgbClr val="000000"/>
              </a:solidFill>
            </a:ln>
          </p:spPr>
          <p:txBody>
            <a:bodyPr wrap="square" lIns="0" tIns="0" rIns="0" bIns="0" rtlCol="0"/>
            <a:lstStyle/>
            <a:p>
              <a:endParaRPr/>
            </a:p>
          </p:txBody>
        </p:sp>
      </p:grpSp>
      <p:pic>
        <p:nvPicPr>
          <p:cNvPr id="10" name="Picture 9" descr="A black and white logo&#10;&#10;Description automatically generated">
            <a:extLst>
              <a:ext uri="{FF2B5EF4-FFF2-40B4-BE49-F238E27FC236}">
                <a16:creationId xmlns:a16="http://schemas.microsoft.com/office/drawing/2014/main" id="{C566D56E-FD2F-473A-9F86-322C9FE609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76740" y="4648200"/>
            <a:ext cx="1581260" cy="1023168"/>
          </a:xfrm>
          <a:prstGeom prst="rect">
            <a:avLst/>
          </a:prstGeom>
        </p:spPr>
      </p:pic>
      <p:sp>
        <p:nvSpPr>
          <p:cNvPr id="11" name="object 6">
            <a:extLst>
              <a:ext uri="{FF2B5EF4-FFF2-40B4-BE49-F238E27FC236}">
                <a16:creationId xmlns:a16="http://schemas.microsoft.com/office/drawing/2014/main" id="{30B46112-AB89-5F33-9F9B-B2366C72D8C4}"/>
              </a:ext>
            </a:extLst>
          </p:cNvPr>
          <p:cNvSpPr/>
          <p:nvPr userDrawn="1"/>
        </p:nvSpPr>
        <p:spPr>
          <a:xfrm>
            <a:off x="10718727" y="812212"/>
            <a:ext cx="1023619" cy="125730"/>
          </a:xfrm>
          <a:custGeom>
            <a:avLst/>
            <a:gdLst/>
            <a:ahLst/>
            <a:cxnLst/>
            <a:rect l="l" t="t" r="r" b="b"/>
            <a:pathLst>
              <a:path w="1023620" h="125730">
                <a:moveTo>
                  <a:pt x="1023505" y="0"/>
                </a:moveTo>
                <a:lnTo>
                  <a:pt x="64681" y="0"/>
                </a:lnTo>
                <a:lnTo>
                  <a:pt x="0" y="125399"/>
                </a:lnTo>
                <a:lnTo>
                  <a:pt x="958824" y="125399"/>
                </a:lnTo>
                <a:lnTo>
                  <a:pt x="1023505" y="0"/>
                </a:lnTo>
                <a:close/>
              </a:path>
            </a:pathLst>
          </a:custGeom>
          <a:solidFill>
            <a:srgbClr val="5FACC7"/>
          </a:solidFill>
        </p:spPr>
        <p:txBody>
          <a:bodyPr wrap="square" lIns="0" tIns="0" rIns="0" bIns="0" rtlCol="0"/>
          <a:lstStyle/>
          <a:p>
            <a:endParaRPr/>
          </a:p>
        </p:txBody>
      </p:sp>
      <p:sp>
        <p:nvSpPr>
          <p:cNvPr id="12" name="object 7">
            <a:extLst>
              <a:ext uri="{FF2B5EF4-FFF2-40B4-BE49-F238E27FC236}">
                <a16:creationId xmlns:a16="http://schemas.microsoft.com/office/drawing/2014/main" id="{FEB9717E-C86E-8A03-D134-ED9E845033D4}"/>
              </a:ext>
            </a:extLst>
          </p:cNvPr>
          <p:cNvSpPr txBox="1"/>
          <p:nvPr userDrawn="1"/>
        </p:nvSpPr>
        <p:spPr>
          <a:xfrm>
            <a:off x="10806627" y="821405"/>
            <a:ext cx="853440" cy="99695"/>
          </a:xfrm>
          <a:prstGeom prst="rect">
            <a:avLst/>
          </a:prstGeom>
        </p:spPr>
        <p:txBody>
          <a:bodyPr vert="horz" wrap="square" lIns="0" tIns="17145" rIns="0" bIns="0" rtlCol="0">
            <a:spAutoFit/>
          </a:bodyPr>
          <a:lstStyle/>
          <a:p>
            <a:pPr marL="12700">
              <a:lnSpc>
                <a:spcPct val="100000"/>
              </a:lnSpc>
              <a:spcBef>
                <a:spcPts val="135"/>
              </a:spcBef>
            </a:pPr>
            <a:r>
              <a:rPr sz="450" spc="60">
                <a:solidFill>
                  <a:srgbClr val="FFFFFF"/>
                </a:solidFill>
                <a:latin typeface="Gotham Bold"/>
                <a:cs typeface="Gotham Bold"/>
              </a:rPr>
              <a:t>M</a:t>
            </a:r>
            <a:r>
              <a:rPr sz="450" spc="10">
                <a:solidFill>
                  <a:srgbClr val="FFFFFF"/>
                </a:solidFill>
                <a:latin typeface="Gotham Bold"/>
                <a:cs typeface="Gotham Bold"/>
              </a:rPr>
              <a:t> </a:t>
            </a:r>
            <a:r>
              <a:rPr sz="450" spc="55">
                <a:solidFill>
                  <a:srgbClr val="FFFFFF"/>
                </a:solidFill>
                <a:latin typeface="Gotham Bold"/>
                <a:cs typeface="Gotham Bold"/>
              </a:rPr>
              <a:t>A</a:t>
            </a:r>
            <a:r>
              <a:rPr sz="450" spc="10">
                <a:solidFill>
                  <a:srgbClr val="FFFFFF"/>
                </a:solidFill>
                <a:latin typeface="Gotham Bold"/>
                <a:cs typeface="Gotham Bold"/>
              </a:rPr>
              <a:t> </a:t>
            </a:r>
            <a:r>
              <a:rPr sz="450" spc="55">
                <a:solidFill>
                  <a:srgbClr val="FFFFFF"/>
                </a:solidFill>
                <a:latin typeface="Gotham Bold"/>
                <a:cs typeface="Gotham Bold"/>
              </a:rPr>
              <a:t>N</a:t>
            </a:r>
            <a:r>
              <a:rPr sz="450" spc="15">
                <a:solidFill>
                  <a:srgbClr val="FFFFFF"/>
                </a:solidFill>
                <a:latin typeface="Gotham Bold"/>
                <a:cs typeface="Gotham Bold"/>
              </a:rPr>
              <a:t> </a:t>
            </a:r>
            <a:r>
              <a:rPr sz="450" spc="55">
                <a:solidFill>
                  <a:srgbClr val="FFFFFF"/>
                </a:solidFill>
                <a:latin typeface="Gotham Bold"/>
                <a:cs typeface="Gotham Bold"/>
              </a:rPr>
              <a:t>U</a:t>
            </a:r>
            <a:r>
              <a:rPr sz="450" spc="10">
                <a:solidFill>
                  <a:srgbClr val="FFFFFF"/>
                </a:solidFill>
                <a:latin typeface="Gotham Bold"/>
                <a:cs typeface="Gotham Bold"/>
              </a:rPr>
              <a:t> </a:t>
            </a:r>
            <a:r>
              <a:rPr sz="450">
                <a:solidFill>
                  <a:srgbClr val="FFFFFF"/>
                </a:solidFill>
                <a:latin typeface="Gotham Bold"/>
                <a:cs typeface="Gotham Bold"/>
              </a:rPr>
              <a:t>F A</a:t>
            </a:r>
            <a:r>
              <a:rPr sz="450" spc="15">
                <a:solidFill>
                  <a:srgbClr val="FFFFFF"/>
                </a:solidFill>
                <a:latin typeface="Gotham Bold"/>
                <a:cs typeface="Gotham Bold"/>
              </a:rPr>
              <a:t> </a:t>
            </a:r>
            <a:r>
              <a:rPr sz="450" spc="55">
                <a:solidFill>
                  <a:srgbClr val="FFFFFF"/>
                </a:solidFill>
                <a:latin typeface="Gotham Bold"/>
                <a:cs typeface="Gotham Bold"/>
              </a:rPr>
              <a:t>C</a:t>
            </a:r>
            <a:r>
              <a:rPr sz="450" spc="15">
                <a:solidFill>
                  <a:srgbClr val="FFFFFF"/>
                </a:solidFill>
                <a:latin typeface="Gotham Bold"/>
                <a:cs typeface="Gotham Bold"/>
              </a:rPr>
              <a:t> </a:t>
            </a:r>
            <a:r>
              <a:rPr sz="450" spc="50">
                <a:solidFill>
                  <a:srgbClr val="FFFFFF"/>
                </a:solidFill>
                <a:latin typeface="Gotham Bold"/>
                <a:cs typeface="Gotham Bold"/>
              </a:rPr>
              <a:t>T</a:t>
            </a:r>
            <a:r>
              <a:rPr sz="450" spc="10">
                <a:solidFill>
                  <a:srgbClr val="FFFFFF"/>
                </a:solidFill>
                <a:latin typeface="Gotham Bold"/>
                <a:cs typeface="Gotham Bold"/>
              </a:rPr>
              <a:t> </a:t>
            </a:r>
            <a:r>
              <a:rPr sz="450" spc="55">
                <a:solidFill>
                  <a:srgbClr val="FFFFFF"/>
                </a:solidFill>
                <a:latin typeface="Gotham Bold"/>
                <a:cs typeface="Gotham Bold"/>
              </a:rPr>
              <a:t>U</a:t>
            </a:r>
            <a:r>
              <a:rPr sz="450" spc="10">
                <a:solidFill>
                  <a:srgbClr val="FFFFFF"/>
                </a:solidFill>
                <a:latin typeface="Gotham Bold"/>
                <a:cs typeface="Gotham Bold"/>
              </a:rPr>
              <a:t> </a:t>
            </a:r>
            <a:r>
              <a:rPr sz="450" spc="55">
                <a:solidFill>
                  <a:srgbClr val="FFFFFF"/>
                </a:solidFill>
                <a:latin typeface="Gotham Bold"/>
                <a:cs typeface="Gotham Bold"/>
              </a:rPr>
              <a:t>R</a:t>
            </a:r>
            <a:r>
              <a:rPr sz="450" spc="15">
                <a:solidFill>
                  <a:srgbClr val="FFFFFF"/>
                </a:solidFill>
                <a:latin typeface="Gotham Bold"/>
                <a:cs typeface="Gotham Bold"/>
              </a:rPr>
              <a:t> </a:t>
            </a:r>
            <a:r>
              <a:rPr sz="450">
                <a:solidFill>
                  <a:srgbClr val="FFFFFF"/>
                </a:solidFill>
                <a:latin typeface="Gotham Bold"/>
                <a:cs typeface="Gotham Bold"/>
              </a:rPr>
              <a:t>I</a:t>
            </a:r>
            <a:r>
              <a:rPr sz="450" spc="10">
                <a:solidFill>
                  <a:srgbClr val="FFFFFF"/>
                </a:solidFill>
                <a:latin typeface="Gotham Bold"/>
                <a:cs typeface="Gotham Bold"/>
              </a:rPr>
              <a:t> </a:t>
            </a:r>
            <a:r>
              <a:rPr sz="450">
                <a:solidFill>
                  <a:srgbClr val="FFFFFF"/>
                </a:solidFill>
                <a:latin typeface="Gotham Bold"/>
                <a:cs typeface="Gotham Bold"/>
              </a:rPr>
              <a:t>N</a:t>
            </a:r>
            <a:r>
              <a:rPr sz="450" spc="45">
                <a:solidFill>
                  <a:srgbClr val="FFFFFF"/>
                </a:solidFill>
                <a:latin typeface="Gotham Bold"/>
                <a:cs typeface="Gotham Bold"/>
              </a:rPr>
              <a:t> </a:t>
            </a:r>
            <a:r>
              <a:rPr sz="450" spc="-50">
                <a:solidFill>
                  <a:srgbClr val="FFFFFF"/>
                </a:solidFill>
                <a:latin typeface="Gotham Bold"/>
                <a:cs typeface="Gotham Bold"/>
              </a:rPr>
              <a:t>G</a:t>
            </a:r>
            <a:endParaRPr sz="450">
              <a:latin typeface="Gotham Bold"/>
              <a:cs typeface="Gotham Bold"/>
            </a:endParaRPr>
          </a:p>
        </p:txBody>
      </p:sp>
      <p:sp>
        <p:nvSpPr>
          <p:cNvPr id="13" name="object 8">
            <a:extLst>
              <a:ext uri="{FF2B5EF4-FFF2-40B4-BE49-F238E27FC236}">
                <a16:creationId xmlns:a16="http://schemas.microsoft.com/office/drawing/2014/main" id="{D5CED12F-CE17-54B7-3C55-B38AA57FC825}"/>
              </a:ext>
            </a:extLst>
          </p:cNvPr>
          <p:cNvSpPr txBox="1"/>
          <p:nvPr userDrawn="1"/>
        </p:nvSpPr>
        <p:spPr>
          <a:xfrm>
            <a:off x="10784681" y="709426"/>
            <a:ext cx="963930" cy="76835"/>
          </a:xfrm>
          <a:prstGeom prst="rect">
            <a:avLst/>
          </a:prstGeom>
        </p:spPr>
        <p:txBody>
          <a:bodyPr vert="horz" wrap="square" lIns="0" tIns="17145" rIns="0" bIns="0" rtlCol="0">
            <a:spAutoFit/>
          </a:bodyPr>
          <a:lstStyle/>
          <a:p>
            <a:pPr marL="12700">
              <a:lnSpc>
                <a:spcPct val="100000"/>
              </a:lnSpc>
              <a:spcBef>
                <a:spcPts val="135"/>
              </a:spcBef>
            </a:pPr>
            <a:r>
              <a:rPr sz="300" spc="20">
                <a:solidFill>
                  <a:srgbClr val="121F48"/>
                </a:solidFill>
                <a:latin typeface="Gotham Bold"/>
                <a:cs typeface="Gotham Bold"/>
              </a:rPr>
              <a:t>EMPLOYEE OWNED.</a:t>
            </a:r>
            <a:r>
              <a:rPr sz="300" spc="25">
                <a:solidFill>
                  <a:srgbClr val="121F48"/>
                </a:solidFill>
                <a:latin typeface="Gotham Bold"/>
                <a:cs typeface="Gotham Bold"/>
              </a:rPr>
              <a:t> </a:t>
            </a:r>
            <a:r>
              <a:rPr sz="300" spc="20">
                <a:solidFill>
                  <a:srgbClr val="121F48"/>
                </a:solidFill>
                <a:latin typeface="Gotham Bold"/>
                <a:cs typeface="Gotham Bold"/>
              </a:rPr>
              <a:t>BUILDING</a:t>
            </a:r>
            <a:r>
              <a:rPr sz="300" spc="25">
                <a:solidFill>
                  <a:srgbClr val="121F48"/>
                </a:solidFill>
                <a:latin typeface="Gotham Bold"/>
                <a:cs typeface="Gotham Bold"/>
              </a:rPr>
              <a:t> </a:t>
            </a:r>
            <a:r>
              <a:rPr sz="300" spc="-10">
                <a:solidFill>
                  <a:srgbClr val="121F48"/>
                </a:solidFill>
                <a:latin typeface="Gotham Bold"/>
                <a:cs typeface="Gotham Bold"/>
              </a:rPr>
              <a:t>PARTNERS.</a:t>
            </a:r>
            <a:endParaRPr sz="300">
              <a:latin typeface="Gotham Bold"/>
              <a:cs typeface="Gotham Bold"/>
            </a:endParaRPr>
          </a:p>
        </p:txBody>
      </p:sp>
      <p:grpSp>
        <p:nvGrpSpPr>
          <p:cNvPr id="14" name="object 9">
            <a:extLst>
              <a:ext uri="{FF2B5EF4-FFF2-40B4-BE49-F238E27FC236}">
                <a16:creationId xmlns:a16="http://schemas.microsoft.com/office/drawing/2014/main" id="{C640A9B9-D2E1-0905-DDF3-B82EBE799151}"/>
              </a:ext>
            </a:extLst>
          </p:cNvPr>
          <p:cNvGrpSpPr/>
          <p:nvPr userDrawn="1"/>
        </p:nvGrpSpPr>
        <p:grpSpPr>
          <a:xfrm>
            <a:off x="10798752" y="310483"/>
            <a:ext cx="937260" cy="380365"/>
            <a:chOff x="10798752" y="310483"/>
            <a:chExt cx="937260" cy="380365"/>
          </a:xfrm>
        </p:grpSpPr>
        <p:sp>
          <p:nvSpPr>
            <p:cNvPr id="15" name="object 10">
              <a:extLst>
                <a:ext uri="{FF2B5EF4-FFF2-40B4-BE49-F238E27FC236}">
                  <a16:creationId xmlns:a16="http://schemas.microsoft.com/office/drawing/2014/main" id="{4FD6FBC1-BC82-1BD0-A89A-C66BC5097E4C}"/>
                </a:ext>
              </a:extLst>
            </p:cNvPr>
            <p:cNvSpPr/>
            <p:nvPr/>
          </p:nvSpPr>
          <p:spPr>
            <a:xfrm>
              <a:off x="11080102" y="310489"/>
              <a:ext cx="342900" cy="380365"/>
            </a:xfrm>
            <a:custGeom>
              <a:avLst/>
              <a:gdLst/>
              <a:ahLst/>
              <a:cxnLst/>
              <a:rect l="l" t="t" r="r" b="b"/>
              <a:pathLst>
                <a:path w="342900" h="380365">
                  <a:moveTo>
                    <a:pt x="171157" y="213360"/>
                  </a:moveTo>
                  <a:lnTo>
                    <a:pt x="11747" y="80924"/>
                  </a:lnTo>
                  <a:lnTo>
                    <a:pt x="0" y="80924"/>
                  </a:lnTo>
                  <a:lnTo>
                    <a:pt x="0" y="380352"/>
                  </a:lnTo>
                  <a:lnTo>
                    <a:pt x="78613" y="380352"/>
                  </a:lnTo>
                  <a:lnTo>
                    <a:pt x="78219" y="223354"/>
                  </a:lnTo>
                  <a:lnTo>
                    <a:pt x="171145" y="300088"/>
                  </a:lnTo>
                  <a:lnTo>
                    <a:pt x="171157" y="213360"/>
                  </a:lnTo>
                  <a:close/>
                </a:path>
                <a:path w="342900" h="380365">
                  <a:moveTo>
                    <a:pt x="342303" y="0"/>
                  </a:moveTo>
                  <a:lnTo>
                    <a:pt x="330555" y="0"/>
                  </a:lnTo>
                  <a:lnTo>
                    <a:pt x="171246" y="132359"/>
                  </a:lnTo>
                  <a:lnTo>
                    <a:pt x="171157" y="213360"/>
                  </a:lnTo>
                  <a:lnTo>
                    <a:pt x="171157" y="219163"/>
                  </a:lnTo>
                  <a:lnTo>
                    <a:pt x="264096" y="142430"/>
                  </a:lnTo>
                  <a:lnTo>
                    <a:pt x="263702" y="380339"/>
                  </a:lnTo>
                  <a:lnTo>
                    <a:pt x="342303" y="380339"/>
                  </a:lnTo>
                  <a:lnTo>
                    <a:pt x="342303" y="0"/>
                  </a:lnTo>
                  <a:close/>
                </a:path>
              </a:pathLst>
            </a:custGeom>
            <a:solidFill>
              <a:srgbClr val="5FACC7"/>
            </a:solidFill>
          </p:spPr>
          <p:txBody>
            <a:bodyPr wrap="square" lIns="0" tIns="0" rIns="0" bIns="0" rtlCol="0"/>
            <a:lstStyle/>
            <a:p>
              <a:endParaRPr/>
            </a:p>
          </p:txBody>
        </p:sp>
        <p:sp>
          <p:nvSpPr>
            <p:cNvPr id="16" name="object 11">
              <a:extLst>
                <a:ext uri="{FF2B5EF4-FFF2-40B4-BE49-F238E27FC236}">
                  <a16:creationId xmlns:a16="http://schemas.microsoft.com/office/drawing/2014/main" id="{66F8F0D1-DC3B-4801-ED37-2C657C384BF5}"/>
                </a:ext>
              </a:extLst>
            </p:cNvPr>
            <p:cNvSpPr/>
            <p:nvPr/>
          </p:nvSpPr>
          <p:spPr>
            <a:xfrm>
              <a:off x="10798746" y="393445"/>
              <a:ext cx="937260" cy="295910"/>
            </a:xfrm>
            <a:custGeom>
              <a:avLst/>
              <a:gdLst/>
              <a:ahLst/>
              <a:cxnLst/>
              <a:rect l="l" t="t" r="r" b="b"/>
              <a:pathLst>
                <a:path w="937259" h="295909">
                  <a:moveTo>
                    <a:pt x="262890" y="207937"/>
                  </a:moveTo>
                  <a:lnTo>
                    <a:pt x="249135" y="168567"/>
                  </a:lnTo>
                  <a:lnTo>
                    <a:pt x="203835" y="140258"/>
                  </a:lnTo>
                  <a:lnTo>
                    <a:pt x="222885" y="131076"/>
                  </a:lnTo>
                  <a:lnTo>
                    <a:pt x="233578" y="121399"/>
                  </a:lnTo>
                  <a:lnTo>
                    <a:pt x="237210" y="118122"/>
                  </a:lnTo>
                  <a:lnTo>
                    <a:pt x="246227" y="102082"/>
                  </a:lnTo>
                  <a:lnTo>
                    <a:pt x="242354" y="56591"/>
                  </a:lnTo>
                  <a:lnTo>
                    <a:pt x="213944" y="22148"/>
                  </a:lnTo>
                  <a:lnTo>
                    <a:pt x="181279" y="9334"/>
                  </a:lnTo>
                  <a:lnTo>
                    <a:pt x="181279" y="203022"/>
                  </a:lnTo>
                  <a:lnTo>
                    <a:pt x="177761" y="218122"/>
                  </a:lnTo>
                  <a:lnTo>
                    <a:pt x="167589" y="229323"/>
                  </a:lnTo>
                  <a:lnTo>
                    <a:pt x="151345" y="236296"/>
                  </a:lnTo>
                  <a:lnTo>
                    <a:pt x="129603" y="238696"/>
                  </a:lnTo>
                  <a:lnTo>
                    <a:pt x="75463" y="238696"/>
                  </a:lnTo>
                  <a:lnTo>
                    <a:pt x="75463" y="168567"/>
                  </a:lnTo>
                  <a:lnTo>
                    <a:pt x="133705" y="168567"/>
                  </a:lnTo>
                  <a:lnTo>
                    <a:pt x="153593" y="170903"/>
                  </a:lnTo>
                  <a:lnTo>
                    <a:pt x="168567" y="177647"/>
                  </a:lnTo>
                  <a:lnTo>
                    <a:pt x="178003" y="188468"/>
                  </a:lnTo>
                  <a:lnTo>
                    <a:pt x="181279" y="203022"/>
                  </a:lnTo>
                  <a:lnTo>
                    <a:pt x="181279" y="9334"/>
                  </a:lnTo>
                  <a:lnTo>
                    <a:pt x="172021" y="5702"/>
                  </a:lnTo>
                  <a:lnTo>
                    <a:pt x="169786" y="5486"/>
                  </a:lnTo>
                  <a:lnTo>
                    <a:pt x="169786" y="89814"/>
                  </a:lnTo>
                  <a:lnTo>
                    <a:pt x="166865" y="102362"/>
                  </a:lnTo>
                  <a:lnTo>
                    <a:pt x="158407" y="112064"/>
                  </a:lnTo>
                  <a:lnTo>
                    <a:pt x="144868" y="118541"/>
                  </a:lnTo>
                  <a:lnTo>
                    <a:pt x="126720" y="121399"/>
                  </a:lnTo>
                  <a:lnTo>
                    <a:pt x="75463" y="121399"/>
                  </a:lnTo>
                  <a:lnTo>
                    <a:pt x="75463" y="56591"/>
                  </a:lnTo>
                  <a:lnTo>
                    <a:pt x="120573" y="56591"/>
                  </a:lnTo>
                  <a:lnTo>
                    <a:pt x="141236" y="58851"/>
                  </a:lnTo>
                  <a:lnTo>
                    <a:pt x="156718" y="65366"/>
                  </a:lnTo>
                  <a:lnTo>
                    <a:pt x="166420" y="75806"/>
                  </a:lnTo>
                  <a:lnTo>
                    <a:pt x="169786" y="89814"/>
                  </a:lnTo>
                  <a:lnTo>
                    <a:pt x="169786" y="5486"/>
                  </a:lnTo>
                  <a:lnTo>
                    <a:pt x="116065" y="0"/>
                  </a:lnTo>
                  <a:lnTo>
                    <a:pt x="0" y="0"/>
                  </a:lnTo>
                  <a:lnTo>
                    <a:pt x="0" y="295300"/>
                  </a:lnTo>
                  <a:lnTo>
                    <a:pt x="126326" y="295300"/>
                  </a:lnTo>
                  <a:lnTo>
                    <a:pt x="183642" y="289331"/>
                  </a:lnTo>
                  <a:lnTo>
                    <a:pt x="226593" y="272084"/>
                  </a:lnTo>
                  <a:lnTo>
                    <a:pt x="253542" y="244602"/>
                  </a:lnTo>
                  <a:lnTo>
                    <a:pt x="255054" y="238696"/>
                  </a:lnTo>
                  <a:lnTo>
                    <a:pt x="262890" y="207937"/>
                  </a:lnTo>
                  <a:close/>
                </a:path>
                <a:path w="937259" h="295909">
                  <a:moveTo>
                    <a:pt x="936853" y="148932"/>
                  </a:moveTo>
                  <a:lnTo>
                    <a:pt x="929995" y="98590"/>
                  </a:lnTo>
                  <a:lnTo>
                    <a:pt x="911910" y="62344"/>
                  </a:lnTo>
                  <a:lnTo>
                    <a:pt x="909701" y="57912"/>
                  </a:lnTo>
                  <a:lnTo>
                    <a:pt x="876401" y="27762"/>
                  </a:lnTo>
                  <a:lnTo>
                    <a:pt x="862520" y="22098"/>
                  </a:lnTo>
                  <a:lnTo>
                    <a:pt x="862520" y="148932"/>
                  </a:lnTo>
                  <a:lnTo>
                    <a:pt x="856272" y="185458"/>
                  </a:lnTo>
                  <a:lnTo>
                    <a:pt x="837298" y="212674"/>
                  </a:lnTo>
                  <a:lnTo>
                    <a:pt x="805294" y="229666"/>
                  </a:lnTo>
                  <a:lnTo>
                    <a:pt x="759929" y="235534"/>
                  </a:lnTo>
                  <a:lnTo>
                    <a:pt x="742899" y="235534"/>
                  </a:lnTo>
                  <a:lnTo>
                    <a:pt x="742899" y="62344"/>
                  </a:lnTo>
                  <a:lnTo>
                    <a:pt x="759117" y="62344"/>
                  </a:lnTo>
                  <a:lnTo>
                    <a:pt x="804773" y="68224"/>
                  </a:lnTo>
                  <a:lnTo>
                    <a:pt x="837044" y="85217"/>
                  </a:lnTo>
                  <a:lnTo>
                    <a:pt x="856195" y="112433"/>
                  </a:lnTo>
                  <a:lnTo>
                    <a:pt x="862520" y="148932"/>
                  </a:lnTo>
                  <a:lnTo>
                    <a:pt x="862520" y="22098"/>
                  </a:lnTo>
                  <a:lnTo>
                    <a:pt x="830529" y="9029"/>
                  </a:lnTo>
                  <a:lnTo>
                    <a:pt x="772541" y="2578"/>
                  </a:lnTo>
                  <a:lnTo>
                    <a:pt x="664438" y="2578"/>
                  </a:lnTo>
                  <a:lnTo>
                    <a:pt x="664438" y="295287"/>
                  </a:lnTo>
                  <a:lnTo>
                    <a:pt x="773353" y="295287"/>
                  </a:lnTo>
                  <a:lnTo>
                    <a:pt x="831850" y="288848"/>
                  </a:lnTo>
                  <a:lnTo>
                    <a:pt x="877582" y="270116"/>
                  </a:lnTo>
                  <a:lnTo>
                    <a:pt x="910424" y="239979"/>
                  </a:lnTo>
                  <a:lnTo>
                    <a:pt x="912583" y="235534"/>
                  </a:lnTo>
                  <a:lnTo>
                    <a:pt x="930224" y="199288"/>
                  </a:lnTo>
                  <a:lnTo>
                    <a:pt x="936853" y="148932"/>
                  </a:lnTo>
                  <a:close/>
                </a:path>
              </a:pathLst>
            </a:custGeom>
            <a:solidFill>
              <a:srgbClr val="121F48"/>
            </a:solidFill>
          </p:spPr>
          <p:txBody>
            <a:bodyPr wrap="square" lIns="0" tIns="0" rIns="0" bIns="0" rtlCol="0"/>
            <a:lstStyle/>
            <a:p>
              <a:endParaRPr/>
            </a:p>
          </p:txBody>
        </p:sp>
      </p:grpSp>
      <p:sp>
        <p:nvSpPr>
          <p:cNvPr id="17" name="object 12">
            <a:extLst>
              <a:ext uri="{FF2B5EF4-FFF2-40B4-BE49-F238E27FC236}">
                <a16:creationId xmlns:a16="http://schemas.microsoft.com/office/drawing/2014/main" id="{6A68FB7E-2D10-E1AA-FA2E-290B851BFE59}"/>
              </a:ext>
            </a:extLst>
          </p:cNvPr>
          <p:cNvSpPr/>
          <p:nvPr userDrawn="1"/>
        </p:nvSpPr>
        <p:spPr>
          <a:xfrm>
            <a:off x="228600" y="6452489"/>
            <a:ext cx="11732260" cy="0"/>
          </a:xfrm>
          <a:custGeom>
            <a:avLst/>
            <a:gdLst/>
            <a:ahLst/>
            <a:cxnLst/>
            <a:rect l="l" t="t" r="r" b="b"/>
            <a:pathLst>
              <a:path w="11732260">
                <a:moveTo>
                  <a:pt x="0" y="0"/>
                </a:moveTo>
                <a:lnTo>
                  <a:pt x="11731752" y="0"/>
                </a:lnTo>
              </a:path>
            </a:pathLst>
          </a:custGeom>
          <a:ln w="12700">
            <a:solidFill>
              <a:srgbClr val="C7C8CA"/>
            </a:solidFill>
          </a:ln>
        </p:spPr>
        <p:txBody>
          <a:bodyPr wrap="square" lIns="0" tIns="0" rIns="0" bIns="0" rtlCol="0"/>
          <a:lstStyle/>
          <a:p>
            <a:endParaRPr/>
          </a:p>
        </p:txBody>
      </p:sp>
      <p:pic>
        <p:nvPicPr>
          <p:cNvPr id="18" name="object 13">
            <a:extLst>
              <a:ext uri="{FF2B5EF4-FFF2-40B4-BE49-F238E27FC236}">
                <a16:creationId xmlns:a16="http://schemas.microsoft.com/office/drawing/2014/main" id="{5AF0C3BB-3558-DC91-671A-A0267A771A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4600" y="1901699"/>
            <a:ext cx="2286000" cy="2886516"/>
          </a:xfrm>
          <a:prstGeom prst="rect">
            <a:avLst/>
          </a:prstGeom>
        </p:spPr>
      </p:pic>
      <p:pic>
        <p:nvPicPr>
          <p:cNvPr id="19" name="object 14">
            <a:extLst>
              <a:ext uri="{FF2B5EF4-FFF2-40B4-BE49-F238E27FC236}">
                <a16:creationId xmlns:a16="http://schemas.microsoft.com/office/drawing/2014/main" id="{1F21615F-E575-8385-5780-335D76902F64}"/>
              </a:ext>
            </a:extLst>
          </p:cNvPr>
          <p:cNvPicPr/>
          <p:nvPr userDrawn="1"/>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953000" y="1890821"/>
            <a:ext cx="2286000" cy="2889504"/>
          </a:xfrm>
          <a:prstGeom prst="rect">
            <a:avLst/>
          </a:prstGeom>
        </p:spPr>
      </p:pic>
      <p:pic>
        <p:nvPicPr>
          <p:cNvPr id="20" name="object 15">
            <a:extLst>
              <a:ext uri="{FF2B5EF4-FFF2-40B4-BE49-F238E27FC236}">
                <a16:creationId xmlns:a16="http://schemas.microsoft.com/office/drawing/2014/main" id="{3B3EA29E-5489-64CF-CD45-6C0E8BB5F40F}"/>
              </a:ext>
            </a:extLst>
          </p:cNvPr>
          <p:cNvPicPr/>
          <p:nvPr userDrawn="1"/>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7391400" y="1907795"/>
            <a:ext cx="2286000" cy="2889504"/>
          </a:xfrm>
          <a:prstGeom prst="rect">
            <a:avLst/>
          </a:prstGeom>
        </p:spPr>
      </p:pic>
      <p:pic>
        <p:nvPicPr>
          <p:cNvPr id="21" name="object 16">
            <a:extLst>
              <a:ext uri="{FF2B5EF4-FFF2-40B4-BE49-F238E27FC236}">
                <a16:creationId xmlns:a16="http://schemas.microsoft.com/office/drawing/2014/main" id="{0A8B790C-C1A5-E011-7229-FB024C362CFD}"/>
              </a:ext>
            </a:extLst>
          </p:cNvPr>
          <p:cNvPicPr/>
          <p:nvPr userDrawn="1"/>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9877877" y="1911096"/>
            <a:ext cx="2286000" cy="2889504"/>
          </a:xfrm>
          <a:prstGeom prst="rect">
            <a:avLst/>
          </a:prstGeom>
        </p:spPr>
      </p:pic>
      <p:pic>
        <p:nvPicPr>
          <p:cNvPr id="27" name="object 22">
            <a:extLst>
              <a:ext uri="{FF2B5EF4-FFF2-40B4-BE49-F238E27FC236}">
                <a16:creationId xmlns:a16="http://schemas.microsoft.com/office/drawing/2014/main" id="{BA180DD2-47FC-5398-E9CF-3DD517D9419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8534400" y="5358788"/>
            <a:ext cx="548640" cy="33589"/>
          </a:xfrm>
          <a:prstGeom prst="rect">
            <a:avLst/>
          </a:prstGeom>
        </p:spPr>
      </p:pic>
      <p:pic>
        <p:nvPicPr>
          <p:cNvPr id="28" name="object 28">
            <a:extLst>
              <a:ext uri="{FF2B5EF4-FFF2-40B4-BE49-F238E27FC236}">
                <a16:creationId xmlns:a16="http://schemas.microsoft.com/office/drawing/2014/main" id="{4F7A4BE1-7224-345B-07C1-8824EFEE12E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5943600" y="5354773"/>
            <a:ext cx="685800" cy="43962"/>
          </a:xfrm>
          <a:prstGeom prst="rect">
            <a:avLst/>
          </a:prstGeom>
        </p:spPr>
      </p:pic>
      <p:pic>
        <p:nvPicPr>
          <p:cNvPr id="29" name="object 29">
            <a:extLst>
              <a:ext uri="{FF2B5EF4-FFF2-40B4-BE49-F238E27FC236}">
                <a16:creationId xmlns:a16="http://schemas.microsoft.com/office/drawing/2014/main" id="{277091EF-5E36-D14C-0C39-10A6CFC21C67}"/>
              </a:ext>
            </a:extLst>
          </p:cNvPr>
          <p:cNvPicPr/>
          <p:nvPr userDrawn="1"/>
        </p:nvPicPr>
        <p:blipFill>
          <a:blip r:embed="rId13" cstate="print">
            <a:extLst>
              <a:ext uri="{28A0092B-C50C-407E-A947-70E740481C1C}">
                <a14:useLocalDpi xmlns:a14="http://schemas.microsoft.com/office/drawing/2010/main" val="0"/>
              </a:ext>
            </a:extLst>
          </a:blip>
          <a:stretch>
            <a:fillRect/>
          </a:stretch>
        </p:blipFill>
        <p:spPr>
          <a:xfrm>
            <a:off x="597962" y="4974440"/>
            <a:ext cx="1133655" cy="342572"/>
          </a:xfrm>
          <a:prstGeom prst="rect">
            <a:avLst/>
          </a:prstGeom>
        </p:spPr>
      </p:pic>
      <p:sp>
        <p:nvSpPr>
          <p:cNvPr id="30" name="object 30">
            <a:extLst>
              <a:ext uri="{FF2B5EF4-FFF2-40B4-BE49-F238E27FC236}">
                <a16:creationId xmlns:a16="http://schemas.microsoft.com/office/drawing/2014/main" id="{56791A8F-D1DC-7B16-AD6A-673EE3FDCE7B}"/>
              </a:ext>
            </a:extLst>
          </p:cNvPr>
          <p:cNvSpPr txBox="1"/>
          <p:nvPr userDrawn="1"/>
        </p:nvSpPr>
        <p:spPr>
          <a:xfrm>
            <a:off x="597962" y="5328009"/>
            <a:ext cx="1242796" cy="121828"/>
          </a:xfrm>
          <a:prstGeom prst="rect">
            <a:avLst/>
          </a:prstGeom>
        </p:spPr>
        <p:txBody>
          <a:bodyPr vert="horz" wrap="square" lIns="0" tIns="13970" rIns="0" bIns="0" rtlCol="0">
            <a:spAutoFit/>
          </a:bodyPr>
          <a:lstStyle/>
          <a:p>
            <a:pPr marL="12700">
              <a:lnSpc>
                <a:spcPct val="100000"/>
              </a:lnSpc>
              <a:spcBef>
                <a:spcPts val="110"/>
              </a:spcBef>
            </a:pPr>
            <a:r>
              <a:rPr lang="en-US" sz="700" spc="-25">
                <a:solidFill>
                  <a:srgbClr val="FFFFFF"/>
                </a:solidFill>
                <a:latin typeface="Arial"/>
                <a:cs typeface="Arial"/>
              </a:rPr>
              <a:t>INTERIOR DOORS</a:t>
            </a:r>
            <a:endParaRPr sz="700">
              <a:latin typeface="Arial"/>
              <a:cs typeface="Arial"/>
            </a:endParaRPr>
          </a:p>
        </p:txBody>
      </p:sp>
      <p:grpSp>
        <p:nvGrpSpPr>
          <p:cNvPr id="31" name="object 31">
            <a:extLst>
              <a:ext uri="{FF2B5EF4-FFF2-40B4-BE49-F238E27FC236}">
                <a16:creationId xmlns:a16="http://schemas.microsoft.com/office/drawing/2014/main" id="{E1BB428B-5CC3-F02F-8222-364B6A1AE17D}"/>
              </a:ext>
            </a:extLst>
          </p:cNvPr>
          <p:cNvGrpSpPr/>
          <p:nvPr userDrawn="1"/>
        </p:nvGrpSpPr>
        <p:grpSpPr>
          <a:xfrm>
            <a:off x="9990710" y="5063138"/>
            <a:ext cx="552450" cy="274955"/>
            <a:chOff x="9705730" y="5755444"/>
            <a:chExt cx="552450" cy="274955"/>
          </a:xfrm>
        </p:grpSpPr>
        <p:sp>
          <p:nvSpPr>
            <p:cNvPr id="32" name="object 32">
              <a:extLst>
                <a:ext uri="{FF2B5EF4-FFF2-40B4-BE49-F238E27FC236}">
                  <a16:creationId xmlns:a16="http://schemas.microsoft.com/office/drawing/2014/main" id="{2CBB8411-47EC-9DD6-C312-F4E1EB075DA3}"/>
                </a:ext>
              </a:extLst>
            </p:cNvPr>
            <p:cNvSpPr/>
            <p:nvPr/>
          </p:nvSpPr>
          <p:spPr>
            <a:xfrm>
              <a:off x="9707334" y="5760478"/>
              <a:ext cx="546735" cy="214629"/>
            </a:xfrm>
            <a:custGeom>
              <a:avLst/>
              <a:gdLst/>
              <a:ahLst/>
              <a:cxnLst/>
              <a:rect l="l" t="t" r="r" b="b"/>
              <a:pathLst>
                <a:path w="546734" h="214629">
                  <a:moveTo>
                    <a:pt x="15887" y="164769"/>
                  </a:moveTo>
                  <a:lnTo>
                    <a:pt x="8712" y="161912"/>
                  </a:lnTo>
                  <a:lnTo>
                    <a:pt x="9093" y="167309"/>
                  </a:lnTo>
                  <a:lnTo>
                    <a:pt x="0" y="172859"/>
                  </a:lnTo>
                  <a:lnTo>
                    <a:pt x="7175" y="175717"/>
                  </a:lnTo>
                  <a:lnTo>
                    <a:pt x="6794" y="170307"/>
                  </a:lnTo>
                  <a:lnTo>
                    <a:pt x="15887" y="164769"/>
                  </a:lnTo>
                  <a:close/>
                </a:path>
                <a:path w="546734" h="214629">
                  <a:moveTo>
                    <a:pt x="17907" y="171107"/>
                  </a:moveTo>
                  <a:lnTo>
                    <a:pt x="16713" y="171462"/>
                  </a:lnTo>
                  <a:lnTo>
                    <a:pt x="14884" y="171145"/>
                  </a:lnTo>
                  <a:lnTo>
                    <a:pt x="14846" y="172643"/>
                  </a:lnTo>
                  <a:lnTo>
                    <a:pt x="16040" y="172300"/>
                  </a:lnTo>
                  <a:lnTo>
                    <a:pt x="17868" y="172605"/>
                  </a:lnTo>
                  <a:lnTo>
                    <a:pt x="17907" y="171107"/>
                  </a:lnTo>
                  <a:close/>
                </a:path>
                <a:path w="546734" h="214629">
                  <a:moveTo>
                    <a:pt x="21767" y="173443"/>
                  </a:moveTo>
                  <a:lnTo>
                    <a:pt x="20980" y="172643"/>
                  </a:lnTo>
                  <a:lnTo>
                    <a:pt x="20548" y="172224"/>
                  </a:lnTo>
                  <a:lnTo>
                    <a:pt x="18656" y="173393"/>
                  </a:lnTo>
                  <a:lnTo>
                    <a:pt x="19443" y="174180"/>
                  </a:lnTo>
                  <a:lnTo>
                    <a:pt x="19862" y="174612"/>
                  </a:lnTo>
                  <a:lnTo>
                    <a:pt x="21767" y="173443"/>
                  </a:lnTo>
                  <a:close/>
                </a:path>
                <a:path w="546734" h="214629">
                  <a:moveTo>
                    <a:pt x="24053" y="193255"/>
                  </a:moveTo>
                  <a:lnTo>
                    <a:pt x="22809" y="192379"/>
                  </a:lnTo>
                  <a:lnTo>
                    <a:pt x="22517" y="194119"/>
                  </a:lnTo>
                  <a:lnTo>
                    <a:pt x="22517" y="194970"/>
                  </a:lnTo>
                  <a:lnTo>
                    <a:pt x="23761" y="195859"/>
                  </a:lnTo>
                  <a:lnTo>
                    <a:pt x="24041" y="194119"/>
                  </a:lnTo>
                  <a:lnTo>
                    <a:pt x="24053" y="193255"/>
                  </a:lnTo>
                  <a:close/>
                </a:path>
                <a:path w="546734" h="214629">
                  <a:moveTo>
                    <a:pt x="26365" y="187248"/>
                  </a:moveTo>
                  <a:lnTo>
                    <a:pt x="25577" y="186448"/>
                  </a:lnTo>
                  <a:lnTo>
                    <a:pt x="25146" y="186029"/>
                  </a:lnTo>
                  <a:lnTo>
                    <a:pt x="23253" y="187198"/>
                  </a:lnTo>
                  <a:lnTo>
                    <a:pt x="24041" y="187985"/>
                  </a:lnTo>
                  <a:lnTo>
                    <a:pt x="24472" y="188404"/>
                  </a:lnTo>
                  <a:lnTo>
                    <a:pt x="26365" y="187248"/>
                  </a:lnTo>
                  <a:close/>
                </a:path>
                <a:path w="546734" h="214629">
                  <a:moveTo>
                    <a:pt x="58572" y="141224"/>
                  </a:moveTo>
                  <a:lnTo>
                    <a:pt x="57353" y="140017"/>
                  </a:lnTo>
                  <a:lnTo>
                    <a:pt x="55460" y="141173"/>
                  </a:lnTo>
                  <a:lnTo>
                    <a:pt x="56248" y="141973"/>
                  </a:lnTo>
                  <a:lnTo>
                    <a:pt x="56667" y="142392"/>
                  </a:lnTo>
                  <a:lnTo>
                    <a:pt x="58572" y="141224"/>
                  </a:lnTo>
                  <a:close/>
                </a:path>
                <a:path w="546734" h="214629">
                  <a:moveTo>
                    <a:pt x="63169" y="142773"/>
                  </a:moveTo>
                  <a:lnTo>
                    <a:pt x="61950" y="141554"/>
                  </a:lnTo>
                  <a:lnTo>
                    <a:pt x="60045" y="142709"/>
                  </a:lnTo>
                  <a:lnTo>
                    <a:pt x="60845" y="143510"/>
                  </a:lnTo>
                  <a:lnTo>
                    <a:pt x="61264" y="143929"/>
                  </a:lnTo>
                  <a:lnTo>
                    <a:pt x="63169" y="142773"/>
                  </a:lnTo>
                  <a:close/>
                </a:path>
                <a:path w="546734" h="214629">
                  <a:moveTo>
                    <a:pt x="67322" y="176695"/>
                  </a:moveTo>
                  <a:lnTo>
                    <a:pt x="62814" y="171335"/>
                  </a:lnTo>
                  <a:lnTo>
                    <a:pt x="59321" y="175717"/>
                  </a:lnTo>
                  <a:lnTo>
                    <a:pt x="61264" y="179387"/>
                  </a:lnTo>
                  <a:lnTo>
                    <a:pt x="64084" y="178130"/>
                  </a:lnTo>
                  <a:lnTo>
                    <a:pt x="64096" y="177939"/>
                  </a:lnTo>
                  <a:lnTo>
                    <a:pt x="64389" y="177990"/>
                  </a:lnTo>
                  <a:lnTo>
                    <a:pt x="67322" y="176695"/>
                  </a:lnTo>
                  <a:close/>
                </a:path>
                <a:path w="546734" h="214629">
                  <a:moveTo>
                    <a:pt x="70053" y="141986"/>
                  </a:moveTo>
                  <a:lnTo>
                    <a:pt x="68249" y="142214"/>
                  </a:lnTo>
                  <a:lnTo>
                    <a:pt x="65697" y="141719"/>
                  </a:lnTo>
                  <a:lnTo>
                    <a:pt x="65455" y="143510"/>
                  </a:lnTo>
                  <a:lnTo>
                    <a:pt x="67259" y="143268"/>
                  </a:lnTo>
                  <a:lnTo>
                    <a:pt x="69799" y="143776"/>
                  </a:lnTo>
                  <a:lnTo>
                    <a:pt x="70053" y="141986"/>
                  </a:lnTo>
                  <a:close/>
                </a:path>
                <a:path w="546734" h="214629">
                  <a:moveTo>
                    <a:pt x="70840" y="185699"/>
                  </a:moveTo>
                  <a:lnTo>
                    <a:pt x="70053" y="184912"/>
                  </a:lnTo>
                  <a:lnTo>
                    <a:pt x="69621" y="184492"/>
                  </a:lnTo>
                  <a:lnTo>
                    <a:pt x="67729" y="185648"/>
                  </a:lnTo>
                  <a:lnTo>
                    <a:pt x="68516" y="186448"/>
                  </a:lnTo>
                  <a:lnTo>
                    <a:pt x="68935" y="186867"/>
                  </a:lnTo>
                  <a:lnTo>
                    <a:pt x="70840" y="185699"/>
                  </a:lnTo>
                  <a:close/>
                </a:path>
                <a:path w="546734" h="214629">
                  <a:moveTo>
                    <a:pt x="70840" y="173443"/>
                  </a:moveTo>
                  <a:lnTo>
                    <a:pt x="70053" y="172643"/>
                  </a:lnTo>
                  <a:lnTo>
                    <a:pt x="69621" y="172224"/>
                  </a:lnTo>
                  <a:lnTo>
                    <a:pt x="67729" y="173393"/>
                  </a:lnTo>
                  <a:lnTo>
                    <a:pt x="68516" y="174180"/>
                  </a:lnTo>
                  <a:lnTo>
                    <a:pt x="68935" y="174612"/>
                  </a:lnTo>
                  <a:lnTo>
                    <a:pt x="70840" y="173443"/>
                  </a:lnTo>
                  <a:close/>
                </a:path>
                <a:path w="546734" h="214629">
                  <a:moveTo>
                    <a:pt x="72148" y="176568"/>
                  </a:moveTo>
                  <a:lnTo>
                    <a:pt x="71412" y="174866"/>
                  </a:lnTo>
                  <a:lnTo>
                    <a:pt x="67322" y="176695"/>
                  </a:lnTo>
                  <a:lnTo>
                    <a:pt x="68313" y="177863"/>
                  </a:lnTo>
                  <a:lnTo>
                    <a:pt x="72148" y="176568"/>
                  </a:lnTo>
                  <a:close/>
                </a:path>
                <a:path w="546734" h="214629">
                  <a:moveTo>
                    <a:pt x="74637" y="191046"/>
                  </a:moveTo>
                  <a:lnTo>
                    <a:pt x="73456" y="191389"/>
                  </a:lnTo>
                  <a:lnTo>
                    <a:pt x="71615" y="191084"/>
                  </a:lnTo>
                  <a:lnTo>
                    <a:pt x="71577" y="192582"/>
                  </a:lnTo>
                  <a:lnTo>
                    <a:pt x="72771" y="192239"/>
                  </a:lnTo>
                  <a:lnTo>
                    <a:pt x="74612" y="192544"/>
                  </a:lnTo>
                  <a:lnTo>
                    <a:pt x="74637" y="191046"/>
                  </a:lnTo>
                  <a:close/>
                </a:path>
                <a:path w="546734" h="214629">
                  <a:moveTo>
                    <a:pt x="74650" y="175717"/>
                  </a:moveTo>
                  <a:lnTo>
                    <a:pt x="72148" y="176568"/>
                  </a:lnTo>
                  <a:lnTo>
                    <a:pt x="73126" y="178777"/>
                  </a:lnTo>
                  <a:lnTo>
                    <a:pt x="69049" y="178803"/>
                  </a:lnTo>
                  <a:lnTo>
                    <a:pt x="64389" y="177990"/>
                  </a:lnTo>
                  <a:lnTo>
                    <a:pt x="64084" y="178130"/>
                  </a:lnTo>
                  <a:lnTo>
                    <a:pt x="63919" y="181851"/>
                  </a:lnTo>
                  <a:lnTo>
                    <a:pt x="67602" y="183146"/>
                  </a:lnTo>
                  <a:lnTo>
                    <a:pt x="67983" y="182829"/>
                  </a:lnTo>
                  <a:lnTo>
                    <a:pt x="74650" y="183388"/>
                  </a:lnTo>
                  <a:lnTo>
                    <a:pt x="74650" y="182829"/>
                  </a:lnTo>
                  <a:lnTo>
                    <a:pt x="74650" y="178803"/>
                  </a:lnTo>
                  <a:lnTo>
                    <a:pt x="74650" y="175717"/>
                  </a:lnTo>
                  <a:close/>
                </a:path>
                <a:path w="546734" h="214629">
                  <a:moveTo>
                    <a:pt x="77724" y="151168"/>
                  </a:moveTo>
                  <a:lnTo>
                    <a:pt x="74650" y="151168"/>
                  </a:lnTo>
                  <a:lnTo>
                    <a:pt x="74650" y="154241"/>
                  </a:lnTo>
                  <a:lnTo>
                    <a:pt x="77724" y="154241"/>
                  </a:lnTo>
                  <a:lnTo>
                    <a:pt x="77724" y="151168"/>
                  </a:lnTo>
                  <a:close/>
                </a:path>
                <a:path w="546734" h="214629">
                  <a:moveTo>
                    <a:pt x="92392" y="152666"/>
                  </a:moveTo>
                  <a:lnTo>
                    <a:pt x="84531" y="150545"/>
                  </a:lnTo>
                  <a:lnTo>
                    <a:pt x="81673" y="151663"/>
                  </a:lnTo>
                  <a:lnTo>
                    <a:pt x="79248" y="151180"/>
                  </a:lnTo>
                  <a:lnTo>
                    <a:pt x="79248" y="154254"/>
                  </a:lnTo>
                  <a:lnTo>
                    <a:pt x="80060" y="157124"/>
                  </a:lnTo>
                  <a:lnTo>
                    <a:pt x="80797" y="153390"/>
                  </a:lnTo>
                  <a:lnTo>
                    <a:pt x="83553" y="152158"/>
                  </a:lnTo>
                  <a:lnTo>
                    <a:pt x="92392" y="152666"/>
                  </a:lnTo>
                  <a:close/>
                </a:path>
                <a:path w="546734" h="214629">
                  <a:moveTo>
                    <a:pt x="93052" y="191046"/>
                  </a:moveTo>
                  <a:lnTo>
                    <a:pt x="91859" y="191389"/>
                  </a:lnTo>
                  <a:lnTo>
                    <a:pt x="90017" y="191084"/>
                  </a:lnTo>
                  <a:lnTo>
                    <a:pt x="89979" y="192582"/>
                  </a:lnTo>
                  <a:lnTo>
                    <a:pt x="91173" y="192239"/>
                  </a:lnTo>
                  <a:lnTo>
                    <a:pt x="93014" y="192544"/>
                  </a:lnTo>
                  <a:lnTo>
                    <a:pt x="93052" y="191046"/>
                  </a:lnTo>
                  <a:close/>
                </a:path>
                <a:path w="546734" h="214629">
                  <a:moveTo>
                    <a:pt x="96913" y="191846"/>
                  </a:moveTo>
                  <a:lnTo>
                    <a:pt x="96126" y="191046"/>
                  </a:lnTo>
                  <a:lnTo>
                    <a:pt x="95694" y="190614"/>
                  </a:lnTo>
                  <a:lnTo>
                    <a:pt x="93789" y="191795"/>
                  </a:lnTo>
                  <a:lnTo>
                    <a:pt x="94589" y="192582"/>
                  </a:lnTo>
                  <a:lnTo>
                    <a:pt x="95008" y="193001"/>
                  </a:lnTo>
                  <a:lnTo>
                    <a:pt x="96913" y="191846"/>
                  </a:lnTo>
                  <a:close/>
                </a:path>
                <a:path w="546734" h="214629">
                  <a:moveTo>
                    <a:pt x="145313" y="155168"/>
                  </a:moveTo>
                  <a:lnTo>
                    <a:pt x="144843" y="151447"/>
                  </a:lnTo>
                  <a:lnTo>
                    <a:pt x="143662" y="154241"/>
                  </a:lnTo>
                  <a:lnTo>
                    <a:pt x="143764" y="160312"/>
                  </a:lnTo>
                  <a:lnTo>
                    <a:pt x="143510" y="168186"/>
                  </a:lnTo>
                  <a:lnTo>
                    <a:pt x="143713" y="174459"/>
                  </a:lnTo>
                  <a:lnTo>
                    <a:pt x="145199" y="175717"/>
                  </a:lnTo>
                  <a:lnTo>
                    <a:pt x="145199" y="157302"/>
                  </a:lnTo>
                  <a:lnTo>
                    <a:pt x="145313" y="155168"/>
                  </a:lnTo>
                  <a:close/>
                </a:path>
                <a:path w="546734" h="214629">
                  <a:moveTo>
                    <a:pt x="156718" y="171907"/>
                  </a:moveTo>
                  <a:lnTo>
                    <a:pt x="155511" y="170688"/>
                  </a:lnTo>
                  <a:lnTo>
                    <a:pt x="153606" y="171856"/>
                  </a:lnTo>
                  <a:lnTo>
                    <a:pt x="154393" y="172643"/>
                  </a:lnTo>
                  <a:lnTo>
                    <a:pt x="154813" y="173062"/>
                  </a:lnTo>
                  <a:lnTo>
                    <a:pt x="156718" y="171907"/>
                  </a:lnTo>
                  <a:close/>
                </a:path>
                <a:path w="546734" h="214629">
                  <a:moveTo>
                    <a:pt x="156718" y="148894"/>
                  </a:moveTo>
                  <a:lnTo>
                    <a:pt x="155511" y="147688"/>
                  </a:lnTo>
                  <a:lnTo>
                    <a:pt x="153606" y="148856"/>
                  </a:lnTo>
                  <a:lnTo>
                    <a:pt x="154393" y="149644"/>
                  </a:lnTo>
                  <a:lnTo>
                    <a:pt x="154813" y="150063"/>
                  </a:lnTo>
                  <a:lnTo>
                    <a:pt x="156718" y="148894"/>
                  </a:lnTo>
                  <a:close/>
                </a:path>
                <a:path w="546734" h="214629">
                  <a:moveTo>
                    <a:pt x="175602" y="214325"/>
                  </a:moveTo>
                  <a:lnTo>
                    <a:pt x="170281" y="212801"/>
                  </a:lnTo>
                  <a:lnTo>
                    <a:pt x="171259" y="209448"/>
                  </a:lnTo>
                  <a:lnTo>
                    <a:pt x="172770" y="193992"/>
                  </a:lnTo>
                  <a:lnTo>
                    <a:pt x="172694" y="179832"/>
                  </a:lnTo>
                  <a:lnTo>
                    <a:pt x="172288" y="165544"/>
                  </a:lnTo>
                  <a:lnTo>
                    <a:pt x="172796" y="149644"/>
                  </a:lnTo>
                  <a:lnTo>
                    <a:pt x="172453" y="148450"/>
                  </a:lnTo>
                  <a:lnTo>
                    <a:pt x="171513" y="147853"/>
                  </a:lnTo>
                  <a:lnTo>
                    <a:pt x="169722" y="148107"/>
                  </a:lnTo>
                  <a:lnTo>
                    <a:pt x="169722" y="214058"/>
                  </a:lnTo>
                  <a:lnTo>
                    <a:pt x="175602" y="214325"/>
                  </a:lnTo>
                  <a:close/>
                </a:path>
                <a:path w="546734" h="214629">
                  <a:moveTo>
                    <a:pt x="183654" y="188899"/>
                  </a:moveTo>
                  <a:lnTo>
                    <a:pt x="183197" y="185191"/>
                  </a:lnTo>
                  <a:lnTo>
                    <a:pt x="182003" y="187985"/>
                  </a:lnTo>
                  <a:lnTo>
                    <a:pt x="182130" y="191414"/>
                  </a:lnTo>
                  <a:lnTo>
                    <a:pt x="181851" y="196913"/>
                  </a:lnTo>
                  <a:lnTo>
                    <a:pt x="182143" y="206311"/>
                  </a:lnTo>
                  <a:lnTo>
                    <a:pt x="180644" y="213525"/>
                  </a:lnTo>
                  <a:lnTo>
                    <a:pt x="183540" y="210985"/>
                  </a:lnTo>
                  <a:lnTo>
                    <a:pt x="183540" y="191046"/>
                  </a:lnTo>
                  <a:lnTo>
                    <a:pt x="183654" y="188899"/>
                  </a:lnTo>
                  <a:close/>
                </a:path>
                <a:path w="546734" h="214629">
                  <a:moveTo>
                    <a:pt x="187794" y="177596"/>
                  </a:moveTo>
                  <a:lnTo>
                    <a:pt x="178498" y="181203"/>
                  </a:lnTo>
                  <a:lnTo>
                    <a:pt x="183527" y="184912"/>
                  </a:lnTo>
                  <a:lnTo>
                    <a:pt x="187794" y="177596"/>
                  </a:lnTo>
                  <a:close/>
                </a:path>
                <a:path w="546734" h="214629">
                  <a:moveTo>
                    <a:pt x="191985" y="133578"/>
                  </a:moveTo>
                  <a:lnTo>
                    <a:pt x="190779" y="132359"/>
                  </a:lnTo>
                  <a:lnTo>
                    <a:pt x="188874" y="133527"/>
                  </a:lnTo>
                  <a:lnTo>
                    <a:pt x="189661" y="134315"/>
                  </a:lnTo>
                  <a:lnTo>
                    <a:pt x="190093" y="134734"/>
                  </a:lnTo>
                  <a:lnTo>
                    <a:pt x="191985" y="133578"/>
                  </a:lnTo>
                  <a:close/>
                </a:path>
                <a:path w="546734" h="214629">
                  <a:moveTo>
                    <a:pt x="196227" y="190500"/>
                  </a:moveTo>
                  <a:lnTo>
                    <a:pt x="194856" y="186601"/>
                  </a:lnTo>
                  <a:lnTo>
                    <a:pt x="194271" y="189522"/>
                  </a:lnTo>
                  <a:lnTo>
                    <a:pt x="193852" y="191604"/>
                  </a:lnTo>
                  <a:lnTo>
                    <a:pt x="195224" y="195503"/>
                  </a:lnTo>
                  <a:lnTo>
                    <a:pt x="196227" y="190500"/>
                  </a:lnTo>
                  <a:close/>
                </a:path>
                <a:path w="546734" h="214629">
                  <a:moveTo>
                    <a:pt x="213156" y="178168"/>
                  </a:moveTo>
                  <a:lnTo>
                    <a:pt x="212661" y="168478"/>
                  </a:lnTo>
                  <a:lnTo>
                    <a:pt x="211137" y="161912"/>
                  </a:lnTo>
                  <a:lnTo>
                    <a:pt x="211137" y="187985"/>
                  </a:lnTo>
                  <a:lnTo>
                    <a:pt x="211391" y="197523"/>
                  </a:lnTo>
                  <a:lnTo>
                    <a:pt x="210769" y="205181"/>
                  </a:lnTo>
                  <a:lnTo>
                    <a:pt x="211137" y="207924"/>
                  </a:lnTo>
                  <a:lnTo>
                    <a:pt x="211988" y="211620"/>
                  </a:lnTo>
                  <a:lnTo>
                    <a:pt x="212420" y="208749"/>
                  </a:lnTo>
                  <a:lnTo>
                    <a:pt x="212674" y="198716"/>
                  </a:lnTo>
                  <a:lnTo>
                    <a:pt x="213029" y="188925"/>
                  </a:lnTo>
                  <a:lnTo>
                    <a:pt x="213156" y="178168"/>
                  </a:lnTo>
                  <a:close/>
                </a:path>
                <a:path w="546734" h="214629">
                  <a:moveTo>
                    <a:pt x="216522" y="191846"/>
                  </a:moveTo>
                  <a:lnTo>
                    <a:pt x="215734" y="191046"/>
                  </a:lnTo>
                  <a:lnTo>
                    <a:pt x="215303" y="190614"/>
                  </a:lnTo>
                  <a:lnTo>
                    <a:pt x="213410" y="191795"/>
                  </a:lnTo>
                  <a:lnTo>
                    <a:pt x="214198" y="192582"/>
                  </a:lnTo>
                  <a:lnTo>
                    <a:pt x="214617" y="193001"/>
                  </a:lnTo>
                  <a:lnTo>
                    <a:pt x="216522" y="191846"/>
                  </a:lnTo>
                  <a:close/>
                </a:path>
                <a:path w="546734" h="214629">
                  <a:moveTo>
                    <a:pt x="221119" y="182638"/>
                  </a:moveTo>
                  <a:lnTo>
                    <a:pt x="220332" y="181851"/>
                  </a:lnTo>
                  <a:lnTo>
                    <a:pt x="219913" y="181419"/>
                  </a:lnTo>
                  <a:lnTo>
                    <a:pt x="218008" y="182587"/>
                  </a:lnTo>
                  <a:lnTo>
                    <a:pt x="218795" y="183388"/>
                  </a:lnTo>
                  <a:lnTo>
                    <a:pt x="219227" y="183807"/>
                  </a:lnTo>
                  <a:lnTo>
                    <a:pt x="221119" y="182638"/>
                  </a:lnTo>
                  <a:close/>
                </a:path>
                <a:path w="546734" h="214629">
                  <a:moveTo>
                    <a:pt x="222669" y="150444"/>
                  </a:moveTo>
                  <a:lnTo>
                    <a:pt x="221881" y="149644"/>
                  </a:lnTo>
                  <a:lnTo>
                    <a:pt x="221449" y="149225"/>
                  </a:lnTo>
                  <a:lnTo>
                    <a:pt x="219544" y="150393"/>
                  </a:lnTo>
                  <a:lnTo>
                    <a:pt x="220345" y="151180"/>
                  </a:lnTo>
                  <a:lnTo>
                    <a:pt x="220764" y="151599"/>
                  </a:lnTo>
                  <a:lnTo>
                    <a:pt x="222669" y="150444"/>
                  </a:lnTo>
                  <a:close/>
                </a:path>
                <a:path w="546734" h="214629">
                  <a:moveTo>
                    <a:pt x="223685" y="179400"/>
                  </a:moveTo>
                  <a:lnTo>
                    <a:pt x="223405" y="172643"/>
                  </a:lnTo>
                  <a:lnTo>
                    <a:pt x="217360" y="173075"/>
                  </a:lnTo>
                  <a:lnTo>
                    <a:pt x="221234" y="176961"/>
                  </a:lnTo>
                  <a:lnTo>
                    <a:pt x="219544" y="178003"/>
                  </a:lnTo>
                  <a:lnTo>
                    <a:pt x="220345" y="178790"/>
                  </a:lnTo>
                  <a:lnTo>
                    <a:pt x="220764" y="179209"/>
                  </a:lnTo>
                  <a:lnTo>
                    <a:pt x="222453" y="178181"/>
                  </a:lnTo>
                  <a:lnTo>
                    <a:pt x="223685" y="179400"/>
                  </a:lnTo>
                  <a:close/>
                </a:path>
                <a:path w="546734" h="214629">
                  <a:moveTo>
                    <a:pt x="242227" y="98488"/>
                  </a:moveTo>
                  <a:lnTo>
                    <a:pt x="240855" y="94589"/>
                  </a:lnTo>
                  <a:lnTo>
                    <a:pt x="240271" y="97510"/>
                  </a:lnTo>
                  <a:lnTo>
                    <a:pt x="239852" y="99593"/>
                  </a:lnTo>
                  <a:lnTo>
                    <a:pt x="241223" y="103492"/>
                  </a:lnTo>
                  <a:lnTo>
                    <a:pt x="242227" y="98488"/>
                  </a:lnTo>
                  <a:close/>
                </a:path>
                <a:path w="546734" h="214629">
                  <a:moveTo>
                    <a:pt x="243344" y="191731"/>
                  </a:moveTo>
                  <a:lnTo>
                    <a:pt x="242100" y="190842"/>
                  </a:lnTo>
                  <a:lnTo>
                    <a:pt x="241808" y="192582"/>
                  </a:lnTo>
                  <a:lnTo>
                    <a:pt x="241795" y="193433"/>
                  </a:lnTo>
                  <a:lnTo>
                    <a:pt x="243052" y="194322"/>
                  </a:lnTo>
                  <a:lnTo>
                    <a:pt x="243332" y="192582"/>
                  </a:lnTo>
                  <a:lnTo>
                    <a:pt x="243344" y="191731"/>
                  </a:lnTo>
                  <a:close/>
                </a:path>
                <a:path w="546734" h="214629">
                  <a:moveTo>
                    <a:pt x="244132" y="75285"/>
                  </a:moveTo>
                  <a:lnTo>
                    <a:pt x="242912" y="74079"/>
                  </a:lnTo>
                  <a:lnTo>
                    <a:pt x="241007" y="75234"/>
                  </a:lnTo>
                  <a:lnTo>
                    <a:pt x="241808" y="76034"/>
                  </a:lnTo>
                  <a:lnTo>
                    <a:pt x="242227" y="76454"/>
                  </a:lnTo>
                  <a:lnTo>
                    <a:pt x="244132" y="75285"/>
                  </a:lnTo>
                  <a:close/>
                </a:path>
                <a:path w="546734" h="214629">
                  <a:moveTo>
                    <a:pt x="244132" y="70700"/>
                  </a:moveTo>
                  <a:lnTo>
                    <a:pt x="242912" y="69481"/>
                  </a:lnTo>
                  <a:lnTo>
                    <a:pt x="241007" y="70650"/>
                  </a:lnTo>
                  <a:lnTo>
                    <a:pt x="241808" y="71437"/>
                  </a:lnTo>
                  <a:lnTo>
                    <a:pt x="242227" y="71869"/>
                  </a:lnTo>
                  <a:lnTo>
                    <a:pt x="244132" y="70700"/>
                  </a:lnTo>
                  <a:close/>
                </a:path>
                <a:path w="546734" h="214629">
                  <a:moveTo>
                    <a:pt x="246634" y="71361"/>
                  </a:moveTo>
                  <a:lnTo>
                    <a:pt x="245211" y="69011"/>
                  </a:lnTo>
                  <a:lnTo>
                    <a:pt x="244868" y="71437"/>
                  </a:lnTo>
                  <a:lnTo>
                    <a:pt x="244640" y="73050"/>
                  </a:lnTo>
                  <a:lnTo>
                    <a:pt x="246062" y="75399"/>
                  </a:lnTo>
                  <a:lnTo>
                    <a:pt x="246634" y="71361"/>
                  </a:lnTo>
                  <a:close/>
                </a:path>
                <a:path w="546734" h="214629">
                  <a:moveTo>
                    <a:pt x="247192" y="76835"/>
                  </a:moveTo>
                  <a:lnTo>
                    <a:pt x="245973" y="75615"/>
                  </a:lnTo>
                  <a:lnTo>
                    <a:pt x="244081" y="76784"/>
                  </a:lnTo>
                  <a:lnTo>
                    <a:pt x="244868" y="77571"/>
                  </a:lnTo>
                  <a:lnTo>
                    <a:pt x="245287" y="77990"/>
                  </a:lnTo>
                  <a:lnTo>
                    <a:pt x="247192" y="76835"/>
                  </a:lnTo>
                  <a:close/>
                </a:path>
                <a:path w="546734" h="214629">
                  <a:moveTo>
                    <a:pt x="260997" y="182638"/>
                  </a:moveTo>
                  <a:lnTo>
                    <a:pt x="260197" y="181851"/>
                  </a:lnTo>
                  <a:lnTo>
                    <a:pt x="259778" y="181419"/>
                  </a:lnTo>
                  <a:lnTo>
                    <a:pt x="257873" y="182587"/>
                  </a:lnTo>
                  <a:lnTo>
                    <a:pt x="258673" y="183388"/>
                  </a:lnTo>
                  <a:lnTo>
                    <a:pt x="259092" y="183807"/>
                  </a:lnTo>
                  <a:lnTo>
                    <a:pt x="260997" y="182638"/>
                  </a:lnTo>
                  <a:close/>
                </a:path>
                <a:path w="546734" h="214629">
                  <a:moveTo>
                    <a:pt x="268668" y="191846"/>
                  </a:moveTo>
                  <a:lnTo>
                    <a:pt x="267881" y="191046"/>
                  </a:lnTo>
                  <a:lnTo>
                    <a:pt x="267449" y="190614"/>
                  </a:lnTo>
                  <a:lnTo>
                    <a:pt x="265557" y="191795"/>
                  </a:lnTo>
                  <a:lnTo>
                    <a:pt x="266344" y="192582"/>
                  </a:lnTo>
                  <a:lnTo>
                    <a:pt x="266763" y="193001"/>
                  </a:lnTo>
                  <a:lnTo>
                    <a:pt x="268668" y="191846"/>
                  </a:lnTo>
                  <a:close/>
                </a:path>
                <a:path w="546734" h="214629">
                  <a:moveTo>
                    <a:pt x="270205" y="161175"/>
                  </a:moveTo>
                  <a:lnTo>
                    <a:pt x="268986" y="159956"/>
                  </a:lnTo>
                  <a:lnTo>
                    <a:pt x="267081" y="161112"/>
                  </a:lnTo>
                  <a:lnTo>
                    <a:pt x="267881" y="161912"/>
                  </a:lnTo>
                  <a:lnTo>
                    <a:pt x="268300" y="162344"/>
                  </a:lnTo>
                  <a:lnTo>
                    <a:pt x="270205" y="161175"/>
                  </a:lnTo>
                  <a:close/>
                </a:path>
                <a:path w="546734" h="214629">
                  <a:moveTo>
                    <a:pt x="271729" y="185699"/>
                  </a:moveTo>
                  <a:lnTo>
                    <a:pt x="270941" y="184912"/>
                  </a:lnTo>
                  <a:lnTo>
                    <a:pt x="270510" y="184492"/>
                  </a:lnTo>
                  <a:lnTo>
                    <a:pt x="268605" y="185648"/>
                  </a:lnTo>
                  <a:lnTo>
                    <a:pt x="269405" y="186448"/>
                  </a:lnTo>
                  <a:lnTo>
                    <a:pt x="269824" y="186867"/>
                  </a:lnTo>
                  <a:lnTo>
                    <a:pt x="271729" y="185699"/>
                  </a:lnTo>
                  <a:close/>
                </a:path>
                <a:path w="546734" h="214629">
                  <a:moveTo>
                    <a:pt x="271729" y="165773"/>
                  </a:moveTo>
                  <a:lnTo>
                    <a:pt x="270941" y="164973"/>
                  </a:lnTo>
                  <a:lnTo>
                    <a:pt x="270510" y="164553"/>
                  </a:lnTo>
                  <a:lnTo>
                    <a:pt x="268605" y="165722"/>
                  </a:lnTo>
                  <a:lnTo>
                    <a:pt x="269405" y="166509"/>
                  </a:lnTo>
                  <a:lnTo>
                    <a:pt x="269824" y="166928"/>
                  </a:lnTo>
                  <a:lnTo>
                    <a:pt x="271729" y="165773"/>
                  </a:lnTo>
                  <a:close/>
                </a:path>
                <a:path w="546734" h="214629">
                  <a:moveTo>
                    <a:pt x="273265" y="168846"/>
                  </a:moveTo>
                  <a:lnTo>
                    <a:pt x="272046" y="167627"/>
                  </a:lnTo>
                  <a:lnTo>
                    <a:pt x="270154" y="168783"/>
                  </a:lnTo>
                  <a:lnTo>
                    <a:pt x="270941" y="169583"/>
                  </a:lnTo>
                  <a:lnTo>
                    <a:pt x="271360" y="170002"/>
                  </a:lnTo>
                  <a:lnTo>
                    <a:pt x="273265" y="168846"/>
                  </a:lnTo>
                  <a:close/>
                </a:path>
                <a:path w="546734" h="214629">
                  <a:moveTo>
                    <a:pt x="274015" y="158838"/>
                  </a:moveTo>
                  <a:lnTo>
                    <a:pt x="272821" y="159181"/>
                  </a:lnTo>
                  <a:lnTo>
                    <a:pt x="270979" y="158877"/>
                  </a:lnTo>
                  <a:lnTo>
                    <a:pt x="270941" y="160375"/>
                  </a:lnTo>
                  <a:lnTo>
                    <a:pt x="272135" y="160032"/>
                  </a:lnTo>
                  <a:lnTo>
                    <a:pt x="273964" y="160324"/>
                  </a:lnTo>
                  <a:lnTo>
                    <a:pt x="274015" y="158838"/>
                  </a:lnTo>
                  <a:close/>
                </a:path>
                <a:path w="546734" h="214629">
                  <a:moveTo>
                    <a:pt x="280136" y="157314"/>
                  </a:moveTo>
                  <a:lnTo>
                    <a:pt x="278333" y="157556"/>
                  </a:lnTo>
                  <a:lnTo>
                    <a:pt x="275793" y="157048"/>
                  </a:lnTo>
                  <a:lnTo>
                    <a:pt x="275539" y="158851"/>
                  </a:lnTo>
                  <a:lnTo>
                    <a:pt x="277342" y="158610"/>
                  </a:lnTo>
                  <a:lnTo>
                    <a:pt x="279895" y="159118"/>
                  </a:lnTo>
                  <a:lnTo>
                    <a:pt x="280136" y="157314"/>
                  </a:lnTo>
                  <a:close/>
                </a:path>
                <a:path w="546734" h="214629">
                  <a:moveTo>
                    <a:pt x="288607" y="168846"/>
                  </a:moveTo>
                  <a:lnTo>
                    <a:pt x="287820" y="168046"/>
                  </a:lnTo>
                  <a:lnTo>
                    <a:pt x="287388" y="167627"/>
                  </a:lnTo>
                  <a:lnTo>
                    <a:pt x="285496" y="168783"/>
                  </a:lnTo>
                  <a:lnTo>
                    <a:pt x="286283" y="169583"/>
                  </a:lnTo>
                  <a:lnTo>
                    <a:pt x="286702" y="170002"/>
                  </a:lnTo>
                  <a:lnTo>
                    <a:pt x="288607" y="168846"/>
                  </a:lnTo>
                  <a:close/>
                </a:path>
                <a:path w="546734" h="214629">
                  <a:moveTo>
                    <a:pt x="297014" y="163449"/>
                  </a:moveTo>
                  <a:lnTo>
                    <a:pt x="295833" y="163791"/>
                  </a:lnTo>
                  <a:lnTo>
                    <a:pt x="293992" y="163487"/>
                  </a:lnTo>
                  <a:lnTo>
                    <a:pt x="293954" y="164985"/>
                  </a:lnTo>
                  <a:lnTo>
                    <a:pt x="295148" y="164642"/>
                  </a:lnTo>
                  <a:lnTo>
                    <a:pt x="296976" y="164947"/>
                  </a:lnTo>
                  <a:lnTo>
                    <a:pt x="297014" y="163449"/>
                  </a:lnTo>
                  <a:close/>
                </a:path>
                <a:path w="546734" h="214629">
                  <a:moveTo>
                    <a:pt x="303161" y="161912"/>
                  </a:moveTo>
                  <a:lnTo>
                    <a:pt x="301345" y="162153"/>
                  </a:lnTo>
                  <a:lnTo>
                    <a:pt x="298792" y="161658"/>
                  </a:lnTo>
                  <a:lnTo>
                    <a:pt x="298551" y="163449"/>
                  </a:lnTo>
                  <a:lnTo>
                    <a:pt x="300355" y="163207"/>
                  </a:lnTo>
                  <a:lnTo>
                    <a:pt x="302907" y="163715"/>
                  </a:lnTo>
                  <a:lnTo>
                    <a:pt x="303161" y="161912"/>
                  </a:lnTo>
                  <a:close/>
                </a:path>
                <a:path w="546734" h="214629">
                  <a:moveTo>
                    <a:pt x="306209" y="198716"/>
                  </a:moveTo>
                  <a:lnTo>
                    <a:pt x="305536" y="194805"/>
                  </a:lnTo>
                  <a:lnTo>
                    <a:pt x="304063" y="191668"/>
                  </a:lnTo>
                  <a:lnTo>
                    <a:pt x="301612" y="189522"/>
                  </a:lnTo>
                  <a:lnTo>
                    <a:pt x="301536" y="194195"/>
                  </a:lnTo>
                  <a:lnTo>
                    <a:pt x="303009" y="197332"/>
                  </a:lnTo>
                  <a:lnTo>
                    <a:pt x="306209" y="198716"/>
                  </a:lnTo>
                  <a:close/>
                </a:path>
                <a:path w="546734" h="214629">
                  <a:moveTo>
                    <a:pt x="307009" y="161175"/>
                  </a:moveTo>
                  <a:lnTo>
                    <a:pt x="306209" y="160388"/>
                  </a:lnTo>
                  <a:lnTo>
                    <a:pt x="305790" y="159956"/>
                  </a:lnTo>
                  <a:lnTo>
                    <a:pt x="303885" y="161112"/>
                  </a:lnTo>
                  <a:lnTo>
                    <a:pt x="304673" y="161912"/>
                  </a:lnTo>
                  <a:lnTo>
                    <a:pt x="305104" y="162344"/>
                  </a:lnTo>
                  <a:lnTo>
                    <a:pt x="307009" y="161175"/>
                  </a:lnTo>
                  <a:close/>
                </a:path>
                <a:path w="546734" h="214629">
                  <a:moveTo>
                    <a:pt x="310070" y="161175"/>
                  </a:moveTo>
                  <a:lnTo>
                    <a:pt x="309283" y="160388"/>
                  </a:lnTo>
                  <a:lnTo>
                    <a:pt x="308864" y="159956"/>
                  </a:lnTo>
                  <a:lnTo>
                    <a:pt x="306959" y="161112"/>
                  </a:lnTo>
                  <a:lnTo>
                    <a:pt x="307746" y="161912"/>
                  </a:lnTo>
                  <a:lnTo>
                    <a:pt x="308165" y="162344"/>
                  </a:lnTo>
                  <a:lnTo>
                    <a:pt x="310070" y="161175"/>
                  </a:lnTo>
                  <a:close/>
                </a:path>
                <a:path w="546734" h="214629">
                  <a:moveTo>
                    <a:pt x="310210" y="180314"/>
                  </a:moveTo>
                  <a:lnTo>
                    <a:pt x="298196" y="173316"/>
                  </a:lnTo>
                  <a:lnTo>
                    <a:pt x="300088" y="180314"/>
                  </a:lnTo>
                  <a:lnTo>
                    <a:pt x="310210" y="180314"/>
                  </a:lnTo>
                  <a:close/>
                </a:path>
                <a:path w="546734" h="214629">
                  <a:moveTo>
                    <a:pt x="310451" y="180314"/>
                  </a:moveTo>
                  <a:lnTo>
                    <a:pt x="310210" y="180314"/>
                  </a:lnTo>
                  <a:lnTo>
                    <a:pt x="310451" y="180454"/>
                  </a:lnTo>
                  <a:lnTo>
                    <a:pt x="310451" y="180314"/>
                  </a:lnTo>
                  <a:close/>
                </a:path>
                <a:path w="546734" h="214629">
                  <a:moveTo>
                    <a:pt x="312623" y="175958"/>
                  </a:moveTo>
                  <a:lnTo>
                    <a:pt x="310819" y="175717"/>
                  </a:lnTo>
                  <a:lnTo>
                    <a:pt x="310451" y="180314"/>
                  </a:lnTo>
                  <a:lnTo>
                    <a:pt x="312356" y="180314"/>
                  </a:lnTo>
                  <a:lnTo>
                    <a:pt x="312115" y="178511"/>
                  </a:lnTo>
                  <a:lnTo>
                    <a:pt x="312623" y="175958"/>
                  </a:lnTo>
                  <a:close/>
                </a:path>
                <a:path w="546734" h="214629">
                  <a:moveTo>
                    <a:pt x="314667" y="164249"/>
                  </a:moveTo>
                  <a:lnTo>
                    <a:pt x="313461" y="163029"/>
                  </a:lnTo>
                  <a:lnTo>
                    <a:pt x="311556" y="164185"/>
                  </a:lnTo>
                  <a:lnTo>
                    <a:pt x="312343" y="164985"/>
                  </a:lnTo>
                  <a:lnTo>
                    <a:pt x="312775" y="165404"/>
                  </a:lnTo>
                  <a:lnTo>
                    <a:pt x="314667" y="164249"/>
                  </a:lnTo>
                  <a:close/>
                </a:path>
                <a:path w="546734" h="214629">
                  <a:moveTo>
                    <a:pt x="314667" y="161175"/>
                  </a:moveTo>
                  <a:lnTo>
                    <a:pt x="313880" y="160388"/>
                  </a:lnTo>
                  <a:lnTo>
                    <a:pt x="313461" y="159956"/>
                  </a:lnTo>
                  <a:lnTo>
                    <a:pt x="311556" y="161112"/>
                  </a:lnTo>
                  <a:lnTo>
                    <a:pt x="312343" y="161912"/>
                  </a:lnTo>
                  <a:lnTo>
                    <a:pt x="312775" y="162344"/>
                  </a:lnTo>
                  <a:lnTo>
                    <a:pt x="314667" y="161175"/>
                  </a:lnTo>
                  <a:close/>
                </a:path>
                <a:path w="546734" h="214629">
                  <a:moveTo>
                    <a:pt x="320814" y="161175"/>
                  </a:moveTo>
                  <a:lnTo>
                    <a:pt x="319595" y="159956"/>
                  </a:lnTo>
                  <a:lnTo>
                    <a:pt x="317703" y="161112"/>
                  </a:lnTo>
                  <a:lnTo>
                    <a:pt x="318490" y="161912"/>
                  </a:lnTo>
                  <a:lnTo>
                    <a:pt x="318909" y="162344"/>
                  </a:lnTo>
                  <a:lnTo>
                    <a:pt x="320814" y="161175"/>
                  </a:lnTo>
                  <a:close/>
                </a:path>
                <a:path w="546734" h="214629">
                  <a:moveTo>
                    <a:pt x="320814" y="109029"/>
                  </a:moveTo>
                  <a:lnTo>
                    <a:pt x="319595" y="107810"/>
                  </a:lnTo>
                  <a:lnTo>
                    <a:pt x="317703" y="108978"/>
                  </a:lnTo>
                  <a:lnTo>
                    <a:pt x="318490" y="109766"/>
                  </a:lnTo>
                  <a:lnTo>
                    <a:pt x="318909" y="110185"/>
                  </a:lnTo>
                  <a:lnTo>
                    <a:pt x="320814" y="109029"/>
                  </a:lnTo>
                  <a:close/>
                </a:path>
                <a:path w="546734" h="214629">
                  <a:moveTo>
                    <a:pt x="322338" y="113639"/>
                  </a:moveTo>
                  <a:lnTo>
                    <a:pt x="321551" y="112839"/>
                  </a:lnTo>
                  <a:lnTo>
                    <a:pt x="321119" y="112420"/>
                  </a:lnTo>
                  <a:lnTo>
                    <a:pt x="319227" y="113576"/>
                  </a:lnTo>
                  <a:lnTo>
                    <a:pt x="320014" y="114376"/>
                  </a:lnTo>
                  <a:lnTo>
                    <a:pt x="320433" y="114795"/>
                  </a:lnTo>
                  <a:lnTo>
                    <a:pt x="322338" y="113639"/>
                  </a:lnTo>
                  <a:close/>
                </a:path>
                <a:path w="546734" h="214629">
                  <a:moveTo>
                    <a:pt x="336143" y="64566"/>
                  </a:moveTo>
                  <a:lnTo>
                    <a:pt x="335356" y="63766"/>
                  </a:lnTo>
                  <a:lnTo>
                    <a:pt x="334924" y="63347"/>
                  </a:lnTo>
                  <a:lnTo>
                    <a:pt x="333019" y="64516"/>
                  </a:lnTo>
                  <a:lnTo>
                    <a:pt x="333819" y="65303"/>
                  </a:lnTo>
                  <a:lnTo>
                    <a:pt x="334238" y="65722"/>
                  </a:lnTo>
                  <a:lnTo>
                    <a:pt x="336143" y="64566"/>
                  </a:lnTo>
                  <a:close/>
                </a:path>
                <a:path w="546734" h="214629">
                  <a:moveTo>
                    <a:pt x="340182" y="51422"/>
                  </a:moveTo>
                  <a:lnTo>
                    <a:pt x="338759" y="49072"/>
                  </a:lnTo>
                  <a:lnTo>
                    <a:pt x="338416" y="51498"/>
                  </a:lnTo>
                  <a:lnTo>
                    <a:pt x="338188" y="53111"/>
                  </a:lnTo>
                  <a:lnTo>
                    <a:pt x="339598" y="55460"/>
                  </a:lnTo>
                  <a:lnTo>
                    <a:pt x="340182" y="51422"/>
                  </a:lnTo>
                  <a:close/>
                </a:path>
                <a:path w="546734" h="214629">
                  <a:moveTo>
                    <a:pt x="341477" y="174180"/>
                  </a:moveTo>
                  <a:lnTo>
                    <a:pt x="340296" y="174523"/>
                  </a:lnTo>
                  <a:lnTo>
                    <a:pt x="338455" y="174218"/>
                  </a:lnTo>
                  <a:lnTo>
                    <a:pt x="338416" y="175717"/>
                  </a:lnTo>
                  <a:lnTo>
                    <a:pt x="339610" y="175374"/>
                  </a:lnTo>
                  <a:lnTo>
                    <a:pt x="341439" y="175666"/>
                  </a:lnTo>
                  <a:lnTo>
                    <a:pt x="341477" y="174180"/>
                  </a:lnTo>
                  <a:close/>
                </a:path>
                <a:path w="546734" h="214629">
                  <a:moveTo>
                    <a:pt x="383120" y="2349"/>
                  </a:moveTo>
                  <a:lnTo>
                    <a:pt x="381698" y="0"/>
                  </a:lnTo>
                  <a:lnTo>
                    <a:pt x="381355" y="2425"/>
                  </a:lnTo>
                  <a:lnTo>
                    <a:pt x="381127" y="4025"/>
                  </a:lnTo>
                  <a:lnTo>
                    <a:pt x="382536" y="6375"/>
                  </a:lnTo>
                  <a:lnTo>
                    <a:pt x="383120" y="2349"/>
                  </a:lnTo>
                  <a:close/>
                </a:path>
                <a:path w="546734" h="214629">
                  <a:moveTo>
                    <a:pt x="416623" y="117436"/>
                  </a:moveTo>
                  <a:lnTo>
                    <a:pt x="408673" y="118186"/>
                  </a:lnTo>
                  <a:lnTo>
                    <a:pt x="401408" y="110223"/>
                  </a:lnTo>
                  <a:lnTo>
                    <a:pt x="395160" y="114376"/>
                  </a:lnTo>
                  <a:lnTo>
                    <a:pt x="402742" y="113995"/>
                  </a:lnTo>
                  <a:lnTo>
                    <a:pt x="410324" y="121627"/>
                  </a:lnTo>
                  <a:lnTo>
                    <a:pt x="416623" y="117436"/>
                  </a:lnTo>
                  <a:close/>
                </a:path>
                <a:path w="546734" h="214629">
                  <a:moveTo>
                    <a:pt x="417410" y="150444"/>
                  </a:moveTo>
                  <a:lnTo>
                    <a:pt x="416204" y="149225"/>
                  </a:lnTo>
                  <a:lnTo>
                    <a:pt x="414299" y="150393"/>
                  </a:lnTo>
                  <a:lnTo>
                    <a:pt x="415099" y="151180"/>
                  </a:lnTo>
                  <a:lnTo>
                    <a:pt x="415518" y="151599"/>
                  </a:lnTo>
                  <a:lnTo>
                    <a:pt x="417410" y="150444"/>
                  </a:lnTo>
                  <a:close/>
                </a:path>
                <a:path w="546734" h="214629">
                  <a:moveTo>
                    <a:pt x="421652" y="135420"/>
                  </a:moveTo>
                  <a:lnTo>
                    <a:pt x="420484" y="133527"/>
                  </a:lnTo>
                  <a:lnTo>
                    <a:pt x="419696" y="134315"/>
                  </a:lnTo>
                  <a:lnTo>
                    <a:pt x="419277" y="134734"/>
                  </a:lnTo>
                  <a:lnTo>
                    <a:pt x="420433" y="136639"/>
                  </a:lnTo>
                  <a:lnTo>
                    <a:pt x="421652" y="135420"/>
                  </a:lnTo>
                  <a:close/>
                </a:path>
                <a:path w="546734" h="214629">
                  <a:moveTo>
                    <a:pt x="424294" y="118973"/>
                  </a:moveTo>
                  <a:lnTo>
                    <a:pt x="422490" y="119214"/>
                  </a:lnTo>
                  <a:lnTo>
                    <a:pt x="419950" y="118706"/>
                  </a:lnTo>
                  <a:lnTo>
                    <a:pt x="419696" y="120510"/>
                  </a:lnTo>
                  <a:lnTo>
                    <a:pt x="421500" y="120269"/>
                  </a:lnTo>
                  <a:lnTo>
                    <a:pt x="424040" y="120777"/>
                  </a:lnTo>
                  <a:lnTo>
                    <a:pt x="424294" y="118973"/>
                  </a:lnTo>
                  <a:close/>
                </a:path>
                <a:path w="546734" h="214629">
                  <a:moveTo>
                    <a:pt x="436562" y="120510"/>
                  </a:moveTo>
                  <a:lnTo>
                    <a:pt x="431965" y="120510"/>
                  </a:lnTo>
                  <a:lnTo>
                    <a:pt x="430161" y="120738"/>
                  </a:lnTo>
                  <a:lnTo>
                    <a:pt x="427609" y="120230"/>
                  </a:lnTo>
                  <a:lnTo>
                    <a:pt x="427367" y="122034"/>
                  </a:lnTo>
                  <a:lnTo>
                    <a:pt x="430060" y="121158"/>
                  </a:lnTo>
                  <a:lnTo>
                    <a:pt x="436372" y="123888"/>
                  </a:lnTo>
                  <a:lnTo>
                    <a:pt x="436562" y="120510"/>
                  </a:lnTo>
                  <a:close/>
                </a:path>
                <a:path w="546734" h="214629">
                  <a:moveTo>
                    <a:pt x="497916" y="152717"/>
                  </a:moveTo>
                  <a:lnTo>
                    <a:pt x="497573" y="151523"/>
                  </a:lnTo>
                  <a:lnTo>
                    <a:pt x="497878" y="149694"/>
                  </a:lnTo>
                  <a:lnTo>
                    <a:pt x="496379" y="149644"/>
                  </a:lnTo>
                  <a:lnTo>
                    <a:pt x="496722" y="150837"/>
                  </a:lnTo>
                  <a:lnTo>
                    <a:pt x="496417" y="152679"/>
                  </a:lnTo>
                  <a:lnTo>
                    <a:pt x="497916" y="152717"/>
                  </a:lnTo>
                  <a:close/>
                </a:path>
                <a:path w="546734" h="214629">
                  <a:moveTo>
                    <a:pt x="504825" y="148894"/>
                  </a:moveTo>
                  <a:lnTo>
                    <a:pt x="503618" y="147688"/>
                  </a:lnTo>
                  <a:lnTo>
                    <a:pt x="501713" y="148856"/>
                  </a:lnTo>
                  <a:lnTo>
                    <a:pt x="502500" y="149644"/>
                  </a:lnTo>
                  <a:lnTo>
                    <a:pt x="502920" y="150063"/>
                  </a:lnTo>
                  <a:lnTo>
                    <a:pt x="504825" y="148894"/>
                  </a:lnTo>
                  <a:close/>
                </a:path>
                <a:path w="546734" h="214629">
                  <a:moveTo>
                    <a:pt x="506374" y="156578"/>
                  </a:moveTo>
                  <a:lnTo>
                    <a:pt x="505574" y="155778"/>
                  </a:lnTo>
                  <a:lnTo>
                    <a:pt x="505142" y="155359"/>
                  </a:lnTo>
                  <a:lnTo>
                    <a:pt x="503250" y="156527"/>
                  </a:lnTo>
                  <a:lnTo>
                    <a:pt x="504037" y="157314"/>
                  </a:lnTo>
                  <a:lnTo>
                    <a:pt x="504469" y="157746"/>
                  </a:lnTo>
                  <a:lnTo>
                    <a:pt x="506374" y="156578"/>
                  </a:lnTo>
                  <a:close/>
                </a:path>
                <a:path w="546734" h="214629">
                  <a:moveTo>
                    <a:pt x="506374" y="127431"/>
                  </a:moveTo>
                  <a:lnTo>
                    <a:pt x="505574" y="126644"/>
                  </a:lnTo>
                  <a:lnTo>
                    <a:pt x="505142" y="126212"/>
                  </a:lnTo>
                  <a:lnTo>
                    <a:pt x="503250" y="127381"/>
                  </a:lnTo>
                  <a:lnTo>
                    <a:pt x="504037" y="128168"/>
                  </a:lnTo>
                  <a:lnTo>
                    <a:pt x="504469" y="128600"/>
                  </a:lnTo>
                  <a:lnTo>
                    <a:pt x="506374" y="127431"/>
                  </a:lnTo>
                  <a:close/>
                </a:path>
                <a:path w="546734" h="214629">
                  <a:moveTo>
                    <a:pt x="526300" y="92163"/>
                  </a:moveTo>
                  <a:lnTo>
                    <a:pt x="525094" y="90944"/>
                  </a:lnTo>
                  <a:lnTo>
                    <a:pt x="523176" y="92113"/>
                  </a:lnTo>
                  <a:lnTo>
                    <a:pt x="523976" y="92900"/>
                  </a:lnTo>
                  <a:lnTo>
                    <a:pt x="524408" y="93319"/>
                  </a:lnTo>
                  <a:lnTo>
                    <a:pt x="526300" y="92163"/>
                  </a:lnTo>
                  <a:close/>
                </a:path>
                <a:path w="546734" h="214629">
                  <a:moveTo>
                    <a:pt x="546239" y="102895"/>
                  </a:moveTo>
                  <a:lnTo>
                    <a:pt x="545020" y="101676"/>
                  </a:lnTo>
                  <a:lnTo>
                    <a:pt x="543128" y="102844"/>
                  </a:lnTo>
                  <a:lnTo>
                    <a:pt x="543915" y="103632"/>
                  </a:lnTo>
                  <a:lnTo>
                    <a:pt x="544334" y="104063"/>
                  </a:lnTo>
                  <a:lnTo>
                    <a:pt x="546239" y="102895"/>
                  </a:lnTo>
                  <a:close/>
                </a:path>
              </a:pathLst>
            </a:custGeom>
            <a:solidFill>
              <a:srgbClr val="FFFFFF"/>
            </a:solidFill>
          </p:spPr>
          <p:txBody>
            <a:bodyPr wrap="square" lIns="0" tIns="0" rIns="0" bIns="0" rtlCol="0"/>
            <a:lstStyle/>
            <a:p>
              <a:endParaRPr/>
            </a:p>
          </p:txBody>
        </p:sp>
        <p:sp>
          <p:nvSpPr>
            <p:cNvPr id="33" name="object 33">
              <a:extLst>
                <a:ext uri="{FF2B5EF4-FFF2-40B4-BE49-F238E27FC236}">
                  <a16:creationId xmlns:a16="http://schemas.microsoft.com/office/drawing/2014/main" id="{5B7AA147-8E49-3C44-291C-25238EA6BDAA}"/>
                </a:ext>
              </a:extLst>
            </p:cNvPr>
            <p:cNvSpPr/>
            <p:nvPr/>
          </p:nvSpPr>
          <p:spPr>
            <a:xfrm>
              <a:off x="9711309" y="5755449"/>
              <a:ext cx="546735" cy="271780"/>
            </a:xfrm>
            <a:custGeom>
              <a:avLst/>
              <a:gdLst/>
              <a:ahLst/>
              <a:cxnLst/>
              <a:rect l="l" t="t" r="r" b="b"/>
              <a:pathLst>
                <a:path w="546734" h="271779">
                  <a:moveTo>
                    <a:pt x="10922" y="198805"/>
                  </a:moveTo>
                  <a:lnTo>
                    <a:pt x="0" y="196761"/>
                  </a:lnTo>
                  <a:lnTo>
                    <a:pt x="4724" y="199301"/>
                  </a:lnTo>
                  <a:lnTo>
                    <a:pt x="6959" y="200571"/>
                  </a:lnTo>
                  <a:lnTo>
                    <a:pt x="10922" y="198805"/>
                  </a:lnTo>
                  <a:close/>
                </a:path>
                <a:path w="546734" h="271779">
                  <a:moveTo>
                    <a:pt x="11811" y="162102"/>
                  </a:moveTo>
                  <a:lnTo>
                    <a:pt x="11328" y="162229"/>
                  </a:lnTo>
                  <a:lnTo>
                    <a:pt x="11201" y="162598"/>
                  </a:lnTo>
                  <a:lnTo>
                    <a:pt x="11811" y="162102"/>
                  </a:lnTo>
                  <a:close/>
                </a:path>
                <a:path w="546734" h="271779">
                  <a:moveTo>
                    <a:pt x="12649" y="198031"/>
                  </a:moveTo>
                  <a:lnTo>
                    <a:pt x="10922" y="198805"/>
                  </a:lnTo>
                  <a:lnTo>
                    <a:pt x="12585" y="199110"/>
                  </a:lnTo>
                  <a:lnTo>
                    <a:pt x="12649" y="198031"/>
                  </a:lnTo>
                  <a:close/>
                </a:path>
                <a:path w="546734" h="271779">
                  <a:moveTo>
                    <a:pt x="13652" y="207225"/>
                  </a:moveTo>
                  <a:lnTo>
                    <a:pt x="7708" y="210731"/>
                  </a:lnTo>
                  <a:lnTo>
                    <a:pt x="12395" y="213271"/>
                  </a:lnTo>
                  <a:lnTo>
                    <a:pt x="13652" y="207225"/>
                  </a:lnTo>
                  <a:close/>
                </a:path>
                <a:path w="546734" h="271779">
                  <a:moveTo>
                    <a:pt x="14160" y="206921"/>
                  </a:moveTo>
                  <a:lnTo>
                    <a:pt x="13881" y="206121"/>
                  </a:lnTo>
                  <a:lnTo>
                    <a:pt x="13652" y="207225"/>
                  </a:lnTo>
                  <a:lnTo>
                    <a:pt x="14160" y="206921"/>
                  </a:lnTo>
                  <a:close/>
                </a:path>
                <a:path w="546734" h="271779">
                  <a:moveTo>
                    <a:pt x="18770" y="205206"/>
                  </a:moveTo>
                  <a:lnTo>
                    <a:pt x="17348" y="202857"/>
                  </a:lnTo>
                  <a:lnTo>
                    <a:pt x="17005" y="205282"/>
                  </a:lnTo>
                  <a:lnTo>
                    <a:pt x="16776" y="206895"/>
                  </a:lnTo>
                  <a:lnTo>
                    <a:pt x="18199" y="209245"/>
                  </a:lnTo>
                  <a:lnTo>
                    <a:pt x="18770" y="205206"/>
                  </a:lnTo>
                  <a:close/>
                </a:path>
                <a:path w="546734" h="271779">
                  <a:moveTo>
                    <a:pt x="20866" y="224472"/>
                  </a:moveTo>
                  <a:lnTo>
                    <a:pt x="19646" y="223266"/>
                  </a:lnTo>
                  <a:lnTo>
                    <a:pt x="17741" y="224434"/>
                  </a:lnTo>
                  <a:lnTo>
                    <a:pt x="18542" y="225221"/>
                  </a:lnTo>
                  <a:lnTo>
                    <a:pt x="18961" y="225640"/>
                  </a:lnTo>
                  <a:lnTo>
                    <a:pt x="20866" y="224472"/>
                  </a:lnTo>
                  <a:close/>
                </a:path>
                <a:path w="546734" h="271779">
                  <a:moveTo>
                    <a:pt x="21602" y="228968"/>
                  </a:moveTo>
                  <a:lnTo>
                    <a:pt x="20358" y="228079"/>
                  </a:lnTo>
                  <a:lnTo>
                    <a:pt x="20066" y="229819"/>
                  </a:lnTo>
                  <a:lnTo>
                    <a:pt x="20066" y="230670"/>
                  </a:lnTo>
                  <a:lnTo>
                    <a:pt x="21310" y="231559"/>
                  </a:lnTo>
                  <a:lnTo>
                    <a:pt x="21602" y="229819"/>
                  </a:lnTo>
                  <a:lnTo>
                    <a:pt x="21602" y="228968"/>
                  </a:lnTo>
                  <a:close/>
                </a:path>
                <a:path w="546734" h="271779">
                  <a:moveTo>
                    <a:pt x="22910" y="155117"/>
                  </a:moveTo>
                  <a:lnTo>
                    <a:pt x="20066" y="159270"/>
                  </a:lnTo>
                  <a:lnTo>
                    <a:pt x="17399" y="158838"/>
                  </a:lnTo>
                  <a:lnTo>
                    <a:pt x="14160" y="166497"/>
                  </a:lnTo>
                  <a:lnTo>
                    <a:pt x="17005" y="162331"/>
                  </a:lnTo>
                  <a:lnTo>
                    <a:pt x="19672" y="162775"/>
                  </a:lnTo>
                  <a:lnTo>
                    <a:pt x="22910" y="155117"/>
                  </a:lnTo>
                  <a:close/>
                </a:path>
                <a:path w="546734" h="271779">
                  <a:moveTo>
                    <a:pt x="23139" y="189966"/>
                  </a:moveTo>
                  <a:lnTo>
                    <a:pt x="22682" y="186016"/>
                  </a:lnTo>
                  <a:lnTo>
                    <a:pt x="18973" y="188569"/>
                  </a:lnTo>
                  <a:lnTo>
                    <a:pt x="23139" y="189966"/>
                  </a:lnTo>
                  <a:close/>
                </a:path>
                <a:path w="546734" h="271779">
                  <a:moveTo>
                    <a:pt x="24409" y="173736"/>
                  </a:moveTo>
                  <a:lnTo>
                    <a:pt x="24244" y="173901"/>
                  </a:lnTo>
                  <a:lnTo>
                    <a:pt x="24409" y="173736"/>
                  </a:lnTo>
                  <a:close/>
                </a:path>
                <a:path w="546734" h="271779">
                  <a:moveTo>
                    <a:pt x="25285" y="176237"/>
                  </a:moveTo>
                  <a:lnTo>
                    <a:pt x="25209" y="176022"/>
                  </a:lnTo>
                  <a:lnTo>
                    <a:pt x="24257" y="173926"/>
                  </a:lnTo>
                  <a:lnTo>
                    <a:pt x="21259" y="177711"/>
                  </a:lnTo>
                  <a:lnTo>
                    <a:pt x="15913" y="186601"/>
                  </a:lnTo>
                  <a:lnTo>
                    <a:pt x="13931" y="196761"/>
                  </a:lnTo>
                  <a:lnTo>
                    <a:pt x="13601" y="199301"/>
                  </a:lnTo>
                  <a:lnTo>
                    <a:pt x="12585" y="199110"/>
                  </a:lnTo>
                  <a:lnTo>
                    <a:pt x="12395" y="201841"/>
                  </a:lnTo>
                  <a:lnTo>
                    <a:pt x="13881" y="206121"/>
                  </a:lnTo>
                  <a:lnTo>
                    <a:pt x="13982" y="205651"/>
                  </a:lnTo>
                  <a:lnTo>
                    <a:pt x="16103" y="199301"/>
                  </a:lnTo>
                  <a:lnTo>
                    <a:pt x="16522" y="198031"/>
                  </a:lnTo>
                  <a:lnTo>
                    <a:pt x="18415" y="190842"/>
                  </a:lnTo>
                  <a:lnTo>
                    <a:pt x="18529" y="182791"/>
                  </a:lnTo>
                  <a:lnTo>
                    <a:pt x="22555" y="184988"/>
                  </a:lnTo>
                  <a:lnTo>
                    <a:pt x="22682" y="186016"/>
                  </a:lnTo>
                  <a:lnTo>
                    <a:pt x="24701" y="184632"/>
                  </a:lnTo>
                  <a:lnTo>
                    <a:pt x="24688" y="183667"/>
                  </a:lnTo>
                  <a:lnTo>
                    <a:pt x="22313" y="182727"/>
                  </a:lnTo>
                  <a:lnTo>
                    <a:pt x="22555" y="184912"/>
                  </a:lnTo>
                  <a:lnTo>
                    <a:pt x="19291" y="182791"/>
                  </a:lnTo>
                  <a:lnTo>
                    <a:pt x="20523" y="180251"/>
                  </a:lnTo>
                  <a:lnTo>
                    <a:pt x="25133" y="181521"/>
                  </a:lnTo>
                  <a:lnTo>
                    <a:pt x="23964" y="180251"/>
                  </a:lnTo>
                  <a:lnTo>
                    <a:pt x="21602" y="177711"/>
                  </a:lnTo>
                  <a:lnTo>
                    <a:pt x="25285" y="176237"/>
                  </a:lnTo>
                  <a:close/>
                </a:path>
                <a:path w="546734" h="271779">
                  <a:moveTo>
                    <a:pt x="25615" y="176110"/>
                  </a:moveTo>
                  <a:lnTo>
                    <a:pt x="25311" y="176237"/>
                  </a:lnTo>
                  <a:lnTo>
                    <a:pt x="25400" y="176441"/>
                  </a:lnTo>
                  <a:lnTo>
                    <a:pt x="25615" y="176110"/>
                  </a:lnTo>
                  <a:close/>
                </a:path>
                <a:path w="546734" h="271779">
                  <a:moveTo>
                    <a:pt x="26339" y="182727"/>
                  </a:moveTo>
                  <a:lnTo>
                    <a:pt x="24676" y="182346"/>
                  </a:lnTo>
                  <a:lnTo>
                    <a:pt x="24688" y="183667"/>
                  </a:lnTo>
                  <a:lnTo>
                    <a:pt x="25996" y="184188"/>
                  </a:lnTo>
                  <a:lnTo>
                    <a:pt x="26339" y="182727"/>
                  </a:lnTo>
                  <a:close/>
                </a:path>
                <a:path w="546734" h="271779">
                  <a:moveTo>
                    <a:pt x="27914" y="184937"/>
                  </a:moveTo>
                  <a:lnTo>
                    <a:pt x="25996" y="184188"/>
                  </a:lnTo>
                  <a:lnTo>
                    <a:pt x="25704" y="185394"/>
                  </a:lnTo>
                  <a:lnTo>
                    <a:pt x="27736" y="185394"/>
                  </a:lnTo>
                  <a:lnTo>
                    <a:pt x="27914" y="184937"/>
                  </a:lnTo>
                  <a:close/>
                </a:path>
                <a:path w="546734" h="271779">
                  <a:moveTo>
                    <a:pt x="30175" y="163487"/>
                  </a:moveTo>
                  <a:lnTo>
                    <a:pt x="29210" y="161963"/>
                  </a:lnTo>
                  <a:lnTo>
                    <a:pt x="27508" y="159854"/>
                  </a:lnTo>
                  <a:lnTo>
                    <a:pt x="27736" y="160807"/>
                  </a:lnTo>
                  <a:lnTo>
                    <a:pt x="30175" y="163487"/>
                  </a:lnTo>
                  <a:close/>
                </a:path>
                <a:path w="546734" h="271779">
                  <a:moveTo>
                    <a:pt x="31191" y="186245"/>
                  </a:moveTo>
                  <a:lnTo>
                    <a:pt x="29273" y="186918"/>
                  </a:lnTo>
                  <a:lnTo>
                    <a:pt x="31178" y="187540"/>
                  </a:lnTo>
                  <a:lnTo>
                    <a:pt x="31191" y="186245"/>
                  </a:lnTo>
                  <a:close/>
                </a:path>
                <a:path w="546734" h="271779">
                  <a:moveTo>
                    <a:pt x="35712" y="169011"/>
                  </a:moveTo>
                  <a:lnTo>
                    <a:pt x="34124" y="170281"/>
                  </a:lnTo>
                  <a:lnTo>
                    <a:pt x="29679" y="175107"/>
                  </a:lnTo>
                  <a:lnTo>
                    <a:pt x="26200" y="180822"/>
                  </a:lnTo>
                  <a:lnTo>
                    <a:pt x="31521" y="175361"/>
                  </a:lnTo>
                  <a:lnTo>
                    <a:pt x="35712" y="169011"/>
                  </a:lnTo>
                  <a:close/>
                </a:path>
                <a:path w="546734" h="271779">
                  <a:moveTo>
                    <a:pt x="35979" y="168795"/>
                  </a:moveTo>
                  <a:lnTo>
                    <a:pt x="35801" y="168884"/>
                  </a:lnTo>
                  <a:lnTo>
                    <a:pt x="35712" y="169011"/>
                  </a:lnTo>
                  <a:lnTo>
                    <a:pt x="35979" y="168795"/>
                  </a:lnTo>
                  <a:close/>
                </a:path>
                <a:path w="546734" h="271779">
                  <a:moveTo>
                    <a:pt x="36385" y="244500"/>
                  </a:moveTo>
                  <a:lnTo>
                    <a:pt x="28105" y="242468"/>
                  </a:lnTo>
                  <a:lnTo>
                    <a:pt x="27736" y="245148"/>
                  </a:lnTo>
                  <a:lnTo>
                    <a:pt x="30657" y="245808"/>
                  </a:lnTo>
                  <a:lnTo>
                    <a:pt x="31584" y="248462"/>
                  </a:lnTo>
                  <a:lnTo>
                    <a:pt x="35407" y="248221"/>
                  </a:lnTo>
                  <a:lnTo>
                    <a:pt x="36385" y="244500"/>
                  </a:lnTo>
                  <a:close/>
                </a:path>
                <a:path w="546734" h="271779">
                  <a:moveTo>
                    <a:pt x="38252" y="184124"/>
                  </a:moveTo>
                  <a:lnTo>
                    <a:pt x="29451" y="180949"/>
                  </a:lnTo>
                  <a:lnTo>
                    <a:pt x="27914" y="184937"/>
                  </a:lnTo>
                  <a:lnTo>
                    <a:pt x="31191" y="186245"/>
                  </a:lnTo>
                  <a:lnTo>
                    <a:pt x="35013" y="184886"/>
                  </a:lnTo>
                  <a:lnTo>
                    <a:pt x="38252" y="184124"/>
                  </a:lnTo>
                  <a:close/>
                </a:path>
                <a:path w="546734" h="271779">
                  <a:moveTo>
                    <a:pt x="39052" y="183934"/>
                  </a:moveTo>
                  <a:lnTo>
                    <a:pt x="38252" y="184124"/>
                  </a:lnTo>
                  <a:lnTo>
                    <a:pt x="38963" y="184378"/>
                  </a:lnTo>
                  <a:lnTo>
                    <a:pt x="39052" y="183934"/>
                  </a:lnTo>
                  <a:close/>
                </a:path>
                <a:path w="546734" h="271779">
                  <a:moveTo>
                    <a:pt x="40792" y="227545"/>
                  </a:moveTo>
                  <a:lnTo>
                    <a:pt x="39573" y="226326"/>
                  </a:lnTo>
                  <a:lnTo>
                    <a:pt x="37680" y="227495"/>
                  </a:lnTo>
                  <a:lnTo>
                    <a:pt x="38468" y="228282"/>
                  </a:lnTo>
                  <a:lnTo>
                    <a:pt x="38887" y="228701"/>
                  </a:lnTo>
                  <a:lnTo>
                    <a:pt x="40792" y="227545"/>
                  </a:lnTo>
                  <a:close/>
                </a:path>
                <a:path w="546734" h="271779">
                  <a:moveTo>
                    <a:pt x="40792" y="207606"/>
                  </a:moveTo>
                  <a:lnTo>
                    <a:pt x="40005" y="206806"/>
                  </a:lnTo>
                  <a:lnTo>
                    <a:pt x="39573" y="206387"/>
                  </a:lnTo>
                  <a:lnTo>
                    <a:pt x="37680" y="207556"/>
                  </a:lnTo>
                  <a:lnTo>
                    <a:pt x="38468" y="208343"/>
                  </a:lnTo>
                  <a:lnTo>
                    <a:pt x="38887" y="208775"/>
                  </a:lnTo>
                  <a:lnTo>
                    <a:pt x="40792" y="207606"/>
                  </a:lnTo>
                  <a:close/>
                </a:path>
                <a:path w="546734" h="271779">
                  <a:moveTo>
                    <a:pt x="41224" y="142557"/>
                  </a:moveTo>
                  <a:lnTo>
                    <a:pt x="35966" y="144487"/>
                  </a:lnTo>
                  <a:lnTo>
                    <a:pt x="33528" y="141935"/>
                  </a:lnTo>
                  <a:lnTo>
                    <a:pt x="30962" y="145999"/>
                  </a:lnTo>
                  <a:lnTo>
                    <a:pt x="26212" y="145478"/>
                  </a:lnTo>
                  <a:lnTo>
                    <a:pt x="20675" y="151193"/>
                  </a:lnTo>
                  <a:lnTo>
                    <a:pt x="13563" y="155321"/>
                  </a:lnTo>
                  <a:lnTo>
                    <a:pt x="7797" y="160807"/>
                  </a:lnTo>
                  <a:lnTo>
                    <a:pt x="7340" y="164388"/>
                  </a:lnTo>
                  <a:lnTo>
                    <a:pt x="4533" y="167424"/>
                  </a:lnTo>
                  <a:lnTo>
                    <a:pt x="9334" y="168478"/>
                  </a:lnTo>
                  <a:lnTo>
                    <a:pt x="10515" y="164782"/>
                  </a:lnTo>
                  <a:lnTo>
                    <a:pt x="11201" y="162598"/>
                  </a:lnTo>
                  <a:lnTo>
                    <a:pt x="9715" y="163817"/>
                  </a:lnTo>
                  <a:lnTo>
                    <a:pt x="8191" y="164782"/>
                  </a:lnTo>
                  <a:lnTo>
                    <a:pt x="10871" y="162344"/>
                  </a:lnTo>
                  <a:lnTo>
                    <a:pt x="11328" y="162229"/>
                  </a:lnTo>
                  <a:lnTo>
                    <a:pt x="11671" y="161150"/>
                  </a:lnTo>
                  <a:lnTo>
                    <a:pt x="21564" y="156514"/>
                  </a:lnTo>
                  <a:lnTo>
                    <a:pt x="21602" y="151612"/>
                  </a:lnTo>
                  <a:lnTo>
                    <a:pt x="24866" y="155765"/>
                  </a:lnTo>
                  <a:lnTo>
                    <a:pt x="26670" y="151612"/>
                  </a:lnTo>
                  <a:lnTo>
                    <a:pt x="27736" y="149174"/>
                  </a:lnTo>
                  <a:lnTo>
                    <a:pt x="27736" y="148539"/>
                  </a:lnTo>
                  <a:lnTo>
                    <a:pt x="29413" y="152069"/>
                  </a:lnTo>
                  <a:lnTo>
                    <a:pt x="33502" y="148539"/>
                  </a:lnTo>
                  <a:lnTo>
                    <a:pt x="35267" y="147015"/>
                  </a:lnTo>
                  <a:lnTo>
                    <a:pt x="36372" y="145999"/>
                  </a:lnTo>
                  <a:lnTo>
                    <a:pt x="36944" y="145478"/>
                  </a:lnTo>
                  <a:lnTo>
                    <a:pt x="36182" y="144691"/>
                  </a:lnTo>
                  <a:lnTo>
                    <a:pt x="40335" y="144691"/>
                  </a:lnTo>
                  <a:lnTo>
                    <a:pt x="40005" y="143421"/>
                  </a:lnTo>
                  <a:lnTo>
                    <a:pt x="41224" y="142557"/>
                  </a:lnTo>
                  <a:close/>
                </a:path>
                <a:path w="546734" h="271779">
                  <a:moveTo>
                    <a:pt x="41897" y="142303"/>
                  </a:moveTo>
                  <a:lnTo>
                    <a:pt x="41783" y="142151"/>
                  </a:lnTo>
                  <a:lnTo>
                    <a:pt x="41224" y="142557"/>
                  </a:lnTo>
                  <a:lnTo>
                    <a:pt x="41897" y="142303"/>
                  </a:lnTo>
                  <a:close/>
                </a:path>
                <a:path w="546734" h="271779">
                  <a:moveTo>
                    <a:pt x="43878" y="258216"/>
                  </a:moveTo>
                  <a:lnTo>
                    <a:pt x="43078" y="257429"/>
                  </a:lnTo>
                  <a:lnTo>
                    <a:pt x="42659" y="256997"/>
                  </a:lnTo>
                  <a:lnTo>
                    <a:pt x="40754" y="258165"/>
                  </a:lnTo>
                  <a:lnTo>
                    <a:pt x="41541" y="258965"/>
                  </a:lnTo>
                  <a:lnTo>
                    <a:pt x="41973" y="259384"/>
                  </a:lnTo>
                  <a:lnTo>
                    <a:pt x="43878" y="258216"/>
                  </a:lnTo>
                  <a:close/>
                </a:path>
                <a:path w="546734" h="271779">
                  <a:moveTo>
                    <a:pt x="45910" y="214363"/>
                  </a:moveTo>
                  <a:lnTo>
                    <a:pt x="45618" y="210032"/>
                  </a:lnTo>
                  <a:lnTo>
                    <a:pt x="45618" y="209905"/>
                  </a:lnTo>
                  <a:lnTo>
                    <a:pt x="38468" y="209905"/>
                  </a:lnTo>
                  <a:lnTo>
                    <a:pt x="31356" y="209651"/>
                  </a:lnTo>
                  <a:lnTo>
                    <a:pt x="23977" y="209524"/>
                  </a:lnTo>
                  <a:lnTo>
                    <a:pt x="18859" y="210794"/>
                  </a:lnTo>
                  <a:lnTo>
                    <a:pt x="18542" y="214604"/>
                  </a:lnTo>
                  <a:lnTo>
                    <a:pt x="22009" y="210032"/>
                  </a:lnTo>
                  <a:lnTo>
                    <a:pt x="26339" y="214604"/>
                  </a:lnTo>
                  <a:lnTo>
                    <a:pt x="35331" y="214477"/>
                  </a:lnTo>
                  <a:lnTo>
                    <a:pt x="41859" y="210032"/>
                  </a:lnTo>
                  <a:lnTo>
                    <a:pt x="45910" y="214363"/>
                  </a:lnTo>
                  <a:close/>
                </a:path>
                <a:path w="546734" h="271779">
                  <a:moveTo>
                    <a:pt x="46139" y="217652"/>
                  </a:moveTo>
                  <a:lnTo>
                    <a:pt x="45935" y="214604"/>
                  </a:lnTo>
                  <a:lnTo>
                    <a:pt x="44589" y="214604"/>
                  </a:lnTo>
                  <a:lnTo>
                    <a:pt x="44208" y="217271"/>
                  </a:lnTo>
                  <a:lnTo>
                    <a:pt x="46139" y="217652"/>
                  </a:lnTo>
                  <a:close/>
                </a:path>
                <a:path w="546734" h="271779">
                  <a:moveTo>
                    <a:pt x="46139" y="214604"/>
                  </a:moveTo>
                  <a:lnTo>
                    <a:pt x="45910" y="214363"/>
                  </a:lnTo>
                  <a:lnTo>
                    <a:pt x="45935" y="214604"/>
                  </a:lnTo>
                  <a:lnTo>
                    <a:pt x="46139" y="214604"/>
                  </a:lnTo>
                  <a:close/>
                </a:path>
                <a:path w="546734" h="271779">
                  <a:moveTo>
                    <a:pt x="46634" y="209918"/>
                  </a:moveTo>
                  <a:lnTo>
                    <a:pt x="45605" y="209778"/>
                  </a:lnTo>
                  <a:lnTo>
                    <a:pt x="45618" y="209905"/>
                  </a:lnTo>
                  <a:lnTo>
                    <a:pt x="46634" y="209918"/>
                  </a:lnTo>
                  <a:close/>
                </a:path>
                <a:path w="546734" h="271779">
                  <a:moveTo>
                    <a:pt x="47371" y="257886"/>
                  </a:moveTo>
                  <a:lnTo>
                    <a:pt x="43916" y="258038"/>
                  </a:lnTo>
                  <a:lnTo>
                    <a:pt x="44513" y="260273"/>
                  </a:lnTo>
                  <a:lnTo>
                    <a:pt x="47371" y="257886"/>
                  </a:lnTo>
                  <a:close/>
                </a:path>
                <a:path w="546734" h="271779">
                  <a:moveTo>
                    <a:pt x="47675" y="147002"/>
                  </a:moveTo>
                  <a:lnTo>
                    <a:pt x="43954" y="146494"/>
                  </a:lnTo>
                  <a:lnTo>
                    <a:pt x="35255" y="148704"/>
                  </a:lnTo>
                  <a:lnTo>
                    <a:pt x="37287" y="149567"/>
                  </a:lnTo>
                  <a:lnTo>
                    <a:pt x="32334" y="151612"/>
                  </a:lnTo>
                  <a:lnTo>
                    <a:pt x="27952" y="153416"/>
                  </a:lnTo>
                  <a:lnTo>
                    <a:pt x="29337" y="152031"/>
                  </a:lnTo>
                  <a:lnTo>
                    <a:pt x="27660" y="153530"/>
                  </a:lnTo>
                  <a:lnTo>
                    <a:pt x="25869" y="154266"/>
                  </a:lnTo>
                  <a:lnTo>
                    <a:pt x="26835" y="154279"/>
                  </a:lnTo>
                  <a:lnTo>
                    <a:pt x="24676" y="156210"/>
                  </a:lnTo>
                  <a:lnTo>
                    <a:pt x="20485" y="160870"/>
                  </a:lnTo>
                  <a:lnTo>
                    <a:pt x="27089" y="154279"/>
                  </a:lnTo>
                  <a:lnTo>
                    <a:pt x="28257" y="154279"/>
                  </a:lnTo>
                  <a:lnTo>
                    <a:pt x="33362" y="151993"/>
                  </a:lnTo>
                  <a:lnTo>
                    <a:pt x="37376" y="149606"/>
                  </a:lnTo>
                  <a:lnTo>
                    <a:pt x="38468" y="150063"/>
                  </a:lnTo>
                  <a:lnTo>
                    <a:pt x="41160" y="148666"/>
                  </a:lnTo>
                  <a:lnTo>
                    <a:pt x="46126" y="149542"/>
                  </a:lnTo>
                  <a:lnTo>
                    <a:pt x="47675" y="147002"/>
                  </a:lnTo>
                  <a:close/>
                </a:path>
                <a:path w="546734" h="271779">
                  <a:moveTo>
                    <a:pt x="48196" y="202349"/>
                  </a:moveTo>
                  <a:lnTo>
                    <a:pt x="48044" y="202285"/>
                  </a:lnTo>
                  <a:lnTo>
                    <a:pt x="48196" y="202349"/>
                  </a:lnTo>
                  <a:close/>
                </a:path>
                <a:path w="546734" h="271779">
                  <a:moveTo>
                    <a:pt x="48844" y="158432"/>
                  </a:moveTo>
                  <a:lnTo>
                    <a:pt x="40919" y="157391"/>
                  </a:lnTo>
                  <a:lnTo>
                    <a:pt x="37363" y="159854"/>
                  </a:lnTo>
                  <a:lnTo>
                    <a:pt x="37363" y="163741"/>
                  </a:lnTo>
                  <a:lnTo>
                    <a:pt x="36931" y="165011"/>
                  </a:lnTo>
                  <a:lnTo>
                    <a:pt x="36144" y="165011"/>
                  </a:lnTo>
                  <a:lnTo>
                    <a:pt x="34975" y="163741"/>
                  </a:lnTo>
                  <a:lnTo>
                    <a:pt x="36195" y="162471"/>
                  </a:lnTo>
                  <a:lnTo>
                    <a:pt x="37363" y="163741"/>
                  </a:lnTo>
                  <a:lnTo>
                    <a:pt x="37363" y="159854"/>
                  </a:lnTo>
                  <a:lnTo>
                    <a:pt x="35394" y="161201"/>
                  </a:lnTo>
                  <a:lnTo>
                    <a:pt x="28295" y="168821"/>
                  </a:lnTo>
                  <a:lnTo>
                    <a:pt x="24409" y="173736"/>
                  </a:lnTo>
                  <a:lnTo>
                    <a:pt x="25463" y="172631"/>
                  </a:lnTo>
                  <a:lnTo>
                    <a:pt x="26619" y="175171"/>
                  </a:lnTo>
                  <a:lnTo>
                    <a:pt x="26200" y="175171"/>
                  </a:lnTo>
                  <a:lnTo>
                    <a:pt x="25615" y="176110"/>
                  </a:lnTo>
                  <a:lnTo>
                    <a:pt x="27965" y="175171"/>
                  </a:lnTo>
                  <a:lnTo>
                    <a:pt x="29222" y="172631"/>
                  </a:lnTo>
                  <a:lnTo>
                    <a:pt x="30467" y="170091"/>
                  </a:lnTo>
                  <a:lnTo>
                    <a:pt x="35394" y="166281"/>
                  </a:lnTo>
                  <a:lnTo>
                    <a:pt x="37401" y="165011"/>
                  </a:lnTo>
                  <a:lnTo>
                    <a:pt x="41414" y="162471"/>
                  </a:lnTo>
                  <a:lnTo>
                    <a:pt x="48387" y="158661"/>
                  </a:lnTo>
                  <a:lnTo>
                    <a:pt x="48844" y="158432"/>
                  </a:lnTo>
                  <a:close/>
                </a:path>
                <a:path w="546734" h="271779">
                  <a:moveTo>
                    <a:pt x="49212" y="251282"/>
                  </a:moveTo>
                  <a:lnTo>
                    <a:pt x="48602" y="246265"/>
                  </a:lnTo>
                  <a:lnTo>
                    <a:pt x="41694" y="247548"/>
                  </a:lnTo>
                  <a:lnTo>
                    <a:pt x="36944" y="246684"/>
                  </a:lnTo>
                  <a:lnTo>
                    <a:pt x="39319" y="252552"/>
                  </a:lnTo>
                  <a:lnTo>
                    <a:pt x="37680" y="253568"/>
                  </a:lnTo>
                  <a:lnTo>
                    <a:pt x="38468" y="254355"/>
                  </a:lnTo>
                  <a:lnTo>
                    <a:pt x="38887" y="254774"/>
                  </a:lnTo>
                  <a:lnTo>
                    <a:pt x="40792" y="253619"/>
                  </a:lnTo>
                  <a:lnTo>
                    <a:pt x="40005" y="252818"/>
                  </a:lnTo>
                  <a:lnTo>
                    <a:pt x="43332" y="249275"/>
                  </a:lnTo>
                  <a:lnTo>
                    <a:pt x="49212" y="251282"/>
                  </a:lnTo>
                  <a:close/>
                </a:path>
                <a:path w="546734" h="271779">
                  <a:moveTo>
                    <a:pt x="49377" y="193751"/>
                  </a:moveTo>
                  <a:lnTo>
                    <a:pt x="48374" y="193548"/>
                  </a:lnTo>
                  <a:lnTo>
                    <a:pt x="48323" y="193903"/>
                  </a:lnTo>
                  <a:lnTo>
                    <a:pt x="49377" y="193751"/>
                  </a:lnTo>
                  <a:close/>
                </a:path>
                <a:path w="546734" h="271779">
                  <a:moveTo>
                    <a:pt x="49441" y="257784"/>
                  </a:moveTo>
                  <a:lnTo>
                    <a:pt x="48844" y="256628"/>
                  </a:lnTo>
                  <a:lnTo>
                    <a:pt x="47371" y="257886"/>
                  </a:lnTo>
                  <a:lnTo>
                    <a:pt x="49441" y="257784"/>
                  </a:lnTo>
                  <a:close/>
                </a:path>
                <a:path w="546734" h="271779">
                  <a:moveTo>
                    <a:pt x="51079" y="264769"/>
                  </a:moveTo>
                  <a:lnTo>
                    <a:pt x="50736" y="262102"/>
                  </a:lnTo>
                  <a:lnTo>
                    <a:pt x="44640" y="260375"/>
                  </a:lnTo>
                  <a:lnTo>
                    <a:pt x="51079" y="264769"/>
                  </a:lnTo>
                  <a:close/>
                </a:path>
                <a:path w="546734" h="271779">
                  <a:moveTo>
                    <a:pt x="51523" y="207606"/>
                  </a:moveTo>
                  <a:lnTo>
                    <a:pt x="50736" y="206806"/>
                  </a:lnTo>
                  <a:lnTo>
                    <a:pt x="50304" y="206387"/>
                  </a:lnTo>
                  <a:lnTo>
                    <a:pt x="48412" y="207556"/>
                  </a:lnTo>
                  <a:lnTo>
                    <a:pt x="49199" y="208343"/>
                  </a:lnTo>
                  <a:lnTo>
                    <a:pt x="49631" y="208775"/>
                  </a:lnTo>
                  <a:lnTo>
                    <a:pt x="51523" y="207606"/>
                  </a:lnTo>
                  <a:close/>
                </a:path>
                <a:path w="546734" h="271779">
                  <a:moveTo>
                    <a:pt x="57670" y="256679"/>
                  </a:moveTo>
                  <a:lnTo>
                    <a:pt x="56883" y="255892"/>
                  </a:lnTo>
                  <a:lnTo>
                    <a:pt x="56451" y="255473"/>
                  </a:lnTo>
                  <a:lnTo>
                    <a:pt x="54559" y="256628"/>
                  </a:lnTo>
                  <a:lnTo>
                    <a:pt x="55346" y="257429"/>
                  </a:lnTo>
                  <a:lnTo>
                    <a:pt x="55765" y="257848"/>
                  </a:lnTo>
                  <a:lnTo>
                    <a:pt x="57670" y="256679"/>
                  </a:lnTo>
                  <a:close/>
                </a:path>
                <a:path w="546734" h="271779">
                  <a:moveTo>
                    <a:pt x="61404" y="193878"/>
                  </a:moveTo>
                  <a:lnTo>
                    <a:pt x="58407" y="193014"/>
                  </a:lnTo>
                  <a:lnTo>
                    <a:pt x="53746" y="193141"/>
                  </a:lnTo>
                  <a:lnTo>
                    <a:pt x="49377" y="193751"/>
                  </a:lnTo>
                  <a:lnTo>
                    <a:pt x="53746" y="194652"/>
                  </a:lnTo>
                  <a:lnTo>
                    <a:pt x="54660" y="194030"/>
                  </a:lnTo>
                  <a:lnTo>
                    <a:pt x="55651" y="195046"/>
                  </a:lnTo>
                  <a:lnTo>
                    <a:pt x="61328" y="194576"/>
                  </a:lnTo>
                  <a:lnTo>
                    <a:pt x="61379" y="194030"/>
                  </a:lnTo>
                  <a:lnTo>
                    <a:pt x="61404" y="193878"/>
                  </a:lnTo>
                  <a:close/>
                </a:path>
                <a:path w="546734" h="271779">
                  <a:moveTo>
                    <a:pt x="70307" y="169087"/>
                  </a:moveTo>
                  <a:lnTo>
                    <a:pt x="69138" y="170014"/>
                  </a:lnTo>
                  <a:lnTo>
                    <a:pt x="68287" y="170256"/>
                  </a:lnTo>
                  <a:lnTo>
                    <a:pt x="66192" y="172402"/>
                  </a:lnTo>
                  <a:lnTo>
                    <a:pt x="66065" y="173088"/>
                  </a:lnTo>
                  <a:lnTo>
                    <a:pt x="66332" y="176098"/>
                  </a:lnTo>
                  <a:lnTo>
                    <a:pt x="68567" y="172935"/>
                  </a:lnTo>
                  <a:lnTo>
                    <a:pt x="70307" y="169087"/>
                  </a:lnTo>
                  <a:close/>
                </a:path>
                <a:path w="546734" h="271779">
                  <a:moveTo>
                    <a:pt x="71513" y="210235"/>
                  </a:moveTo>
                  <a:lnTo>
                    <a:pt x="70662" y="209905"/>
                  </a:lnTo>
                  <a:lnTo>
                    <a:pt x="70866" y="210527"/>
                  </a:lnTo>
                  <a:lnTo>
                    <a:pt x="71513" y="210235"/>
                  </a:lnTo>
                  <a:close/>
                </a:path>
                <a:path w="546734" h="271779">
                  <a:moveTo>
                    <a:pt x="72478" y="157505"/>
                  </a:moveTo>
                  <a:lnTo>
                    <a:pt x="67602" y="156210"/>
                  </a:lnTo>
                  <a:lnTo>
                    <a:pt x="59474" y="156768"/>
                  </a:lnTo>
                  <a:lnTo>
                    <a:pt x="51396" y="157391"/>
                  </a:lnTo>
                  <a:lnTo>
                    <a:pt x="50634" y="158394"/>
                  </a:lnTo>
                  <a:lnTo>
                    <a:pt x="50863" y="157441"/>
                  </a:lnTo>
                  <a:lnTo>
                    <a:pt x="48844" y="158432"/>
                  </a:lnTo>
                  <a:lnTo>
                    <a:pt x="50444" y="158648"/>
                  </a:lnTo>
                  <a:lnTo>
                    <a:pt x="47663" y="162344"/>
                  </a:lnTo>
                  <a:lnTo>
                    <a:pt x="49771" y="162407"/>
                  </a:lnTo>
                  <a:lnTo>
                    <a:pt x="52273" y="160807"/>
                  </a:lnTo>
                  <a:lnTo>
                    <a:pt x="52451" y="163360"/>
                  </a:lnTo>
                  <a:lnTo>
                    <a:pt x="51435" y="174701"/>
                  </a:lnTo>
                  <a:lnTo>
                    <a:pt x="53797" y="170014"/>
                  </a:lnTo>
                  <a:lnTo>
                    <a:pt x="53797" y="159283"/>
                  </a:lnTo>
                  <a:lnTo>
                    <a:pt x="58483" y="160388"/>
                  </a:lnTo>
                  <a:lnTo>
                    <a:pt x="59385" y="157708"/>
                  </a:lnTo>
                  <a:lnTo>
                    <a:pt x="63004" y="157746"/>
                  </a:lnTo>
                  <a:lnTo>
                    <a:pt x="64884" y="158242"/>
                  </a:lnTo>
                  <a:lnTo>
                    <a:pt x="72478" y="157505"/>
                  </a:lnTo>
                  <a:close/>
                </a:path>
                <a:path w="546734" h="271779">
                  <a:moveTo>
                    <a:pt x="75857" y="214376"/>
                  </a:moveTo>
                  <a:lnTo>
                    <a:pt x="72212" y="214604"/>
                  </a:lnTo>
                  <a:lnTo>
                    <a:pt x="70866" y="210527"/>
                  </a:lnTo>
                  <a:lnTo>
                    <a:pt x="69761" y="211048"/>
                  </a:lnTo>
                  <a:lnTo>
                    <a:pt x="72542" y="217360"/>
                  </a:lnTo>
                  <a:lnTo>
                    <a:pt x="75603" y="214604"/>
                  </a:lnTo>
                  <a:lnTo>
                    <a:pt x="75857" y="214376"/>
                  </a:lnTo>
                  <a:close/>
                </a:path>
                <a:path w="546734" h="271779">
                  <a:moveTo>
                    <a:pt x="76873" y="213461"/>
                  </a:moveTo>
                  <a:lnTo>
                    <a:pt x="75857" y="214376"/>
                  </a:lnTo>
                  <a:lnTo>
                    <a:pt x="76873" y="213461"/>
                  </a:lnTo>
                  <a:close/>
                </a:path>
                <a:path w="546734" h="271779">
                  <a:moveTo>
                    <a:pt x="78346" y="211429"/>
                  </a:moveTo>
                  <a:lnTo>
                    <a:pt x="76835" y="209016"/>
                  </a:lnTo>
                  <a:lnTo>
                    <a:pt x="74256" y="208000"/>
                  </a:lnTo>
                  <a:lnTo>
                    <a:pt x="72199" y="209918"/>
                  </a:lnTo>
                  <a:lnTo>
                    <a:pt x="71513" y="210235"/>
                  </a:lnTo>
                  <a:lnTo>
                    <a:pt x="75628" y="211810"/>
                  </a:lnTo>
                  <a:lnTo>
                    <a:pt x="78346" y="211429"/>
                  </a:lnTo>
                  <a:close/>
                </a:path>
                <a:path w="546734" h="271779">
                  <a:moveTo>
                    <a:pt x="78536" y="206768"/>
                  </a:moveTo>
                  <a:lnTo>
                    <a:pt x="78397" y="206717"/>
                  </a:lnTo>
                  <a:lnTo>
                    <a:pt x="78346" y="206857"/>
                  </a:lnTo>
                  <a:lnTo>
                    <a:pt x="78536" y="206768"/>
                  </a:lnTo>
                  <a:close/>
                </a:path>
                <a:path w="546734" h="271779">
                  <a:moveTo>
                    <a:pt x="79133" y="252082"/>
                  </a:moveTo>
                  <a:lnTo>
                    <a:pt x="77914" y="250863"/>
                  </a:lnTo>
                  <a:lnTo>
                    <a:pt x="76009" y="252018"/>
                  </a:lnTo>
                  <a:lnTo>
                    <a:pt x="76809" y="252818"/>
                  </a:lnTo>
                  <a:lnTo>
                    <a:pt x="77228" y="253238"/>
                  </a:lnTo>
                  <a:lnTo>
                    <a:pt x="79133" y="252082"/>
                  </a:lnTo>
                  <a:close/>
                </a:path>
                <a:path w="546734" h="271779">
                  <a:moveTo>
                    <a:pt x="81597" y="239306"/>
                  </a:moveTo>
                  <a:lnTo>
                    <a:pt x="81407" y="237591"/>
                  </a:lnTo>
                  <a:lnTo>
                    <a:pt x="79133" y="238226"/>
                  </a:lnTo>
                  <a:lnTo>
                    <a:pt x="81597" y="239306"/>
                  </a:lnTo>
                  <a:close/>
                </a:path>
                <a:path w="546734" h="271779">
                  <a:moveTo>
                    <a:pt x="81978" y="239483"/>
                  </a:moveTo>
                  <a:lnTo>
                    <a:pt x="81597" y="239306"/>
                  </a:lnTo>
                  <a:lnTo>
                    <a:pt x="81737" y="240690"/>
                  </a:lnTo>
                  <a:lnTo>
                    <a:pt x="81953" y="239750"/>
                  </a:lnTo>
                  <a:lnTo>
                    <a:pt x="81978" y="239483"/>
                  </a:lnTo>
                  <a:close/>
                </a:path>
                <a:path w="546734" h="271779">
                  <a:moveTo>
                    <a:pt x="82372" y="182346"/>
                  </a:moveTo>
                  <a:lnTo>
                    <a:pt x="81407" y="182270"/>
                  </a:lnTo>
                  <a:lnTo>
                    <a:pt x="81419" y="183426"/>
                  </a:lnTo>
                  <a:lnTo>
                    <a:pt x="82181" y="183565"/>
                  </a:lnTo>
                  <a:lnTo>
                    <a:pt x="82372" y="182346"/>
                  </a:lnTo>
                  <a:close/>
                </a:path>
                <a:path w="546734" h="271779">
                  <a:moveTo>
                    <a:pt x="82689" y="225132"/>
                  </a:moveTo>
                  <a:lnTo>
                    <a:pt x="82257" y="224383"/>
                  </a:lnTo>
                  <a:lnTo>
                    <a:pt x="80479" y="222681"/>
                  </a:lnTo>
                  <a:lnTo>
                    <a:pt x="80645" y="224510"/>
                  </a:lnTo>
                  <a:lnTo>
                    <a:pt x="82689" y="225132"/>
                  </a:lnTo>
                  <a:close/>
                </a:path>
                <a:path w="546734" h="271779">
                  <a:moveTo>
                    <a:pt x="85598" y="184226"/>
                  </a:moveTo>
                  <a:lnTo>
                    <a:pt x="81432" y="185318"/>
                  </a:lnTo>
                  <a:lnTo>
                    <a:pt x="81419" y="183426"/>
                  </a:lnTo>
                  <a:lnTo>
                    <a:pt x="75272" y="182270"/>
                  </a:lnTo>
                  <a:lnTo>
                    <a:pt x="75272" y="188417"/>
                  </a:lnTo>
                  <a:lnTo>
                    <a:pt x="84480" y="188417"/>
                  </a:lnTo>
                  <a:lnTo>
                    <a:pt x="85305" y="185318"/>
                  </a:lnTo>
                  <a:lnTo>
                    <a:pt x="85598" y="184226"/>
                  </a:lnTo>
                  <a:close/>
                </a:path>
                <a:path w="546734" h="271779">
                  <a:moveTo>
                    <a:pt x="86804" y="247484"/>
                  </a:moveTo>
                  <a:lnTo>
                    <a:pt x="86004" y="246697"/>
                  </a:lnTo>
                  <a:lnTo>
                    <a:pt x="85585" y="246265"/>
                  </a:lnTo>
                  <a:lnTo>
                    <a:pt x="83693" y="247434"/>
                  </a:lnTo>
                  <a:lnTo>
                    <a:pt x="84480" y="248221"/>
                  </a:lnTo>
                  <a:lnTo>
                    <a:pt x="84899" y="248640"/>
                  </a:lnTo>
                  <a:lnTo>
                    <a:pt x="86804" y="247484"/>
                  </a:lnTo>
                  <a:close/>
                </a:path>
                <a:path w="546734" h="271779">
                  <a:moveTo>
                    <a:pt x="88328" y="270471"/>
                  </a:moveTo>
                  <a:lnTo>
                    <a:pt x="87541" y="269684"/>
                  </a:lnTo>
                  <a:lnTo>
                    <a:pt x="87122" y="269252"/>
                  </a:lnTo>
                  <a:lnTo>
                    <a:pt x="85217" y="270433"/>
                  </a:lnTo>
                  <a:lnTo>
                    <a:pt x="86004" y="271221"/>
                  </a:lnTo>
                  <a:lnTo>
                    <a:pt x="86436" y="271640"/>
                  </a:lnTo>
                  <a:lnTo>
                    <a:pt x="88328" y="270471"/>
                  </a:lnTo>
                  <a:close/>
                </a:path>
                <a:path w="546734" h="271779">
                  <a:moveTo>
                    <a:pt x="89077" y="239115"/>
                  </a:moveTo>
                  <a:lnTo>
                    <a:pt x="87718" y="235940"/>
                  </a:lnTo>
                  <a:lnTo>
                    <a:pt x="82359" y="239750"/>
                  </a:lnTo>
                  <a:lnTo>
                    <a:pt x="86004" y="240639"/>
                  </a:lnTo>
                  <a:lnTo>
                    <a:pt x="89077" y="239115"/>
                  </a:lnTo>
                  <a:close/>
                </a:path>
                <a:path w="546734" h="271779">
                  <a:moveTo>
                    <a:pt x="89103" y="239306"/>
                  </a:moveTo>
                  <a:lnTo>
                    <a:pt x="89077" y="239115"/>
                  </a:lnTo>
                  <a:lnTo>
                    <a:pt x="88887" y="239483"/>
                  </a:lnTo>
                  <a:lnTo>
                    <a:pt x="89103" y="239306"/>
                  </a:lnTo>
                  <a:close/>
                </a:path>
                <a:path w="546734" h="271779">
                  <a:moveTo>
                    <a:pt x="91147" y="174472"/>
                  </a:moveTo>
                  <a:lnTo>
                    <a:pt x="87541" y="177673"/>
                  </a:lnTo>
                  <a:lnTo>
                    <a:pt x="82931" y="178689"/>
                  </a:lnTo>
                  <a:lnTo>
                    <a:pt x="82372" y="182346"/>
                  </a:lnTo>
                  <a:lnTo>
                    <a:pt x="84531" y="182524"/>
                  </a:lnTo>
                  <a:lnTo>
                    <a:pt x="91147" y="174472"/>
                  </a:lnTo>
                  <a:close/>
                </a:path>
                <a:path w="546734" h="271779">
                  <a:moveTo>
                    <a:pt x="97536" y="267411"/>
                  </a:moveTo>
                  <a:lnTo>
                    <a:pt x="96748" y="266611"/>
                  </a:lnTo>
                  <a:lnTo>
                    <a:pt x="96316" y="266192"/>
                  </a:lnTo>
                  <a:lnTo>
                    <a:pt x="94424" y="267347"/>
                  </a:lnTo>
                  <a:lnTo>
                    <a:pt x="95211" y="268147"/>
                  </a:lnTo>
                  <a:lnTo>
                    <a:pt x="95643" y="268566"/>
                  </a:lnTo>
                  <a:lnTo>
                    <a:pt x="97536" y="267411"/>
                  </a:lnTo>
                  <a:close/>
                </a:path>
                <a:path w="546734" h="271779">
                  <a:moveTo>
                    <a:pt x="97536" y="239814"/>
                  </a:moveTo>
                  <a:lnTo>
                    <a:pt x="96316" y="238594"/>
                  </a:lnTo>
                  <a:lnTo>
                    <a:pt x="94424" y="239763"/>
                  </a:lnTo>
                  <a:lnTo>
                    <a:pt x="95211" y="240550"/>
                  </a:lnTo>
                  <a:lnTo>
                    <a:pt x="95643" y="240969"/>
                  </a:lnTo>
                  <a:lnTo>
                    <a:pt x="97536" y="239814"/>
                  </a:lnTo>
                  <a:close/>
                </a:path>
                <a:path w="546734" h="271779">
                  <a:moveTo>
                    <a:pt x="97536" y="219862"/>
                  </a:moveTo>
                  <a:lnTo>
                    <a:pt x="96748" y="219087"/>
                  </a:lnTo>
                  <a:lnTo>
                    <a:pt x="96316" y="218655"/>
                  </a:lnTo>
                  <a:lnTo>
                    <a:pt x="94424" y="219811"/>
                  </a:lnTo>
                  <a:lnTo>
                    <a:pt x="95211" y="220611"/>
                  </a:lnTo>
                  <a:lnTo>
                    <a:pt x="95643" y="221043"/>
                  </a:lnTo>
                  <a:lnTo>
                    <a:pt x="97536" y="219862"/>
                  </a:lnTo>
                  <a:close/>
                </a:path>
                <a:path w="546734" h="271779">
                  <a:moveTo>
                    <a:pt x="102882" y="177774"/>
                  </a:moveTo>
                  <a:lnTo>
                    <a:pt x="102793" y="177253"/>
                  </a:lnTo>
                  <a:lnTo>
                    <a:pt x="102298" y="176758"/>
                  </a:lnTo>
                  <a:lnTo>
                    <a:pt x="102387" y="177596"/>
                  </a:lnTo>
                  <a:lnTo>
                    <a:pt x="102882" y="177774"/>
                  </a:lnTo>
                  <a:close/>
                </a:path>
                <a:path w="546734" h="271779">
                  <a:moveTo>
                    <a:pt x="103352" y="168668"/>
                  </a:moveTo>
                  <a:lnTo>
                    <a:pt x="102882" y="168503"/>
                  </a:lnTo>
                  <a:lnTo>
                    <a:pt x="102920" y="168783"/>
                  </a:lnTo>
                  <a:lnTo>
                    <a:pt x="103352" y="168668"/>
                  </a:lnTo>
                  <a:close/>
                </a:path>
                <a:path w="546734" h="271779">
                  <a:moveTo>
                    <a:pt x="103441" y="148869"/>
                  </a:moveTo>
                  <a:lnTo>
                    <a:pt x="102082" y="149771"/>
                  </a:lnTo>
                  <a:lnTo>
                    <a:pt x="102336" y="150025"/>
                  </a:lnTo>
                  <a:lnTo>
                    <a:pt x="103441" y="148869"/>
                  </a:lnTo>
                  <a:close/>
                </a:path>
                <a:path w="546734" h="271779">
                  <a:moveTo>
                    <a:pt x="104686" y="181076"/>
                  </a:moveTo>
                  <a:lnTo>
                    <a:pt x="102704" y="180708"/>
                  </a:lnTo>
                  <a:lnTo>
                    <a:pt x="102882" y="182346"/>
                  </a:lnTo>
                  <a:lnTo>
                    <a:pt x="104609" y="183057"/>
                  </a:lnTo>
                  <a:lnTo>
                    <a:pt x="104686" y="181076"/>
                  </a:lnTo>
                  <a:close/>
                </a:path>
                <a:path w="546734" h="271779">
                  <a:moveTo>
                    <a:pt x="106553" y="165011"/>
                  </a:moveTo>
                  <a:lnTo>
                    <a:pt x="106235" y="164833"/>
                  </a:lnTo>
                  <a:lnTo>
                    <a:pt x="106159" y="165011"/>
                  </a:lnTo>
                  <a:lnTo>
                    <a:pt x="106553" y="165011"/>
                  </a:lnTo>
                  <a:close/>
                </a:path>
                <a:path w="546734" h="271779">
                  <a:moveTo>
                    <a:pt x="107784" y="152311"/>
                  </a:moveTo>
                  <a:lnTo>
                    <a:pt x="107480" y="152311"/>
                  </a:lnTo>
                  <a:lnTo>
                    <a:pt x="107683" y="152488"/>
                  </a:lnTo>
                  <a:lnTo>
                    <a:pt x="107784" y="152311"/>
                  </a:lnTo>
                  <a:close/>
                </a:path>
                <a:path w="546734" h="271779">
                  <a:moveTo>
                    <a:pt x="108178" y="189522"/>
                  </a:moveTo>
                  <a:lnTo>
                    <a:pt x="106248" y="184759"/>
                  </a:lnTo>
                  <a:lnTo>
                    <a:pt x="107162" y="184099"/>
                  </a:lnTo>
                  <a:lnTo>
                    <a:pt x="104609" y="183057"/>
                  </a:lnTo>
                  <a:lnTo>
                    <a:pt x="104419" y="188442"/>
                  </a:lnTo>
                  <a:lnTo>
                    <a:pt x="107581" y="189915"/>
                  </a:lnTo>
                  <a:lnTo>
                    <a:pt x="108178" y="189522"/>
                  </a:lnTo>
                  <a:close/>
                </a:path>
                <a:path w="546734" h="271779">
                  <a:moveTo>
                    <a:pt x="108851" y="183527"/>
                  </a:moveTo>
                  <a:lnTo>
                    <a:pt x="108839" y="183235"/>
                  </a:lnTo>
                  <a:lnTo>
                    <a:pt x="108635" y="183032"/>
                  </a:lnTo>
                  <a:lnTo>
                    <a:pt x="107162" y="184099"/>
                  </a:lnTo>
                  <a:lnTo>
                    <a:pt x="108445" y="184632"/>
                  </a:lnTo>
                  <a:lnTo>
                    <a:pt x="108851" y="183527"/>
                  </a:lnTo>
                  <a:close/>
                </a:path>
                <a:path w="546734" h="271779">
                  <a:moveTo>
                    <a:pt x="111620" y="176123"/>
                  </a:moveTo>
                  <a:lnTo>
                    <a:pt x="111506" y="176631"/>
                  </a:lnTo>
                  <a:lnTo>
                    <a:pt x="111442" y="177139"/>
                  </a:lnTo>
                  <a:lnTo>
                    <a:pt x="111620" y="177901"/>
                  </a:lnTo>
                  <a:lnTo>
                    <a:pt x="111620" y="176123"/>
                  </a:lnTo>
                  <a:close/>
                </a:path>
                <a:path w="546734" h="271779">
                  <a:moveTo>
                    <a:pt x="112877" y="201472"/>
                  </a:moveTo>
                  <a:lnTo>
                    <a:pt x="111658" y="200253"/>
                  </a:lnTo>
                  <a:lnTo>
                    <a:pt x="109753" y="201409"/>
                  </a:lnTo>
                  <a:lnTo>
                    <a:pt x="110553" y="202209"/>
                  </a:lnTo>
                  <a:lnTo>
                    <a:pt x="110972" y="202628"/>
                  </a:lnTo>
                  <a:lnTo>
                    <a:pt x="112877" y="201472"/>
                  </a:lnTo>
                  <a:close/>
                </a:path>
                <a:path w="546734" h="271779">
                  <a:moveTo>
                    <a:pt x="114477" y="172707"/>
                  </a:moveTo>
                  <a:lnTo>
                    <a:pt x="102362" y="163677"/>
                  </a:lnTo>
                  <a:lnTo>
                    <a:pt x="100685" y="162801"/>
                  </a:lnTo>
                  <a:lnTo>
                    <a:pt x="105879" y="167995"/>
                  </a:lnTo>
                  <a:lnTo>
                    <a:pt x="103352" y="168668"/>
                  </a:lnTo>
                  <a:lnTo>
                    <a:pt x="107200" y="170027"/>
                  </a:lnTo>
                  <a:lnTo>
                    <a:pt x="102565" y="174980"/>
                  </a:lnTo>
                  <a:lnTo>
                    <a:pt x="102489" y="175361"/>
                  </a:lnTo>
                  <a:lnTo>
                    <a:pt x="102793" y="177253"/>
                  </a:lnTo>
                  <a:lnTo>
                    <a:pt x="108635" y="183032"/>
                  </a:lnTo>
                  <a:lnTo>
                    <a:pt x="108889" y="182854"/>
                  </a:lnTo>
                  <a:lnTo>
                    <a:pt x="108927" y="183324"/>
                  </a:lnTo>
                  <a:lnTo>
                    <a:pt x="108978" y="182854"/>
                  </a:lnTo>
                  <a:lnTo>
                    <a:pt x="107480" y="174726"/>
                  </a:lnTo>
                  <a:lnTo>
                    <a:pt x="111353" y="176745"/>
                  </a:lnTo>
                  <a:lnTo>
                    <a:pt x="110896" y="174726"/>
                  </a:lnTo>
                  <a:lnTo>
                    <a:pt x="110553" y="173202"/>
                  </a:lnTo>
                  <a:lnTo>
                    <a:pt x="114477" y="172707"/>
                  </a:lnTo>
                  <a:close/>
                </a:path>
                <a:path w="546734" h="271779">
                  <a:moveTo>
                    <a:pt x="116497" y="177825"/>
                  </a:moveTo>
                  <a:lnTo>
                    <a:pt x="114896" y="177139"/>
                  </a:lnTo>
                  <a:lnTo>
                    <a:pt x="115150" y="173202"/>
                  </a:lnTo>
                  <a:lnTo>
                    <a:pt x="114554" y="172758"/>
                  </a:lnTo>
                  <a:lnTo>
                    <a:pt x="111760" y="179044"/>
                  </a:lnTo>
                  <a:lnTo>
                    <a:pt x="116497" y="177825"/>
                  </a:lnTo>
                  <a:close/>
                </a:path>
                <a:path w="546734" h="271779">
                  <a:moveTo>
                    <a:pt x="116738" y="177927"/>
                  </a:moveTo>
                  <a:lnTo>
                    <a:pt x="116687" y="177774"/>
                  </a:lnTo>
                  <a:lnTo>
                    <a:pt x="116497" y="177825"/>
                  </a:lnTo>
                  <a:lnTo>
                    <a:pt x="116738" y="177927"/>
                  </a:lnTo>
                  <a:close/>
                </a:path>
                <a:path w="546734" h="271779">
                  <a:moveTo>
                    <a:pt x="118211" y="182346"/>
                  </a:moveTo>
                  <a:lnTo>
                    <a:pt x="115912" y="181457"/>
                  </a:lnTo>
                  <a:lnTo>
                    <a:pt x="114261" y="180822"/>
                  </a:lnTo>
                  <a:lnTo>
                    <a:pt x="113271" y="180441"/>
                  </a:lnTo>
                  <a:lnTo>
                    <a:pt x="110553" y="180822"/>
                  </a:lnTo>
                  <a:lnTo>
                    <a:pt x="111391" y="177139"/>
                  </a:lnTo>
                  <a:lnTo>
                    <a:pt x="111366" y="176784"/>
                  </a:lnTo>
                  <a:lnTo>
                    <a:pt x="109156" y="182727"/>
                  </a:lnTo>
                  <a:lnTo>
                    <a:pt x="109093" y="183489"/>
                  </a:lnTo>
                  <a:lnTo>
                    <a:pt x="108927" y="183324"/>
                  </a:lnTo>
                  <a:lnTo>
                    <a:pt x="108813" y="184378"/>
                  </a:lnTo>
                  <a:lnTo>
                    <a:pt x="108686" y="186918"/>
                  </a:lnTo>
                  <a:lnTo>
                    <a:pt x="109804" y="187045"/>
                  </a:lnTo>
                  <a:lnTo>
                    <a:pt x="112153" y="183489"/>
                  </a:lnTo>
                  <a:lnTo>
                    <a:pt x="113499" y="181457"/>
                  </a:lnTo>
                  <a:lnTo>
                    <a:pt x="118211" y="182346"/>
                  </a:lnTo>
                  <a:close/>
                </a:path>
                <a:path w="546734" h="271779">
                  <a:moveTo>
                    <a:pt x="118313" y="176237"/>
                  </a:moveTo>
                  <a:lnTo>
                    <a:pt x="118160" y="176022"/>
                  </a:lnTo>
                  <a:lnTo>
                    <a:pt x="118148" y="176441"/>
                  </a:lnTo>
                  <a:lnTo>
                    <a:pt x="118313" y="176237"/>
                  </a:lnTo>
                  <a:close/>
                </a:path>
                <a:path w="546734" h="271779">
                  <a:moveTo>
                    <a:pt x="129120" y="203428"/>
                  </a:moveTo>
                  <a:lnTo>
                    <a:pt x="129006" y="200888"/>
                  </a:lnTo>
                  <a:lnTo>
                    <a:pt x="121323" y="185508"/>
                  </a:lnTo>
                  <a:lnTo>
                    <a:pt x="124053" y="192887"/>
                  </a:lnTo>
                  <a:lnTo>
                    <a:pt x="126263" y="200888"/>
                  </a:lnTo>
                  <a:lnTo>
                    <a:pt x="127419" y="209905"/>
                  </a:lnTo>
                  <a:lnTo>
                    <a:pt x="126847" y="209918"/>
                  </a:lnTo>
                  <a:lnTo>
                    <a:pt x="126847" y="216890"/>
                  </a:lnTo>
                  <a:lnTo>
                    <a:pt x="125831" y="222986"/>
                  </a:lnTo>
                  <a:lnTo>
                    <a:pt x="123621" y="229590"/>
                  </a:lnTo>
                  <a:lnTo>
                    <a:pt x="121285" y="236067"/>
                  </a:lnTo>
                  <a:lnTo>
                    <a:pt x="113601" y="233019"/>
                  </a:lnTo>
                  <a:lnTo>
                    <a:pt x="108597" y="227177"/>
                  </a:lnTo>
                  <a:lnTo>
                    <a:pt x="99809" y="225272"/>
                  </a:lnTo>
                  <a:lnTo>
                    <a:pt x="100507" y="224002"/>
                  </a:lnTo>
                  <a:lnTo>
                    <a:pt x="100647" y="223748"/>
                  </a:lnTo>
                  <a:lnTo>
                    <a:pt x="101625" y="221970"/>
                  </a:lnTo>
                  <a:lnTo>
                    <a:pt x="106362" y="221589"/>
                  </a:lnTo>
                  <a:lnTo>
                    <a:pt x="104419" y="214604"/>
                  </a:lnTo>
                  <a:lnTo>
                    <a:pt x="101854" y="216636"/>
                  </a:lnTo>
                  <a:lnTo>
                    <a:pt x="102031" y="221335"/>
                  </a:lnTo>
                  <a:lnTo>
                    <a:pt x="99809" y="223748"/>
                  </a:lnTo>
                  <a:lnTo>
                    <a:pt x="92049" y="222351"/>
                  </a:lnTo>
                  <a:lnTo>
                    <a:pt x="88239" y="216890"/>
                  </a:lnTo>
                  <a:lnTo>
                    <a:pt x="81407" y="214604"/>
                  </a:lnTo>
                  <a:lnTo>
                    <a:pt x="93370" y="212826"/>
                  </a:lnTo>
                  <a:lnTo>
                    <a:pt x="104914" y="212572"/>
                  </a:lnTo>
                  <a:lnTo>
                    <a:pt x="115811" y="212572"/>
                  </a:lnTo>
                  <a:lnTo>
                    <a:pt x="125882" y="211429"/>
                  </a:lnTo>
                  <a:lnTo>
                    <a:pt x="126758" y="216128"/>
                  </a:lnTo>
                  <a:lnTo>
                    <a:pt x="126847" y="216890"/>
                  </a:lnTo>
                  <a:lnTo>
                    <a:pt x="126847" y="209918"/>
                  </a:lnTo>
                  <a:lnTo>
                    <a:pt x="113741" y="210159"/>
                  </a:lnTo>
                  <a:lnTo>
                    <a:pt x="99098" y="209651"/>
                  </a:lnTo>
                  <a:lnTo>
                    <a:pt x="86715" y="210286"/>
                  </a:lnTo>
                  <a:lnTo>
                    <a:pt x="79883" y="214604"/>
                  </a:lnTo>
                  <a:lnTo>
                    <a:pt x="89052" y="221081"/>
                  </a:lnTo>
                  <a:lnTo>
                    <a:pt x="94678" y="224294"/>
                  </a:lnTo>
                  <a:lnTo>
                    <a:pt x="94691" y="224002"/>
                  </a:lnTo>
                  <a:lnTo>
                    <a:pt x="95745" y="224891"/>
                  </a:lnTo>
                  <a:lnTo>
                    <a:pt x="99085" y="226796"/>
                  </a:lnTo>
                  <a:lnTo>
                    <a:pt x="109486" y="232130"/>
                  </a:lnTo>
                  <a:lnTo>
                    <a:pt x="119748" y="237591"/>
                  </a:lnTo>
                  <a:lnTo>
                    <a:pt x="117132" y="246735"/>
                  </a:lnTo>
                  <a:lnTo>
                    <a:pt x="110642" y="251942"/>
                  </a:lnTo>
                  <a:lnTo>
                    <a:pt x="104419" y="257530"/>
                  </a:lnTo>
                  <a:lnTo>
                    <a:pt x="98577" y="252069"/>
                  </a:lnTo>
                  <a:lnTo>
                    <a:pt x="96786" y="242671"/>
                  </a:lnTo>
                  <a:lnTo>
                    <a:pt x="91998" y="238734"/>
                  </a:lnTo>
                  <a:lnTo>
                    <a:pt x="90614" y="237591"/>
                  </a:lnTo>
                  <a:lnTo>
                    <a:pt x="94932" y="235686"/>
                  </a:lnTo>
                  <a:lnTo>
                    <a:pt x="95973" y="234543"/>
                  </a:lnTo>
                  <a:lnTo>
                    <a:pt x="97815" y="232511"/>
                  </a:lnTo>
                  <a:lnTo>
                    <a:pt x="99809" y="228320"/>
                  </a:lnTo>
                  <a:lnTo>
                    <a:pt x="95745" y="224891"/>
                  </a:lnTo>
                  <a:lnTo>
                    <a:pt x="94678" y="224294"/>
                  </a:lnTo>
                  <a:lnTo>
                    <a:pt x="94500" y="234416"/>
                  </a:lnTo>
                  <a:lnTo>
                    <a:pt x="89077" y="234543"/>
                  </a:lnTo>
                  <a:lnTo>
                    <a:pt x="87731" y="226669"/>
                  </a:lnTo>
                  <a:lnTo>
                    <a:pt x="82689" y="225132"/>
                  </a:lnTo>
                  <a:lnTo>
                    <a:pt x="86182" y="231241"/>
                  </a:lnTo>
                  <a:lnTo>
                    <a:pt x="89077" y="239115"/>
                  </a:lnTo>
                  <a:lnTo>
                    <a:pt x="89865" y="238734"/>
                  </a:lnTo>
                  <a:lnTo>
                    <a:pt x="89204" y="239242"/>
                  </a:lnTo>
                  <a:lnTo>
                    <a:pt x="94411" y="244449"/>
                  </a:lnTo>
                  <a:lnTo>
                    <a:pt x="98132" y="252069"/>
                  </a:lnTo>
                  <a:lnTo>
                    <a:pt x="101346" y="259054"/>
                  </a:lnTo>
                  <a:lnTo>
                    <a:pt x="95148" y="261213"/>
                  </a:lnTo>
                  <a:lnTo>
                    <a:pt x="88722" y="263245"/>
                  </a:lnTo>
                  <a:lnTo>
                    <a:pt x="82092" y="265023"/>
                  </a:lnTo>
                  <a:lnTo>
                    <a:pt x="75272" y="266674"/>
                  </a:lnTo>
                  <a:lnTo>
                    <a:pt x="75272" y="248259"/>
                  </a:lnTo>
                  <a:lnTo>
                    <a:pt x="77876" y="246735"/>
                  </a:lnTo>
                  <a:lnTo>
                    <a:pt x="80276" y="245338"/>
                  </a:lnTo>
                  <a:lnTo>
                    <a:pt x="85445" y="245973"/>
                  </a:lnTo>
                  <a:lnTo>
                    <a:pt x="85775" y="245338"/>
                  </a:lnTo>
                  <a:lnTo>
                    <a:pt x="86182" y="244576"/>
                  </a:lnTo>
                  <a:lnTo>
                    <a:pt x="88887" y="239483"/>
                  </a:lnTo>
                  <a:lnTo>
                    <a:pt x="82169" y="244576"/>
                  </a:lnTo>
                  <a:lnTo>
                    <a:pt x="81902" y="242163"/>
                  </a:lnTo>
                  <a:lnTo>
                    <a:pt x="81737" y="240690"/>
                  </a:lnTo>
                  <a:lnTo>
                    <a:pt x="81407" y="242163"/>
                  </a:lnTo>
                  <a:lnTo>
                    <a:pt x="78066" y="241909"/>
                  </a:lnTo>
                  <a:lnTo>
                    <a:pt x="76530" y="243433"/>
                  </a:lnTo>
                  <a:lnTo>
                    <a:pt x="76809" y="246735"/>
                  </a:lnTo>
                  <a:lnTo>
                    <a:pt x="74282" y="245592"/>
                  </a:lnTo>
                  <a:lnTo>
                    <a:pt x="74282" y="234162"/>
                  </a:lnTo>
                  <a:lnTo>
                    <a:pt x="76809" y="232892"/>
                  </a:lnTo>
                  <a:lnTo>
                    <a:pt x="74510" y="230479"/>
                  </a:lnTo>
                  <a:lnTo>
                    <a:pt x="74510" y="221589"/>
                  </a:lnTo>
                  <a:lnTo>
                    <a:pt x="75361" y="220700"/>
                  </a:lnTo>
                  <a:lnTo>
                    <a:pt x="76809" y="219176"/>
                  </a:lnTo>
                  <a:lnTo>
                    <a:pt x="80479" y="222681"/>
                  </a:lnTo>
                  <a:lnTo>
                    <a:pt x="80162" y="219176"/>
                  </a:lnTo>
                  <a:lnTo>
                    <a:pt x="80022" y="217652"/>
                  </a:lnTo>
                  <a:lnTo>
                    <a:pt x="79883" y="216128"/>
                  </a:lnTo>
                  <a:lnTo>
                    <a:pt x="77393" y="217652"/>
                  </a:lnTo>
                  <a:lnTo>
                    <a:pt x="75272" y="217652"/>
                  </a:lnTo>
                  <a:lnTo>
                    <a:pt x="79070" y="214985"/>
                  </a:lnTo>
                  <a:lnTo>
                    <a:pt x="78359" y="214223"/>
                  </a:lnTo>
                  <a:lnTo>
                    <a:pt x="75946" y="214376"/>
                  </a:lnTo>
                  <a:lnTo>
                    <a:pt x="68021" y="222224"/>
                  </a:lnTo>
                  <a:lnTo>
                    <a:pt x="70815" y="219176"/>
                  </a:lnTo>
                  <a:lnTo>
                    <a:pt x="72212" y="217652"/>
                  </a:lnTo>
                  <a:lnTo>
                    <a:pt x="72491" y="217398"/>
                  </a:lnTo>
                  <a:lnTo>
                    <a:pt x="67614" y="216128"/>
                  </a:lnTo>
                  <a:lnTo>
                    <a:pt x="68808" y="212826"/>
                  </a:lnTo>
                  <a:lnTo>
                    <a:pt x="68808" y="212572"/>
                  </a:lnTo>
                  <a:lnTo>
                    <a:pt x="67906" y="210032"/>
                  </a:lnTo>
                  <a:lnTo>
                    <a:pt x="67144" y="207873"/>
                  </a:lnTo>
                  <a:lnTo>
                    <a:pt x="68922" y="206984"/>
                  </a:lnTo>
                  <a:lnTo>
                    <a:pt x="72212" y="205333"/>
                  </a:lnTo>
                  <a:lnTo>
                    <a:pt x="75780" y="205841"/>
                  </a:lnTo>
                  <a:lnTo>
                    <a:pt x="78397" y="206717"/>
                  </a:lnTo>
                  <a:lnTo>
                    <a:pt x="78930" y="205333"/>
                  </a:lnTo>
                  <a:lnTo>
                    <a:pt x="79425" y="204063"/>
                  </a:lnTo>
                  <a:lnTo>
                    <a:pt x="81445" y="198856"/>
                  </a:lnTo>
                  <a:lnTo>
                    <a:pt x="82931" y="196189"/>
                  </a:lnTo>
                  <a:lnTo>
                    <a:pt x="85394" y="191744"/>
                  </a:lnTo>
                  <a:lnTo>
                    <a:pt x="90868" y="182727"/>
                  </a:lnTo>
                  <a:lnTo>
                    <a:pt x="93675" y="177774"/>
                  </a:lnTo>
                  <a:lnTo>
                    <a:pt x="98628" y="179933"/>
                  </a:lnTo>
                  <a:lnTo>
                    <a:pt x="102704" y="180708"/>
                  </a:lnTo>
                  <a:lnTo>
                    <a:pt x="102400" y="177774"/>
                  </a:lnTo>
                  <a:lnTo>
                    <a:pt x="102387" y="177596"/>
                  </a:lnTo>
                  <a:lnTo>
                    <a:pt x="99644" y="176631"/>
                  </a:lnTo>
                  <a:lnTo>
                    <a:pt x="98564" y="176250"/>
                  </a:lnTo>
                  <a:lnTo>
                    <a:pt x="100457" y="174218"/>
                  </a:lnTo>
                  <a:lnTo>
                    <a:pt x="101053" y="173583"/>
                  </a:lnTo>
                  <a:lnTo>
                    <a:pt x="103301" y="171170"/>
                  </a:lnTo>
                  <a:lnTo>
                    <a:pt x="103124" y="170027"/>
                  </a:lnTo>
                  <a:lnTo>
                    <a:pt x="102920" y="168783"/>
                  </a:lnTo>
                  <a:lnTo>
                    <a:pt x="99072" y="169824"/>
                  </a:lnTo>
                  <a:lnTo>
                    <a:pt x="99072" y="172440"/>
                  </a:lnTo>
                  <a:lnTo>
                    <a:pt x="97536" y="173367"/>
                  </a:lnTo>
                  <a:lnTo>
                    <a:pt x="97536" y="175488"/>
                  </a:lnTo>
                  <a:lnTo>
                    <a:pt x="95643" y="176631"/>
                  </a:lnTo>
                  <a:lnTo>
                    <a:pt x="94424" y="175361"/>
                  </a:lnTo>
                  <a:lnTo>
                    <a:pt x="96316" y="174218"/>
                  </a:lnTo>
                  <a:lnTo>
                    <a:pt x="96748" y="174726"/>
                  </a:lnTo>
                  <a:lnTo>
                    <a:pt x="97536" y="175488"/>
                  </a:lnTo>
                  <a:lnTo>
                    <a:pt x="97536" y="173367"/>
                  </a:lnTo>
                  <a:lnTo>
                    <a:pt x="97167" y="173583"/>
                  </a:lnTo>
                  <a:lnTo>
                    <a:pt x="96926" y="173329"/>
                  </a:lnTo>
                  <a:lnTo>
                    <a:pt x="95948" y="172313"/>
                  </a:lnTo>
                  <a:lnTo>
                    <a:pt x="97853" y="171170"/>
                  </a:lnTo>
                  <a:lnTo>
                    <a:pt x="98285" y="171551"/>
                  </a:lnTo>
                  <a:lnTo>
                    <a:pt x="99072" y="172440"/>
                  </a:lnTo>
                  <a:lnTo>
                    <a:pt x="99072" y="169824"/>
                  </a:lnTo>
                  <a:lnTo>
                    <a:pt x="98285" y="170027"/>
                  </a:lnTo>
                  <a:lnTo>
                    <a:pt x="98323" y="169900"/>
                  </a:lnTo>
                  <a:lnTo>
                    <a:pt x="98907" y="168122"/>
                  </a:lnTo>
                  <a:lnTo>
                    <a:pt x="100660" y="162788"/>
                  </a:lnTo>
                  <a:lnTo>
                    <a:pt x="95224" y="159956"/>
                  </a:lnTo>
                  <a:lnTo>
                    <a:pt x="95224" y="170789"/>
                  </a:lnTo>
                  <a:lnTo>
                    <a:pt x="95211" y="171551"/>
                  </a:lnTo>
                  <a:lnTo>
                    <a:pt x="94919" y="173329"/>
                  </a:lnTo>
                  <a:lnTo>
                    <a:pt x="93675" y="172440"/>
                  </a:lnTo>
                  <a:lnTo>
                    <a:pt x="93738" y="171170"/>
                  </a:lnTo>
                  <a:lnTo>
                    <a:pt x="93853" y="170535"/>
                  </a:lnTo>
                  <a:lnTo>
                    <a:pt x="93967" y="169900"/>
                  </a:lnTo>
                  <a:lnTo>
                    <a:pt x="95224" y="170789"/>
                  </a:lnTo>
                  <a:lnTo>
                    <a:pt x="95224" y="159956"/>
                  </a:lnTo>
                  <a:lnTo>
                    <a:pt x="95072" y="159867"/>
                  </a:lnTo>
                  <a:lnTo>
                    <a:pt x="92938" y="159397"/>
                  </a:lnTo>
                  <a:lnTo>
                    <a:pt x="92938" y="169392"/>
                  </a:lnTo>
                  <a:lnTo>
                    <a:pt x="91033" y="170535"/>
                  </a:lnTo>
                  <a:lnTo>
                    <a:pt x="89814" y="169265"/>
                  </a:lnTo>
                  <a:lnTo>
                    <a:pt x="91719" y="168122"/>
                  </a:lnTo>
                  <a:lnTo>
                    <a:pt x="92151" y="168503"/>
                  </a:lnTo>
                  <a:lnTo>
                    <a:pt x="92938" y="169392"/>
                  </a:lnTo>
                  <a:lnTo>
                    <a:pt x="92938" y="159397"/>
                  </a:lnTo>
                  <a:lnTo>
                    <a:pt x="86004" y="157835"/>
                  </a:lnTo>
                  <a:lnTo>
                    <a:pt x="86499" y="161391"/>
                  </a:lnTo>
                  <a:lnTo>
                    <a:pt x="88442" y="163550"/>
                  </a:lnTo>
                  <a:lnTo>
                    <a:pt x="87630" y="167995"/>
                  </a:lnTo>
                  <a:lnTo>
                    <a:pt x="87617" y="168668"/>
                  </a:lnTo>
                  <a:lnTo>
                    <a:pt x="88861" y="171297"/>
                  </a:lnTo>
                  <a:lnTo>
                    <a:pt x="91490" y="172821"/>
                  </a:lnTo>
                  <a:lnTo>
                    <a:pt x="92151" y="176250"/>
                  </a:lnTo>
                  <a:lnTo>
                    <a:pt x="85242" y="188442"/>
                  </a:lnTo>
                  <a:lnTo>
                    <a:pt x="81013" y="193776"/>
                  </a:lnTo>
                  <a:lnTo>
                    <a:pt x="75272" y="197713"/>
                  </a:lnTo>
                  <a:lnTo>
                    <a:pt x="78816" y="200761"/>
                  </a:lnTo>
                  <a:lnTo>
                    <a:pt x="76974" y="197332"/>
                  </a:lnTo>
                  <a:lnTo>
                    <a:pt x="79883" y="196189"/>
                  </a:lnTo>
                  <a:lnTo>
                    <a:pt x="79006" y="199872"/>
                  </a:lnTo>
                  <a:lnTo>
                    <a:pt x="78562" y="204063"/>
                  </a:lnTo>
                  <a:lnTo>
                    <a:pt x="73736" y="203809"/>
                  </a:lnTo>
                  <a:lnTo>
                    <a:pt x="73621" y="196062"/>
                  </a:lnTo>
                  <a:lnTo>
                    <a:pt x="73736" y="188188"/>
                  </a:lnTo>
                  <a:lnTo>
                    <a:pt x="73863" y="184378"/>
                  </a:lnTo>
                  <a:lnTo>
                    <a:pt x="73736" y="171170"/>
                  </a:lnTo>
                  <a:lnTo>
                    <a:pt x="72212" y="162407"/>
                  </a:lnTo>
                  <a:lnTo>
                    <a:pt x="72148" y="176123"/>
                  </a:lnTo>
                  <a:lnTo>
                    <a:pt x="72263" y="179933"/>
                  </a:lnTo>
                  <a:lnTo>
                    <a:pt x="72377" y="185902"/>
                  </a:lnTo>
                  <a:lnTo>
                    <a:pt x="72250" y="194792"/>
                  </a:lnTo>
                  <a:lnTo>
                    <a:pt x="70675" y="203809"/>
                  </a:lnTo>
                  <a:lnTo>
                    <a:pt x="68567" y="202285"/>
                  </a:lnTo>
                  <a:lnTo>
                    <a:pt x="67614" y="201599"/>
                  </a:lnTo>
                  <a:lnTo>
                    <a:pt x="67614" y="202285"/>
                  </a:lnTo>
                  <a:lnTo>
                    <a:pt x="66103" y="206984"/>
                  </a:lnTo>
                  <a:lnTo>
                    <a:pt x="64985" y="204190"/>
                  </a:lnTo>
                  <a:lnTo>
                    <a:pt x="64541" y="203047"/>
                  </a:lnTo>
                  <a:lnTo>
                    <a:pt x="63627" y="200761"/>
                  </a:lnTo>
                  <a:lnTo>
                    <a:pt x="63525" y="200507"/>
                  </a:lnTo>
                  <a:lnTo>
                    <a:pt x="61480" y="200761"/>
                  </a:lnTo>
                  <a:lnTo>
                    <a:pt x="61645" y="200253"/>
                  </a:lnTo>
                  <a:lnTo>
                    <a:pt x="62979" y="196062"/>
                  </a:lnTo>
                  <a:lnTo>
                    <a:pt x="65570" y="202539"/>
                  </a:lnTo>
                  <a:lnTo>
                    <a:pt x="67614" y="202285"/>
                  </a:lnTo>
                  <a:lnTo>
                    <a:pt x="67614" y="201599"/>
                  </a:lnTo>
                  <a:lnTo>
                    <a:pt x="66814" y="201015"/>
                  </a:lnTo>
                  <a:lnTo>
                    <a:pt x="66408" y="196062"/>
                  </a:lnTo>
                  <a:lnTo>
                    <a:pt x="66319" y="194919"/>
                  </a:lnTo>
                  <a:lnTo>
                    <a:pt x="61480" y="193014"/>
                  </a:lnTo>
                  <a:lnTo>
                    <a:pt x="61506" y="193903"/>
                  </a:lnTo>
                  <a:lnTo>
                    <a:pt x="63284" y="194411"/>
                  </a:lnTo>
                  <a:lnTo>
                    <a:pt x="61328" y="194576"/>
                  </a:lnTo>
                  <a:lnTo>
                    <a:pt x="60972" y="198361"/>
                  </a:lnTo>
                  <a:lnTo>
                    <a:pt x="60972" y="203047"/>
                  </a:lnTo>
                  <a:lnTo>
                    <a:pt x="60058" y="202539"/>
                  </a:lnTo>
                  <a:lnTo>
                    <a:pt x="56870" y="200761"/>
                  </a:lnTo>
                  <a:lnTo>
                    <a:pt x="56730" y="200634"/>
                  </a:lnTo>
                  <a:lnTo>
                    <a:pt x="52489" y="200253"/>
                  </a:lnTo>
                  <a:lnTo>
                    <a:pt x="53809" y="199237"/>
                  </a:lnTo>
                  <a:lnTo>
                    <a:pt x="56845" y="199491"/>
                  </a:lnTo>
                  <a:lnTo>
                    <a:pt x="60096" y="201777"/>
                  </a:lnTo>
                  <a:lnTo>
                    <a:pt x="60972" y="203047"/>
                  </a:lnTo>
                  <a:lnTo>
                    <a:pt x="60972" y="198361"/>
                  </a:lnTo>
                  <a:lnTo>
                    <a:pt x="60794" y="200253"/>
                  </a:lnTo>
                  <a:lnTo>
                    <a:pt x="59791" y="199237"/>
                  </a:lnTo>
                  <a:lnTo>
                    <a:pt x="58293" y="197713"/>
                  </a:lnTo>
                  <a:lnTo>
                    <a:pt x="55651" y="195046"/>
                  </a:lnTo>
                  <a:lnTo>
                    <a:pt x="53746" y="194652"/>
                  </a:lnTo>
                  <a:lnTo>
                    <a:pt x="49199" y="197713"/>
                  </a:lnTo>
                  <a:lnTo>
                    <a:pt x="46697" y="194030"/>
                  </a:lnTo>
                  <a:lnTo>
                    <a:pt x="41300" y="193268"/>
                  </a:lnTo>
                  <a:lnTo>
                    <a:pt x="40322" y="192125"/>
                  </a:lnTo>
                  <a:lnTo>
                    <a:pt x="39776" y="191490"/>
                  </a:lnTo>
                  <a:lnTo>
                    <a:pt x="38468" y="189966"/>
                  </a:lnTo>
                  <a:lnTo>
                    <a:pt x="42849" y="188950"/>
                  </a:lnTo>
                  <a:lnTo>
                    <a:pt x="47244" y="187934"/>
                  </a:lnTo>
                  <a:lnTo>
                    <a:pt x="48247" y="193522"/>
                  </a:lnTo>
                  <a:lnTo>
                    <a:pt x="48374" y="193548"/>
                  </a:lnTo>
                  <a:lnTo>
                    <a:pt x="49199" y="188442"/>
                  </a:lnTo>
                  <a:lnTo>
                    <a:pt x="51447" y="187934"/>
                  </a:lnTo>
                  <a:lnTo>
                    <a:pt x="56515" y="186791"/>
                  </a:lnTo>
                  <a:lnTo>
                    <a:pt x="58496" y="190474"/>
                  </a:lnTo>
                  <a:lnTo>
                    <a:pt x="61480" y="193014"/>
                  </a:lnTo>
                  <a:lnTo>
                    <a:pt x="55054" y="180822"/>
                  </a:lnTo>
                  <a:lnTo>
                    <a:pt x="47536" y="169138"/>
                  </a:lnTo>
                  <a:lnTo>
                    <a:pt x="45923" y="165455"/>
                  </a:lnTo>
                  <a:lnTo>
                    <a:pt x="44602" y="162407"/>
                  </a:lnTo>
                  <a:lnTo>
                    <a:pt x="39204" y="166217"/>
                  </a:lnTo>
                  <a:lnTo>
                    <a:pt x="35979" y="168795"/>
                  </a:lnTo>
                  <a:lnTo>
                    <a:pt x="43078" y="165455"/>
                  </a:lnTo>
                  <a:lnTo>
                    <a:pt x="45453" y="171297"/>
                  </a:lnTo>
                  <a:lnTo>
                    <a:pt x="49885" y="174980"/>
                  </a:lnTo>
                  <a:lnTo>
                    <a:pt x="52273" y="180822"/>
                  </a:lnTo>
                  <a:lnTo>
                    <a:pt x="47853" y="180568"/>
                  </a:lnTo>
                  <a:lnTo>
                    <a:pt x="42227" y="181584"/>
                  </a:lnTo>
                  <a:lnTo>
                    <a:pt x="40005" y="179298"/>
                  </a:lnTo>
                  <a:lnTo>
                    <a:pt x="39052" y="183934"/>
                  </a:lnTo>
                  <a:lnTo>
                    <a:pt x="42049" y="183235"/>
                  </a:lnTo>
                  <a:lnTo>
                    <a:pt x="49212" y="182727"/>
                  </a:lnTo>
                  <a:lnTo>
                    <a:pt x="55346" y="183870"/>
                  </a:lnTo>
                  <a:lnTo>
                    <a:pt x="48514" y="185902"/>
                  </a:lnTo>
                  <a:lnTo>
                    <a:pt x="41910" y="188188"/>
                  </a:lnTo>
                  <a:lnTo>
                    <a:pt x="35496" y="188950"/>
                  </a:lnTo>
                  <a:lnTo>
                    <a:pt x="31178" y="187540"/>
                  </a:lnTo>
                  <a:lnTo>
                    <a:pt x="30810" y="191490"/>
                  </a:lnTo>
                  <a:lnTo>
                    <a:pt x="27305" y="191109"/>
                  </a:lnTo>
                  <a:lnTo>
                    <a:pt x="25044" y="191871"/>
                  </a:lnTo>
                  <a:lnTo>
                    <a:pt x="24676" y="194665"/>
                  </a:lnTo>
                  <a:lnTo>
                    <a:pt x="26479" y="195300"/>
                  </a:lnTo>
                  <a:lnTo>
                    <a:pt x="28143" y="196189"/>
                  </a:lnTo>
                  <a:lnTo>
                    <a:pt x="29273" y="197713"/>
                  </a:lnTo>
                  <a:lnTo>
                    <a:pt x="27254" y="197459"/>
                  </a:lnTo>
                  <a:lnTo>
                    <a:pt x="18897" y="197459"/>
                  </a:lnTo>
                  <a:lnTo>
                    <a:pt x="18173" y="197459"/>
                  </a:lnTo>
                  <a:lnTo>
                    <a:pt x="18783" y="197688"/>
                  </a:lnTo>
                  <a:lnTo>
                    <a:pt x="18542" y="199148"/>
                  </a:lnTo>
                  <a:lnTo>
                    <a:pt x="18542" y="199999"/>
                  </a:lnTo>
                  <a:lnTo>
                    <a:pt x="19786" y="200888"/>
                  </a:lnTo>
                  <a:lnTo>
                    <a:pt x="20066" y="199148"/>
                  </a:lnTo>
                  <a:lnTo>
                    <a:pt x="20078" y="198285"/>
                  </a:lnTo>
                  <a:lnTo>
                    <a:pt x="19659" y="198005"/>
                  </a:lnTo>
                  <a:lnTo>
                    <a:pt x="23139" y="199237"/>
                  </a:lnTo>
                  <a:lnTo>
                    <a:pt x="30530" y="199491"/>
                  </a:lnTo>
                  <a:lnTo>
                    <a:pt x="32334" y="197713"/>
                  </a:lnTo>
                  <a:lnTo>
                    <a:pt x="37414" y="202793"/>
                  </a:lnTo>
                  <a:lnTo>
                    <a:pt x="48044" y="202285"/>
                  </a:lnTo>
                  <a:lnTo>
                    <a:pt x="41884" y="199999"/>
                  </a:lnTo>
                  <a:lnTo>
                    <a:pt x="34874" y="196697"/>
                  </a:lnTo>
                  <a:lnTo>
                    <a:pt x="27736" y="194665"/>
                  </a:lnTo>
                  <a:lnTo>
                    <a:pt x="34975" y="192125"/>
                  </a:lnTo>
                  <a:lnTo>
                    <a:pt x="41617" y="194792"/>
                  </a:lnTo>
                  <a:lnTo>
                    <a:pt x="48221" y="199364"/>
                  </a:lnTo>
                  <a:lnTo>
                    <a:pt x="55346" y="202285"/>
                  </a:lnTo>
                  <a:lnTo>
                    <a:pt x="48717" y="202539"/>
                  </a:lnTo>
                  <a:lnTo>
                    <a:pt x="48196" y="202349"/>
                  </a:lnTo>
                  <a:lnTo>
                    <a:pt x="53809" y="206857"/>
                  </a:lnTo>
                  <a:lnTo>
                    <a:pt x="59232" y="209270"/>
                  </a:lnTo>
                  <a:lnTo>
                    <a:pt x="63347" y="204190"/>
                  </a:lnTo>
                  <a:lnTo>
                    <a:pt x="66078" y="209905"/>
                  </a:lnTo>
                  <a:lnTo>
                    <a:pt x="60185" y="210032"/>
                  </a:lnTo>
                  <a:lnTo>
                    <a:pt x="46634" y="209918"/>
                  </a:lnTo>
                  <a:lnTo>
                    <a:pt x="64160" y="212191"/>
                  </a:lnTo>
                  <a:lnTo>
                    <a:pt x="66078" y="216128"/>
                  </a:lnTo>
                  <a:lnTo>
                    <a:pt x="58318" y="219811"/>
                  </a:lnTo>
                  <a:lnTo>
                    <a:pt x="50977" y="224002"/>
                  </a:lnTo>
                  <a:lnTo>
                    <a:pt x="43891" y="228447"/>
                  </a:lnTo>
                  <a:lnTo>
                    <a:pt x="36944" y="232892"/>
                  </a:lnTo>
                  <a:lnTo>
                    <a:pt x="31470" y="234162"/>
                  </a:lnTo>
                  <a:lnTo>
                    <a:pt x="27597" y="236956"/>
                  </a:lnTo>
                  <a:lnTo>
                    <a:pt x="24676" y="240639"/>
                  </a:lnTo>
                  <a:lnTo>
                    <a:pt x="30391" y="239369"/>
                  </a:lnTo>
                  <a:lnTo>
                    <a:pt x="33667" y="235686"/>
                  </a:lnTo>
                  <a:lnTo>
                    <a:pt x="33870" y="240639"/>
                  </a:lnTo>
                  <a:lnTo>
                    <a:pt x="34353" y="238607"/>
                  </a:lnTo>
                  <a:lnTo>
                    <a:pt x="36055" y="237718"/>
                  </a:lnTo>
                  <a:lnTo>
                    <a:pt x="35636" y="235686"/>
                  </a:lnTo>
                  <a:lnTo>
                    <a:pt x="35407" y="234543"/>
                  </a:lnTo>
                  <a:lnTo>
                    <a:pt x="44107" y="230860"/>
                  </a:lnTo>
                  <a:lnTo>
                    <a:pt x="51511" y="226034"/>
                  </a:lnTo>
                  <a:lnTo>
                    <a:pt x="59283" y="221589"/>
                  </a:lnTo>
                  <a:lnTo>
                    <a:pt x="69138" y="219176"/>
                  </a:lnTo>
                  <a:lnTo>
                    <a:pt x="63144" y="229590"/>
                  </a:lnTo>
                  <a:lnTo>
                    <a:pt x="58534" y="237718"/>
                  </a:lnTo>
                  <a:lnTo>
                    <a:pt x="53517" y="246100"/>
                  </a:lnTo>
                  <a:lnTo>
                    <a:pt x="47675" y="254355"/>
                  </a:lnTo>
                  <a:lnTo>
                    <a:pt x="48844" y="256628"/>
                  </a:lnTo>
                  <a:lnTo>
                    <a:pt x="51854" y="254101"/>
                  </a:lnTo>
                  <a:lnTo>
                    <a:pt x="53809" y="251307"/>
                  </a:lnTo>
                  <a:lnTo>
                    <a:pt x="58407" y="254355"/>
                  </a:lnTo>
                  <a:lnTo>
                    <a:pt x="72047" y="253339"/>
                  </a:lnTo>
                  <a:lnTo>
                    <a:pt x="72097" y="251307"/>
                  </a:lnTo>
                  <a:lnTo>
                    <a:pt x="72136" y="249910"/>
                  </a:lnTo>
                  <a:lnTo>
                    <a:pt x="72212" y="246735"/>
                  </a:lnTo>
                  <a:lnTo>
                    <a:pt x="65430" y="247116"/>
                  </a:lnTo>
                  <a:lnTo>
                    <a:pt x="61036" y="249910"/>
                  </a:lnTo>
                  <a:lnTo>
                    <a:pt x="53809" y="249783"/>
                  </a:lnTo>
                  <a:lnTo>
                    <a:pt x="56451" y="244703"/>
                  </a:lnTo>
                  <a:lnTo>
                    <a:pt x="66116" y="229590"/>
                  </a:lnTo>
                  <a:lnTo>
                    <a:pt x="68059" y="222986"/>
                  </a:lnTo>
                  <a:lnTo>
                    <a:pt x="69951" y="222224"/>
                  </a:lnTo>
                  <a:lnTo>
                    <a:pt x="73736" y="220700"/>
                  </a:lnTo>
                  <a:lnTo>
                    <a:pt x="73672" y="235686"/>
                  </a:lnTo>
                  <a:lnTo>
                    <a:pt x="73774" y="239115"/>
                  </a:lnTo>
                  <a:lnTo>
                    <a:pt x="73901" y="248259"/>
                  </a:lnTo>
                  <a:lnTo>
                    <a:pt x="73774" y="256628"/>
                  </a:lnTo>
                  <a:lnTo>
                    <a:pt x="72212" y="266674"/>
                  </a:lnTo>
                  <a:lnTo>
                    <a:pt x="66040" y="267690"/>
                  </a:lnTo>
                  <a:lnTo>
                    <a:pt x="64998" y="266674"/>
                  </a:lnTo>
                  <a:lnTo>
                    <a:pt x="63449" y="265150"/>
                  </a:lnTo>
                  <a:lnTo>
                    <a:pt x="58407" y="265150"/>
                  </a:lnTo>
                  <a:lnTo>
                    <a:pt x="56794" y="265277"/>
                  </a:lnTo>
                  <a:lnTo>
                    <a:pt x="57200" y="267055"/>
                  </a:lnTo>
                  <a:lnTo>
                    <a:pt x="59944" y="266674"/>
                  </a:lnTo>
                  <a:lnTo>
                    <a:pt x="67462" y="268198"/>
                  </a:lnTo>
                  <a:lnTo>
                    <a:pt x="75831" y="268198"/>
                  </a:lnTo>
                  <a:lnTo>
                    <a:pt x="82600" y="267690"/>
                  </a:lnTo>
                  <a:lnTo>
                    <a:pt x="84302" y="267563"/>
                  </a:lnTo>
                  <a:lnTo>
                    <a:pt x="92151" y="266674"/>
                  </a:lnTo>
                  <a:lnTo>
                    <a:pt x="96393" y="263245"/>
                  </a:lnTo>
                  <a:lnTo>
                    <a:pt x="101511" y="260705"/>
                  </a:lnTo>
                  <a:lnTo>
                    <a:pt x="107480" y="259054"/>
                  </a:lnTo>
                  <a:lnTo>
                    <a:pt x="108762" y="257530"/>
                  </a:lnTo>
                  <a:lnTo>
                    <a:pt x="120243" y="243941"/>
                  </a:lnTo>
                  <a:lnTo>
                    <a:pt x="123355" y="236067"/>
                  </a:lnTo>
                  <a:lnTo>
                    <a:pt x="128435" y="223240"/>
                  </a:lnTo>
                  <a:lnTo>
                    <a:pt x="128841" y="211429"/>
                  </a:lnTo>
                  <a:lnTo>
                    <a:pt x="128892" y="210159"/>
                  </a:lnTo>
                  <a:lnTo>
                    <a:pt x="129120" y="203428"/>
                  </a:lnTo>
                  <a:close/>
                </a:path>
                <a:path w="546734" h="271779">
                  <a:moveTo>
                    <a:pt x="129743" y="236740"/>
                  </a:moveTo>
                  <a:lnTo>
                    <a:pt x="128955" y="235953"/>
                  </a:lnTo>
                  <a:lnTo>
                    <a:pt x="128536" y="235521"/>
                  </a:lnTo>
                  <a:lnTo>
                    <a:pt x="126631" y="236689"/>
                  </a:lnTo>
                  <a:lnTo>
                    <a:pt x="127419" y="237477"/>
                  </a:lnTo>
                  <a:lnTo>
                    <a:pt x="127850" y="237909"/>
                  </a:lnTo>
                  <a:lnTo>
                    <a:pt x="129743" y="236740"/>
                  </a:lnTo>
                  <a:close/>
                </a:path>
                <a:path w="546734" h="271779">
                  <a:moveTo>
                    <a:pt x="132016" y="227431"/>
                  </a:moveTo>
                  <a:lnTo>
                    <a:pt x="130771" y="226542"/>
                  </a:lnTo>
                  <a:lnTo>
                    <a:pt x="130479" y="228282"/>
                  </a:lnTo>
                  <a:lnTo>
                    <a:pt x="130467" y="229146"/>
                  </a:lnTo>
                  <a:lnTo>
                    <a:pt x="131724" y="230022"/>
                  </a:lnTo>
                  <a:lnTo>
                    <a:pt x="132016" y="228282"/>
                  </a:lnTo>
                  <a:lnTo>
                    <a:pt x="132016" y="227431"/>
                  </a:lnTo>
                  <a:close/>
                </a:path>
                <a:path w="546734" h="271779">
                  <a:moveTo>
                    <a:pt x="141922" y="154851"/>
                  </a:moveTo>
                  <a:lnTo>
                    <a:pt x="141541" y="152311"/>
                  </a:lnTo>
                  <a:lnTo>
                    <a:pt x="141351" y="151041"/>
                  </a:lnTo>
                  <a:lnTo>
                    <a:pt x="134340" y="151041"/>
                  </a:lnTo>
                  <a:lnTo>
                    <a:pt x="134340" y="153581"/>
                  </a:lnTo>
                  <a:lnTo>
                    <a:pt x="131216" y="153581"/>
                  </a:lnTo>
                  <a:lnTo>
                    <a:pt x="133121" y="152311"/>
                  </a:lnTo>
                  <a:lnTo>
                    <a:pt x="133553" y="152311"/>
                  </a:lnTo>
                  <a:lnTo>
                    <a:pt x="134340" y="153581"/>
                  </a:lnTo>
                  <a:lnTo>
                    <a:pt x="134340" y="151041"/>
                  </a:lnTo>
                  <a:lnTo>
                    <a:pt x="129870" y="151041"/>
                  </a:lnTo>
                  <a:lnTo>
                    <a:pt x="129806" y="157441"/>
                  </a:lnTo>
                  <a:lnTo>
                    <a:pt x="131749" y="168744"/>
                  </a:lnTo>
                  <a:lnTo>
                    <a:pt x="131711" y="169037"/>
                  </a:lnTo>
                  <a:lnTo>
                    <a:pt x="129501" y="177711"/>
                  </a:lnTo>
                  <a:lnTo>
                    <a:pt x="130479" y="184061"/>
                  </a:lnTo>
                  <a:lnTo>
                    <a:pt x="132080" y="178981"/>
                  </a:lnTo>
                  <a:lnTo>
                    <a:pt x="131991" y="168744"/>
                  </a:lnTo>
                  <a:lnTo>
                    <a:pt x="131927" y="167551"/>
                  </a:lnTo>
                  <a:lnTo>
                    <a:pt x="132016" y="159931"/>
                  </a:lnTo>
                  <a:lnTo>
                    <a:pt x="134391" y="164833"/>
                  </a:lnTo>
                  <a:lnTo>
                    <a:pt x="134505" y="177711"/>
                  </a:lnTo>
                  <a:lnTo>
                    <a:pt x="136613" y="182791"/>
                  </a:lnTo>
                  <a:lnTo>
                    <a:pt x="138049" y="176441"/>
                  </a:lnTo>
                  <a:lnTo>
                    <a:pt x="138480" y="169697"/>
                  </a:lnTo>
                  <a:lnTo>
                    <a:pt x="138353" y="165468"/>
                  </a:lnTo>
                  <a:lnTo>
                    <a:pt x="138049" y="159931"/>
                  </a:lnTo>
                  <a:lnTo>
                    <a:pt x="136613" y="153581"/>
                  </a:lnTo>
                  <a:lnTo>
                    <a:pt x="136906" y="152311"/>
                  </a:lnTo>
                  <a:lnTo>
                    <a:pt x="138150" y="152311"/>
                  </a:lnTo>
                  <a:lnTo>
                    <a:pt x="138150" y="153581"/>
                  </a:lnTo>
                  <a:lnTo>
                    <a:pt x="139636" y="153581"/>
                  </a:lnTo>
                  <a:lnTo>
                    <a:pt x="139484" y="154851"/>
                  </a:lnTo>
                  <a:lnTo>
                    <a:pt x="139382" y="156273"/>
                  </a:lnTo>
                  <a:lnTo>
                    <a:pt x="139687" y="157391"/>
                  </a:lnTo>
                  <a:lnTo>
                    <a:pt x="141922" y="154851"/>
                  </a:lnTo>
                  <a:close/>
                </a:path>
                <a:path w="546734" h="271779">
                  <a:moveTo>
                    <a:pt x="144246" y="151041"/>
                  </a:moveTo>
                  <a:lnTo>
                    <a:pt x="141147" y="149771"/>
                  </a:lnTo>
                  <a:lnTo>
                    <a:pt x="141351" y="151041"/>
                  </a:lnTo>
                  <a:lnTo>
                    <a:pt x="144246" y="151041"/>
                  </a:lnTo>
                  <a:close/>
                </a:path>
                <a:path w="546734" h="271779">
                  <a:moveTo>
                    <a:pt x="146481" y="209461"/>
                  </a:moveTo>
                  <a:lnTo>
                    <a:pt x="145821" y="204381"/>
                  </a:lnTo>
                  <a:lnTo>
                    <a:pt x="142405" y="205473"/>
                  </a:lnTo>
                  <a:lnTo>
                    <a:pt x="142443" y="206908"/>
                  </a:lnTo>
                  <a:lnTo>
                    <a:pt x="145326" y="212940"/>
                  </a:lnTo>
                  <a:lnTo>
                    <a:pt x="146481" y="209461"/>
                  </a:lnTo>
                  <a:close/>
                </a:path>
                <a:path w="546734" h="271779">
                  <a:moveTo>
                    <a:pt x="147294" y="217081"/>
                  </a:moveTo>
                  <a:lnTo>
                    <a:pt x="146723" y="215861"/>
                  </a:lnTo>
                  <a:lnTo>
                    <a:pt x="146558" y="215811"/>
                  </a:lnTo>
                  <a:lnTo>
                    <a:pt x="146583" y="215582"/>
                  </a:lnTo>
                  <a:lnTo>
                    <a:pt x="145326" y="212940"/>
                  </a:lnTo>
                  <a:lnTo>
                    <a:pt x="145211" y="213271"/>
                  </a:lnTo>
                  <a:lnTo>
                    <a:pt x="144513" y="216154"/>
                  </a:lnTo>
                  <a:lnTo>
                    <a:pt x="147294" y="217081"/>
                  </a:lnTo>
                  <a:close/>
                </a:path>
                <a:path w="546734" h="271779">
                  <a:moveTo>
                    <a:pt x="156552" y="231051"/>
                  </a:moveTo>
                  <a:lnTo>
                    <a:pt x="156019" y="230441"/>
                  </a:lnTo>
                  <a:lnTo>
                    <a:pt x="155740" y="231051"/>
                  </a:lnTo>
                  <a:lnTo>
                    <a:pt x="156552" y="231051"/>
                  </a:lnTo>
                  <a:close/>
                </a:path>
                <a:path w="546734" h="271779">
                  <a:moveTo>
                    <a:pt x="162382" y="138341"/>
                  </a:moveTo>
                  <a:lnTo>
                    <a:pt x="157797" y="139611"/>
                  </a:lnTo>
                  <a:lnTo>
                    <a:pt x="160997" y="139611"/>
                  </a:lnTo>
                  <a:lnTo>
                    <a:pt x="162382" y="138341"/>
                  </a:lnTo>
                  <a:close/>
                </a:path>
                <a:path w="546734" h="271779">
                  <a:moveTo>
                    <a:pt x="163487" y="226021"/>
                  </a:moveTo>
                  <a:lnTo>
                    <a:pt x="162255" y="224790"/>
                  </a:lnTo>
                  <a:lnTo>
                    <a:pt x="160362" y="225958"/>
                  </a:lnTo>
                  <a:lnTo>
                    <a:pt x="161150" y="226758"/>
                  </a:lnTo>
                  <a:lnTo>
                    <a:pt x="161582" y="227177"/>
                  </a:lnTo>
                  <a:lnTo>
                    <a:pt x="163487" y="226021"/>
                  </a:lnTo>
                  <a:close/>
                </a:path>
                <a:path w="546734" h="271779">
                  <a:moveTo>
                    <a:pt x="170370" y="218871"/>
                  </a:moveTo>
                  <a:lnTo>
                    <a:pt x="169659" y="220891"/>
                  </a:lnTo>
                  <a:lnTo>
                    <a:pt x="170357" y="220624"/>
                  </a:lnTo>
                  <a:lnTo>
                    <a:pt x="170370" y="218871"/>
                  </a:lnTo>
                  <a:close/>
                </a:path>
                <a:path w="546734" h="271779">
                  <a:moveTo>
                    <a:pt x="174955" y="71031"/>
                  </a:moveTo>
                  <a:lnTo>
                    <a:pt x="174091" y="71031"/>
                  </a:lnTo>
                  <a:lnTo>
                    <a:pt x="174929" y="71856"/>
                  </a:lnTo>
                  <a:lnTo>
                    <a:pt x="174955" y="71031"/>
                  </a:lnTo>
                  <a:close/>
                </a:path>
                <a:path w="546734" h="271779">
                  <a:moveTo>
                    <a:pt x="178816" y="165011"/>
                  </a:moveTo>
                  <a:lnTo>
                    <a:pt x="178015" y="165011"/>
                  </a:lnTo>
                  <a:lnTo>
                    <a:pt x="177596" y="163741"/>
                  </a:lnTo>
                  <a:lnTo>
                    <a:pt x="176631" y="164388"/>
                  </a:lnTo>
                  <a:lnTo>
                    <a:pt x="178142" y="165468"/>
                  </a:lnTo>
                  <a:lnTo>
                    <a:pt x="178816" y="165011"/>
                  </a:lnTo>
                  <a:close/>
                </a:path>
                <a:path w="546734" h="271779">
                  <a:moveTo>
                    <a:pt x="179247" y="174383"/>
                  </a:moveTo>
                  <a:lnTo>
                    <a:pt x="178485" y="175171"/>
                  </a:lnTo>
                  <a:lnTo>
                    <a:pt x="178308" y="174193"/>
                  </a:lnTo>
                  <a:lnTo>
                    <a:pt x="174955" y="175171"/>
                  </a:lnTo>
                  <a:lnTo>
                    <a:pt x="174967" y="187871"/>
                  </a:lnTo>
                  <a:lnTo>
                    <a:pt x="174612" y="195491"/>
                  </a:lnTo>
                  <a:lnTo>
                    <a:pt x="174510" y="198031"/>
                  </a:lnTo>
                  <a:lnTo>
                    <a:pt x="174396" y="206908"/>
                  </a:lnTo>
                  <a:lnTo>
                    <a:pt x="174955" y="213271"/>
                  </a:lnTo>
                  <a:lnTo>
                    <a:pt x="172161" y="213271"/>
                  </a:lnTo>
                  <a:lnTo>
                    <a:pt x="172046" y="207225"/>
                  </a:lnTo>
                  <a:lnTo>
                    <a:pt x="171932" y="206121"/>
                  </a:lnTo>
                  <a:lnTo>
                    <a:pt x="171843" y="204381"/>
                  </a:lnTo>
                  <a:lnTo>
                    <a:pt x="171526" y="195491"/>
                  </a:lnTo>
                  <a:lnTo>
                    <a:pt x="171640" y="186334"/>
                  </a:lnTo>
                  <a:lnTo>
                    <a:pt x="172085" y="167551"/>
                  </a:lnTo>
                  <a:lnTo>
                    <a:pt x="171970" y="158432"/>
                  </a:lnTo>
                  <a:lnTo>
                    <a:pt x="171881" y="153581"/>
                  </a:lnTo>
                  <a:lnTo>
                    <a:pt x="170294" y="168744"/>
                  </a:lnTo>
                  <a:lnTo>
                    <a:pt x="170243" y="190842"/>
                  </a:lnTo>
                  <a:lnTo>
                    <a:pt x="170370" y="196761"/>
                  </a:lnTo>
                  <a:lnTo>
                    <a:pt x="170497" y="206908"/>
                  </a:lnTo>
                  <a:lnTo>
                    <a:pt x="170370" y="218871"/>
                  </a:lnTo>
                  <a:lnTo>
                    <a:pt x="171881" y="214541"/>
                  </a:lnTo>
                  <a:lnTo>
                    <a:pt x="173545" y="215811"/>
                  </a:lnTo>
                  <a:lnTo>
                    <a:pt x="172923" y="218351"/>
                  </a:lnTo>
                  <a:lnTo>
                    <a:pt x="174955" y="218351"/>
                  </a:lnTo>
                  <a:lnTo>
                    <a:pt x="175641" y="214541"/>
                  </a:lnTo>
                  <a:lnTo>
                    <a:pt x="175869" y="213271"/>
                  </a:lnTo>
                  <a:lnTo>
                    <a:pt x="176555" y="209461"/>
                  </a:lnTo>
                  <a:lnTo>
                    <a:pt x="176453" y="191681"/>
                  </a:lnTo>
                  <a:lnTo>
                    <a:pt x="176364" y="189141"/>
                  </a:lnTo>
                  <a:lnTo>
                    <a:pt x="176479" y="176441"/>
                  </a:lnTo>
                  <a:lnTo>
                    <a:pt x="179044" y="176441"/>
                  </a:lnTo>
                  <a:lnTo>
                    <a:pt x="179171" y="175171"/>
                  </a:lnTo>
                  <a:lnTo>
                    <a:pt x="179247" y="174383"/>
                  </a:lnTo>
                  <a:close/>
                </a:path>
                <a:path w="546734" h="271779">
                  <a:moveTo>
                    <a:pt x="179806" y="176441"/>
                  </a:moveTo>
                  <a:lnTo>
                    <a:pt x="179044" y="176441"/>
                  </a:lnTo>
                  <a:lnTo>
                    <a:pt x="178917" y="177711"/>
                  </a:lnTo>
                  <a:lnTo>
                    <a:pt x="179349" y="177571"/>
                  </a:lnTo>
                  <a:lnTo>
                    <a:pt x="179806" y="176441"/>
                  </a:lnTo>
                  <a:close/>
                </a:path>
                <a:path w="546734" h="271779">
                  <a:moveTo>
                    <a:pt x="184099" y="212305"/>
                  </a:moveTo>
                  <a:lnTo>
                    <a:pt x="182613" y="219621"/>
                  </a:lnTo>
                  <a:lnTo>
                    <a:pt x="183946" y="213766"/>
                  </a:lnTo>
                  <a:lnTo>
                    <a:pt x="184073" y="212940"/>
                  </a:lnTo>
                  <a:lnTo>
                    <a:pt x="184099" y="212305"/>
                  </a:lnTo>
                  <a:close/>
                </a:path>
                <a:path w="546734" h="271779">
                  <a:moveTo>
                    <a:pt x="184302" y="206908"/>
                  </a:moveTo>
                  <a:lnTo>
                    <a:pt x="184175" y="186715"/>
                  </a:lnTo>
                  <a:lnTo>
                    <a:pt x="180949" y="191681"/>
                  </a:lnTo>
                  <a:lnTo>
                    <a:pt x="181229" y="205651"/>
                  </a:lnTo>
                  <a:lnTo>
                    <a:pt x="184111" y="211899"/>
                  </a:lnTo>
                  <a:lnTo>
                    <a:pt x="184302" y="206908"/>
                  </a:lnTo>
                  <a:close/>
                </a:path>
                <a:path w="546734" h="271779">
                  <a:moveTo>
                    <a:pt x="185369" y="240652"/>
                  </a:moveTo>
                  <a:lnTo>
                    <a:pt x="184835" y="240576"/>
                  </a:lnTo>
                  <a:lnTo>
                    <a:pt x="184937" y="241211"/>
                  </a:lnTo>
                  <a:lnTo>
                    <a:pt x="185369" y="240652"/>
                  </a:lnTo>
                  <a:close/>
                </a:path>
                <a:path w="546734" h="271779">
                  <a:moveTo>
                    <a:pt x="187680" y="161201"/>
                  </a:moveTo>
                  <a:lnTo>
                    <a:pt x="178803" y="163093"/>
                  </a:lnTo>
                  <a:lnTo>
                    <a:pt x="181279" y="163741"/>
                  </a:lnTo>
                  <a:lnTo>
                    <a:pt x="187591" y="162509"/>
                  </a:lnTo>
                  <a:lnTo>
                    <a:pt x="187680" y="161201"/>
                  </a:lnTo>
                  <a:close/>
                </a:path>
                <a:path w="546734" h="271779">
                  <a:moveTo>
                    <a:pt x="190284" y="247561"/>
                  </a:moveTo>
                  <a:lnTo>
                    <a:pt x="186626" y="247561"/>
                  </a:lnTo>
                  <a:lnTo>
                    <a:pt x="189509" y="250101"/>
                  </a:lnTo>
                  <a:lnTo>
                    <a:pt x="190284" y="247561"/>
                  </a:lnTo>
                  <a:close/>
                </a:path>
                <a:path w="546734" h="271779">
                  <a:moveTo>
                    <a:pt x="191325" y="176441"/>
                  </a:moveTo>
                  <a:lnTo>
                    <a:pt x="190944" y="177203"/>
                  </a:lnTo>
                  <a:lnTo>
                    <a:pt x="190842" y="177711"/>
                  </a:lnTo>
                  <a:lnTo>
                    <a:pt x="191096" y="178574"/>
                  </a:lnTo>
                  <a:lnTo>
                    <a:pt x="191325" y="176441"/>
                  </a:lnTo>
                  <a:close/>
                </a:path>
                <a:path w="546734" h="271779">
                  <a:moveTo>
                    <a:pt x="191820" y="154851"/>
                  </a:moveTo>
                  <a:lnTo>
                    <a:pt x="186258" y="156121"/>
                  </a:lnTo>
                  <a:lnTo>
                    <a:pt x="190817" y="159880"/>
                  </a:lnTo>
                  <a:lnTo>
                    <a:pt x="190817" y="160502"/>
                  </a:lnTo>
                  <a:lnTo>
                    <a:pt x="190284" y="165011"/>
                  </a:lnTo>
                  <a:lnTo>
                    <a:pt x="187744" y="162471"/>
                  </a:lnTo>
                  <a:lnTo>
                    <a:pt x="187591" y="162509"/>
                  </a:lnTo>
                  <a:lnTo>
                    <a:pt x="187223" y="167551"/>
                  </a:lnTo>
                  <a:lnTo>
                    <a:pt x="185940" y="166281"/>
                  </a:lnTo>
                  <a:lnTo>
                    <a:pt x="184658" y="165011"/>
                  </a:lnTo>
                  <a:lnTo>
                    <a:pt x="179743" y="166281"/>
                  </a:lnTo>
                  <a:lnTo>
                    <a:pt x="181089" y="167551"/>
                  </a:lnTo>
                  <a:lnTo>
                    <a:pt x="179298" y="166281"/>
                  </a:lnTo>
                  <a:lnTo>
                    <a:pt x="178142" y="165468"/>
                  </a:lnTo>
                  <a:lnTo>
                    <a:pt x="176911" y="166281"/>
                  </a:lnTo>
                  <a:lnTo>
                    <a:pt x="175691" y="165011"/>
                  </a:lnTo>
                  <a:lnTo>
                    <a:pt x="176631" y="164388"/>
                  </a:lnTo>
                  <a:lnTo>
                    <a:pt x="175717" y="163741"/>
                  </a:lnTo>
                  <a:lnTo>
                    <a:pt x="178803" y="163093"/>
                  </a:lnTo>
                  <a:lnTo>
                    <a:pt x="176479" y="162471"/>
                  </a:lnTo>
                  <a:lnTo>
                    <a:pt x="179971" y="160007"/>
                  </a:lnTo>
                  <a:lnTo>
                    <a:pt x="180086" y="159880"/>
                  </a:lnTo>
                  <a:lnTo>
                    <a:pt x="180492" y="156121"/>
                  </a:lnTo>
                  <a:lnTo>
                    <a:pt x="176479" y="153581"/>
                  </a:lnTo>
                  <a:lnTo>
                    <a:pt x="172961" y="157391"/>
                  </a:lnTo>
                  <a:lnTo>
                    <a:pt x="175933" y="166281"/>
                  </a:lnTo>
                  <a:lnTo>
                    <a:pt x="174955" y="172631"/>
                  </a:lnTo>
                  <a:lnTo>
                    <a:pt x="176745" y="171361"/>
                  </a:lnTo>
                  <a:lnTo>
                    <a:pt x="176301" y="169037"/>
                  </a:lnTo>
                  <a:lnTo>
                    <a:pt x="176263" y="168744"/>
                  </a:lnTo>
                  <a:lnTo>
                    <a:pt x="176479" y="167551"/>
                  </a:lnTo>
                  <a:lnTo>
                    <a:pt x="178282" y="167551"/>
                  </a:lnTo>
                  <a:lnTo>
                    <a:pt x="177990" y="169037"/>
                  </a:lnTo>
                  <a:lnTo>
                    <a:pt x="177901" y="171361"/>
                  </a:lnTo>
                  <a:lnTo>
                    <a:pt x="178015" y="172631"/>
                  </a:lnTo>
                  <a:lnTo>
                    <a:pt x="178308" y="174193"/>
                  </a:lnTo>
                  <a:lnTo>
                    <a:pt x="179285" y="173901"/>
                  </a:lnTo>
                  <a:lnTo>
                    <a:pt x="179247" y="174383"/>
                  </a:lnTo>
                  <a:lnTo>
                    <a:pt x="179705" y="173901"/>
                  </a:lnTo>
                  <a:lnTo>
                    <a:pt x="183349" y="170091"/>
                  </a:lnTo>
                  <a:lnTo>
                    <a:pt x="182613" y="176441"/>
                  </a:lnTo>
                  <a:lnTo>
                    <a:pt x="179349" y="177571"/>
                  </a:lnTo>
                  <a:lnTo>
                    <a:pt x="177177" y="182791"/>
                  </a:lnTo>
                  <a:lnTo>
                    <a:pt x="178015" y="184061"/>
                  </a:lnTo>
                  <a:lnTo>
                    <a:pt x="182473" y="182791"/>
                  </a:lnTo>
                  <a:lnTo>
                    <a:pt x="179743" y="181521"/>
                  </a:lnTo>
                  <a:lnTo>
                    <a:pt x="179552" y="177711"/>
                  </a:lnTo>
                  <a:lnTo>
                    <a:pt x="184200" y="181013"/>
                  </a:lnTo>
                  <a:lnTo>
                    <a:pt x="184213" y="180251"/>
                  </a:lnTo>
                  <a:lnTo>
                    <a:pt x="182295" y="177711"/>
                  </a:lnTo>
                  <a:lnTo>
                    <a:pt x="185686" y="176441"/>
                  </a:lnTo>
                  <a:lnTo>
                    <a:pt x="185826" y="178981"/>
                  </a:lnTo>
                  <a:lnTo>
                    <a:pt x="185940" y="182245"/>
                  </a:lnTo>
                  <a:lnTo>
                    <a:pt x="186715" y="182791"/>
                  </a:lnTo>
                  <a:lnTo>
                    <a:pt x="185889" y="184061"/>
                  </a:lnTo>
                  <a:lnTo>
                    <a:pt x="185940" y="182245"/>
                  </a:lnTo>
                  <a:lnTo>
                    <a:pt x="184200" y="181013"/>
                  </a:lnTo>
                  <a:lnTo>
                    <a:pt x="184175" y="186715"/>
                  </a:lnTo>
                  <a:lnTo>
                    <a:pt x="185877" y="184086"/>
                  </a:lnTo>
                  <a:lnTo>
                    <a:pt x="185826" y="186334"/>
                  </a:lnTo>
                  <a:lnTo>
                    <a:pt x="185699" y="207225"/>
                  </a:lnTo>
                  <a:lnTo>
                    <a:pt x="186537" y="214541"/>
                  </a:lnTo>
                  <a:lnTo>
                    <a:pt x="185686" y="219621"/>
                  </a:lnTo>
                  <a:lnTo>
                    <a:pt x="188391" y="212305"/>
                  </a:lnTo>
                  <a:lnTo>
                    <a:pt x="188506" y="211899"/>
                  </a:lnTo>
                  <a:lnTo>
                    <a:pt x="188874" y="204381"/>
                  </a:lnTo>
                  <a:lnTo>
                    <a:pt x="188747" y="195491"/>
                  </a:lnTo>
                  <a:lnTo>
                    <a:pt x="188658" y="192951"/>
                  </a:lnTo>
                  <a:lnTo>
                    <a:pt x="188747" y="181521"/>
                  </a:lnTo>
                  <a:lnTo>
                    <a:pt x="190944" y="177203"/>
                  </a:lnTo>
                  <a:lnTo>
                    <a:pt x="191820" y="172631"/>
                  </a:lnTo>
                  <a:lnTo>
                    <a:pt x="189636" y="175171"/>
                  </a:lnTo>
                  <a:lnTo>
                    <a:pt x="187083" y="176441"/>
                  </a:lnTo>
                  <a:lnTo>
                    <a:pt x="184175" y="173926"/>
                  </a:lnTo>
                  <a:lnTo>
                    <a:pt x="184264" y="172631"/>
                  </a:lnTo>
                  <a:lnTo>
                    <a:pt x="184492" y="170091"/>
                  </a:lnTo>
                  <a:lnTo>
                    <a:pt x="184835" y="166281"/>
                  </a:lnTo>
                  <a:lnTo>
                    <a:pt x="187388" y="171361"/>
                  </a:lnTo>
                  <a:lnTo>
                    <a:pt x="191820" y="168821"/>
                  </a:lnTo>
                  <a:lnTo>
                    <a:pt x="191820" y="167551"/>
                  </a:lnTo>
                  <a:lnTo>
                    <a:pt x="191820" y="165011"/>
                  </a:lnTo>
                  <a:lnTo>
                    <a:pt x="191820" y="154851"/>
                  </a:lnTo>
                  <a:close/>
                </a:path>
                <a:path w="546734" h="271779">
                  <a:moveTo>
                    <a:pt x="191833" y="210566"/>
                  </a:moveTo>
                  <a:lnTo>
                    <a:pt x="190588" y="209677"/>
                  </a:lnTo>
                  <a:lnTo>
                    <a:pt x="190296" y="211416"/>
                  </a:lnTo>
                  <a:lnTo>
                    <a:pt x="190296" y="212267"/>
                  </a:lnTo>
                  <a:lnTo>
                    <a:pt x="191541" y="213156"/>
                  </a:lnTo>
                  <a:lnTo>
                    <a:pt x="191833" y="211416"/>
                  </a:lnTo>
                  <a:lnTo>
                    <a:pt x="191833" y="210566"/>
                  </a:lnTo>
                  <a:close/>
                </a:path>
                <a:path w="546734" h="271779">
                  <a:moveTo>
                    <a:pt x="192252" y="204724"/>
                  </a:moveTo>
                  <a:lnTo>
                    <a:pt x="190881" y="200825"/>
                  </a:lnTo>
                  <a:lnTo>
                    <a:pt x="190296" y="203746"/>
                  </a:lnTo>
                  <a:lnTo>
                    <a:pt x="189877" y="205841"/>
                  </a:lnTo>
                  <a:lnTo>
                    <a:pt x="191249" y="209740"/>
                  </a:lnTo>
                  <a:lnTo>
                    <a:pt x="192252" y="204724"/>
                  </a:lnTo>
                  <a:close/>
                </a:path>
                <a:path w="546734" h="271779">
                  <a:moveTo>
                    <a:pt x="193814" y="187871"/>
                  </a:moveTo>
                  <a:lnTo>
                    <a:pt x="191096" y="178574"/>
                  </a:lnTo>
                  <a:lnTo>
                    <a:pt x="189966" y="189141"/>
                  </a:lnTo>
                  <a:lnTo>
                    <a:pt x="190284" y="191681"/>
                  </a:lnTo>
                  <a:lnTo>
                    <a:pt x="193814" y="187871"/>
                  </a:lnTo>
                  <a:close/>
                </a:path>
                <a:path w="546734" h="271779">
                  <a:moveTo>
                    <a:pt x="194881" y="160007"/>
                  </a:moveTo>
                  <a:lnTo>
                    <a:pt x="194271" y="159931"/>
                  </a:lnTo>
                  <a:lnTo>
                    <a:pt x="194881" y="160528"/>
                  </a:lnTo>
                  <a:lnTo>
                    <a:pt x="194881" y="160007"/>
                  </a:lnTo>
                  <a:close/>
                </a:path>
                <a:path w="546734" h="271779">
                  <a:moveTo>
                    <a:pt x="197751" y="169697"/>
                  </a:moveTo>
                  <a:lnTo>
                    <a:pt x="197154" y="170091"/>
                  </a:lnTo>
                  <a:lnTo>
                    <a:pt x="197396" y="170345"/>
                  </a:lnTo>
                  <a:lnTo>
                    <a:pt x="197751" y="169697"/>
                  </a:lnTo>
                  <a:close/>
                </a:path>
                <a:path w="546734" h="271779">
                  <a:moveTo>
                    <a:pt x="199059" y="160553"/>
                  </a:moveTo>
                  <a:lnTo>
                    <a:pt x="198653" y="160502"/>
                  </a:lnTo>
                  <a:lnTo>
                    <a:pt x="198907" y="161201"/>
                  </a:lnTo>
                  <a:lnTo>
                    <a:pt x="199059" y="160553"/>
                  </a:lnTo>
                  <a:close/>
                </a:path>
                <a:path w="546734" h="271779">
                  <a:moveTo>
                    <a:pt x="200507" y="164642"/>
                  </a:moveTo>
                  <a:lnTo>
                    <a:pt x="199250" y="164833"/>
                  </a:lnTo>
                  <a:lnTo>
                    <a:pt x="200012" y="165569"/>
                  </a:lnTo>
                  <a:lnTo>
                    <a:pt x="200507" y="164642"/>
                  </a:lnTo>
                  <a:close/>
                </a:path>
                <a:path w="546734" h="271779">
                  <a:moveTo>
                    <a:pt x="201015" y="164579"/>
                  </a:moveTo>
                  <a:lnTo>
                    <a:pt x="201002" y="163741"/>
                  </a:lnTo>
                  <a:lnTo>
                    <a:pt x="200507" y="164642"/>
                  </a:lnTo>
                  <a:lnTo>
                    <a:pt x="201015" y="164579"/>
                  </a:lnTo>
                  <a:close/>
                </a:path>
                <a:path w="546734" h="271779">
                  <a:moveTo>
                    <a:pt x="201942" y="164439"/>
                  </a:moveTo>
                  <a:lnTo>
                    <a:pt x="201015" y="164579"/>
                  </a:lnTo>
                  <a:lnTo>
                    <a:pt x="201015" y="165849"/>
                  </a:lnTo>
                  <a:lnTo>
                    <a:pt x="201942" y="164439"/>
                  </a:lnTo>
                  <a:close/>
                </a:path>
                <a:path w="546734" h="271779">
                  <a:moveTo>
                    <a:pt x="205892" y="164452"/>
                  </a:moveTo>
                  <a:lnTo>
                    <a:pt x="205638" y="163918"/>
                  </a:lnTo>
                  <a:lnTo>
                    <a:pt x="205574" y="164680"/>
                  </a:lnTo>
                  <a:lnTo>
                    <a:pt x="205892" y="164452"/>
                  </a:lnTo>
                  <a:close/>
                </a:path>
                <a:path w="546734" h="271779">
                  <a:moveTo>
                    <a:pt x="207518" y="213271"/>
                  </a:moveTo>
                  <a:lnTo>
                    <a:pt x="203860" y="204381"/>
                  </a:lnTo>
                  <a:lnTo>
                    <a:pt x="204089" y="196761"/>
                  </a:lnTo>
                  <a:lnTo>
                    <a:pt x="204609" y="190411"/>
                  </a:lnTo>
                  <a:lnTo>
                    <a:pt x="205435" y="184073"/>
                  </a:lnTo>
                  <a:lnTo>
                    <a:pt x="205930" y="177203"/>
                  </a:lnTo>
                  <a:lnTo>
                    <a:pt x="205828" y="172631"/>
                  </a:lnTo>
                  <a:lnTo>
                    <a:pt x="205714" y="169697"/>
                  </a:lnTo>
                  <a:lnTo>
                    <a:pt x="205574" y="164680"/>
                  </a:lnTo>
                  <a:lnTo>
                    <a:pt x="201701" y="167551"/>
                  </a:lnTo>
                  <a:lnTo>
                    <a:pt x="202552" y="175171"/>
                  </a:lnTo>
                  <a:lnTo>
                    <a:pt x="202831" y="180251"/>
                  </a:lnTo>
                  <a:lnTo>
                    <a:pt x="202907" y="196761"/>
                  </a:lnTo>
                  <a:lnTo>
                    <a:pt x="202679" y="207225"/>
                  </a:lnTo>
                  <a:lnTo>
                    <a:pt x="202552" y="218351"/>
                  </a:lnTo>
                  <a:lnTo>
                    <a:pt x="207518" y="213271"/>
                  </a:lnTo>
                  <a:close/>
                </a:path>
                <a:path w="546734" h="271779">
                  <a:moveTo>
                    <a:pt x="209105" y="157391"/>
                  </a:moveTo>
                  <a:lnTo>
                    <a:pt x="207733" y="155384"/>
                  </a:lnTo>
                  <a:lnTo>
                    <a:pt x="206781" y="155816"/>
                  </a:lnTo>
                  <a:lnTo>
                    <a:pt x="206883" y="156121"/>
                  </a:lnTo>
                  <a:lnTo>
                    <a:pt x="206082" y="156121"/>
                  </a:lnTo>
                  <a:lnTo>
                    <a:pt x="209105" y="157391"/>
                  </a:lnTo>
                  <a:close/>
                </a:path>
                <a:path w="546734" h="271779">
                  <a:moveTo>
                    <a:pt x="220764" y="88811"/>
                  </a:moveTo>
                  <a:lnTo>
                    <a:pt x="219697" y="88811"/>
                  </a:lnTo>
                  <a:lnTo>
                    <a:pt x="220370" y="91351"/>
                  </a:lnTo>
                  <a:lnTo>
                    <a:pt x="220764" y="88811"/>
                  </a:lnTo>
                  <a:close/>
                </a:path>
                <a:path w="546734" h="271779">
                  <a:moveTo>
                    <a:pt x="228561" y="219214"/>
                  </a:moveTo>
                  <a:lnTo>
                    <a:pt x="228447" y="217081"/>
                  </a:lnTo>
                  <a:lnTo>
                    <a:pt x="222008" y="217081"/>
                  </a:lnTo>
                  <a:lnTo>
                    <a:pt x="211340" y="219621"/>
                  </a:lnTo>
                  <a:lnTo>
                    <a:pt x="205486" y="222161"/>
                  </a:lnTo>
                  <a:lnTo>
                    <a:pt x="199491" y="220891"/>
                  </a:lnTo>
                  <a:lnTo>
                    <a:pt x="200914" y="210197"/>
                  </a:lnTo>
                  <a:lnTo>
                    <a:pt x="201041" y="207225"/>
                  </a:lnTo>
                  <a:lnTo>
                    <a:pt x="201155" y="198031"/>
                  </a:lnTo>
                  <a:lnTo>
                    <a:pt x="201053" y="189141"/>
                  </a:lnTo>
                  <a:lnTo>
                    <a:pt x="200952" y="184061"/>
                  </a:lnTo>
                  <a:lnTo>
                    <a:pt x="200926" y="182791"/>
                  </a:lnTo>
                  <a:lnTo>
                    <a:pt x="200914" y="180251"/>
                  </a:lnTo>
                  <a:lnTo>
                    <a:pt x="200926" y="177711"/>
                  </a:lnTo>
                  <a:lnTo>
                    <a:pt x="200952" y="175171"/>
                  </a:lnTo>
                  <a:lnTo>
                    <a:pt x="200964" y="173901"/>
                  </a:lnTo>
                  <a:lnTo>
                    <a:pt x="201002" y="168821"/>
                  </a:lnTo>
                  <a:lnTo>
                    <a:pt x="201015" y="166281"/>
                  </a:lnTo>
                  <a:lnTo>
                    <a:pt x="201015" y="165849"/>
                  </a:lnTo>
                  <a:lnTo>
                    <a:pt x="200723" y="166281"/>
                  </a:lnTo>
                  <a:lnTo>
                    <a:pt x="200012" y="165569"/>
                  </a:lnTo>
                  <a:lnTo>
                    <a:pt x="197751" y="169697"/>
                  </a:lnTo>
                  <a:lnTo>
                    <a:pt x="199072" y="168821"/>
                  </a:lnTo>
                  <a:lnTo>
                    <a:pt x="199491" y="168821"/>
                  </a:lnTo>
                  <a:lnTo>
                    <a:pt x="200279" y="170091"/>
                  </a:lnTo>
                  <a:lnTo>
                    <a:pt x="200279" y="172631"/>
                  </a:lnTo>
                  <a:lnTo>
                    <a:pt x="199491" y="173164"/>
                  </a:lnTo>
                  <a:lnTo>
                    <a:pt x="199491" y="175171"/>
                  </a:lnTo>
                  <a:lnTo>
                    <a:pt x="199491" y="177711"/>
                  </a:lnTo>
                  <a:lnTo>
                    <a:pt x="199491" y="180251"/>
                  </a:lnTo>
                  <a:lnTo>
                    <a:pt x="199491" y="181521"/>
                  </a:lnTo>
                  <a:lnTo>
                    <a:pt x="199199" y="182791"/>
                  </a:lnTo>
                  <a:lnTo>
                    <a:pt x="197954" y="182791"/>
                  </a:lnTo>
                  <a:lnTo>
                    <a:pt x="198081" y="181013"/>
                  </a:lnTo>
                  <a:lnTo>
                    <a:pt x="198247" y="180251"/>
                  </a:lnTo>
                  <a:lnTo>
                    <a:pt x="199491" y="180251"/>
                  </a:lnTo>
                  <a:lnTo>
                    <a:pt x="199491" y="177711"/>
                  </a:lnTo>
                  <a:lnTo>
                    <a:pt x="196418" y="177711"/>
                  </a:lnTo>
                  <a:lnTo>
                    <a:pt x="196418" y="175171"/>
                  </a:lnTo>
                  <a:lnTo>
                    <a:pt x="199491" y="175171"/>
                  </a:lnTo>
                  <a:lnTo>
                    <a:pt x="199491" y="173164"/>
                  </a:lnTo>
                  <a:lnTo>
                    <a:pt x="198374" y="173901"/>
                  </a:lnTo>
                  <a:lnTo>
                    <a:pt x="197154" y="172631"/>
                  </a:lnTo>
                  <a:lnTo>
                    <a:pt x="199072" y="171361"/>
                  </a:lnTo>
                  <a:lnTo>
                    <a:pt x="199491" y="172631"/>
                  </a:lnTo>
                  <a:lnTo>
                    <a:pt x="200279" y="172631"/>
                  </a:lnTo>
                  <a:lnTo>
                    <a:pt x="200279" y="170091"/>
                  </a:lnTo>
                  <a:lnTo>
                    <a:pt x="198374" y="171361"/>
                  </a:lnTo>
                  <a:lnTo>
                    <a:pt x="197396" y="170345"/>
                  </a:lnTo>
                  <a:lnTo>
                    <a:pt x="196837" y="171361"/>
                  </a:lnTo>
                  <a:lnTo>
                    <a:pt x="197954" y="165011"/>
                  </a:lnTo>
                  <a:lnTo>
                    <a:pt x="199250" y="164833"/>
                  </a:lnTo>
                  <a:lnTo>
                    <a:pt x="194881" y="160528"/>
                  </a:lnTo>
                  <a:lnTo>
                    <a:pt x="194881" y="219621"/>
                  </a:lnTo>
                  <a:lnTo>
                    <a:pt x="196329" y="212305"/>
                  </a:lnTo>
                  <a:lnTo>
                    <a:pt x="196456" y="209461"/>
                  </a:lnTo>
                  <a:lnTo>
                    <a:pt x="196684" y="200571"/>
                  </a:lnTo>
                  <a:lnTo>
                    <a:pt x="196811" y="192951"/>
                  </a:lnTo>
                  <a:lnTo>
                    <a:pt x="197954" y="184061"/>
                  </a:lnTo>
                  <a:lnTo>
                    <a:pt x="198843" y="191681"/>
                  </a:lnTo>
                  <a:lnTo>
                    <a:pt x="198882" y="194779"/>
                  </a:lnTo>
                  <a:lnTo>
                    <a:pt x="198462" y="201841"/>
                  </a:lnTo>
                  <a:lnTo>
                    <a:pt x="197802" y="209461"/>
                  </a:lnTo>
                  <a:lnTo>
                    <a:pt x="197713" y="211899"/>
                  </a:lnTo>
                  <a:lnTo>
                    <a:pt x="197954" y="222161"/>
                  </a:lnTo>
                  <a:lnTo>
                    <a:pt x="182956" y="222161"/>
                  </a:lnTo>
                  <a:lnTo>
                    <a:pt x="182956" y="233591"/>
                  </a:lnTo>
                  <a:lnTo>
                    <a:pt x="182613" y="238671"/>
                  </a:lnTo>
                  <a:lnTo>
                    <a:pt x="181127" y="238671"/>
                  </a:lnTo>
                  <a:lnTo>
                    <a:pt x="181432" y="236131"/>
                  </a:lnTo>
                  <a:lnTo>
                    <a:pt x="181089" y="234861"/>
                  </a:lnTo>
                  <a:lnTo>
                    <a:pt x="179285" y="234861"/>
                  </a:lnTo>
                  <a:lnTo>
                    <a:pt x="179793" y="237401"/>
                  </a:lnTo>
                  <a:lnTo>
                    <a:pt x="179552" y="239941"/>
                  </a:lnTo>
                  <a:lnTo>
                    <a:pt x="175120" y="238671"/>
                  </a:lnTo>
                  <a:lnTo>
                    <a:pt x="180213" y="229730"/>
                  </a:lnTo>
                  <a:lnTo>
                    <a:pt x="180505" y="228511"/>
                  </a:lnTo>
                  <a:lnTo>
                    <a:pt x="176479" y="227241"/>
                  </a:lnTo>
                  <a:lnTo>
                    <a:pt x="176733" y="225971"/>
                  </a:lnTo>
                  <a:lnTo>
                    <a:pt x="181089" y="225971"/>
                  </a:lnTo>
                  <a:lnTo>
                    <a:pt x="180530" y="228396"/>
                  </a:lnTo>
                  <a:lnTo>
                    <a:pt x="180911" y="228511"/>
                  </a:lnTo>
                  <a:lnTo>
                    <a:pt x="180213" y="229730"/>
                  </a:lnTo>
                  <a:lnTo>
                    <a:pt x="179908" y="231051"/>
                  </a:lnTo>
                  <a:lnTo>
                    <a:pt x="182956" y="233591"/>
                  </a:lnTo>
                  <a:lnTo>
                    <a:pt x="182956" y="222161"/>
                  </a:lnTo>
                  <a:lnTo>
                    <a:pt x="174955" y="222161"/>
                  </a:lnTo>
                  <a:lnTo>
                    <a:pt x="175336" y="220891"/>
                  </a:lnTo>
                  <a:lnTo>
                    <a:pt x="176098" y="218351"/>
                  </a:lnTo>
                  <a:lnTo>
                    <a:pt x="170357" y="220624"/>
                  </a:lnTo>
                  <a:lnTo>
                    <a:pt x="170345" y="220891"/>
                  </a:lnTo>
                  <a:lnTo>
                    <a:pt x="170345" y="227241"/>
                  </a:lnTo>
                  <a:lnTo>
                    <a:pt x="169672" y="229781"/>
                  </a:lnTo>
                  <a:lnTo>
                    <a:pt x="168998" y="227241"/>
                  </a:lnTo>
                  <a:lnTo>
                    <a:pt x="167284" y="227241"/>
                  </a:lnTo>
                  <a:lnTo>
                    <a:pt x="167665" y="225971"/>
                  </a:lnTo>
                  <a:lnTo>
                    <a:pt x="170332" y="225971"/>
                  </a:lnTo>
                  <a:lnTo>
                    <a:pt x="170345" y="227241"/>
                  </a:lnTo>
                  <a:lnTo>
                    <a:pt x="170345" y="220891"/>
                  </a:lnTo>
                  <a:lnTo>
                    <a:pt x="169659" y="220891"/>
                  </a:lnTo>
                  <a:lnTo>
                    <a:pt x="163068" y="220891"/>
                  </a:lnTo>
                  <a:lnTo>
                    <a:pt x="156933" y="219621"/>
                  </a:lnTo>
                  <a:lnTo>
                    <a:pt x="150977" y="217081"/>
                  </a:lnTo>
                  <a:lnTo>
                    <a:pt x="150418" y="217081"/>
                  </a:lnTo>
                  <a:lnTo>
                    <a:pt x="147294" y="217081"/>
                  </a:lnTo>
                  <a:lnTo>
                    <a:pt x="144284" y="217081"/>
                  </a:lnTo>
                  <a:lnTo>
                    <a:pt x="144513" y="216154"/>
                  </a:lnTo>
                  <a:lnTo>
                    <a:pt x="139687" y="214541"/>
                  </a:lnTo>
                  <a:lnTo>
                    <a:pt x="138595" y="209461"/>
                  </a:lnTo>
                  <a:lnTo>
                    <a:pt x="138239" y="204381"/>
                  </a:lnTo>
                  <a:lnTo>
                    <a:pt x="138112" y="198805"/>
                  </a:lnTo>
                  <a:lnTo>
                    <a:pt x="138099" y="187871"/>
                  </a:lnTo>
                  <a:lnTo>
                    <a:pt x="138988" y="187871"/>
                  </a:lnTo>
                  <a:lnTo>
                    <a:pt x="139941" y="192951"/>
                  </a:lnTo>
                  <a:lnTo>
                    <a:pt x="139776" y="196761"/>
                  </a:lnTo>
                  <a:lnTo>
                    <a:pt x="139687" y="206921"/>
                  </a:lnTo>
                  <a:lnTo>
                    <a:pt x="140868" y="208191"/>
                  </a:lnTo>
                  <a:lnTo>
                    <a:pt x="141097" y="209461"/>
                  </a:lnTo>
                  <a:lnTo>
                    <a:pt x="141211" y="213271"/>
                  </a:lnTo>
                  <a:lnTo>
                    <a:pt x="142443" y="206908"/>
                  </a:lnTo>
                  <a:lnTo>
                    <a:pt x="141846" y="205651"/>
                  </a:lnTo>
                  <a:lnTo>
                    <a:pt x="142405" y="205473"/>
                  </a:lnTo>
                  <a:lnTo>
                    <a:pt x="142290" y="201841"/>
                  </a:lnTo>
                  <a:lnTo>
                    <a:pt x="141909" y="194221"/>
                  </a:lnTo>
                  <a:lnTo>
                    <a:pt x="142608" y="187871"/>
                  </a:lnTo>
                  <a:lnTo>
                    <a:pt x="142748" y="186601"/>
                  </a:lnTo>
                  <a:lnTo>
                    <a:pt x="139369" y="181521"/>
                  </a:lnTo>
                  <a:lnTo>
                    <a:pt x="131826" y="186601"/>
                  </a:lnTo>
                  <a:lnTo>
                    <a:pt x="127406" y="186601"/>
                  </a:lnTo>
                  <a:lnTo>
                    <a:pt x="127508" y="181521"/>
                  </a:lnTo>
                  <a:lnTo>
                    <a:pt x="127635" y="175171"/>
                  </a:lnTo>
                  <a:lnTo>
                    <a:pt x="127508" y="165849"/>
                  </a:lnTo>
                  <a:lnTo>
                    <a:pt x="127342" y="161201"/>
                  </a:lnTo>
                  <a:lnTo>
                    <a:pt x="125882" y="153581"/>
                  </a:lnTo>
                  <a:lnTo>
                    <a:pt x="123393" y="157391"/>
                  </a:lnTo>
                  <a:lnTo>
                    <a:pt x="127076" y="165011"/>
                  </a:lnTo>
                  <a:lnTo>
                    <a:pt x="124345" y="172631"/>
                  </a:lnTo>
                  <a:lnTo>
                    <a:pt x="124777" y="173736"/>
                  </a:lnTo>
                  <a:lnTo>
                    <a:pt x="124726" y="175171"/>
                  </a:lnTo>
                  <a:lnTo>
                    <a:pt x="124104" y="181521"/>
                  </a:lnTo>
                  <a:lnTo>
                    <a:pt x="122809" y="176441"/>
                  </a:lnTo>
                  <a:lnTo>
                    <a:pt x="122809" y="167551"/>
                  </a:lnTo>
                  <a:lnTo>
                    <a:pt x="123774" y="162471"/>
                  </a:lnTo>
                  <a:lnTo>
                    <a:pt x="120853" y="154851"/>
                  </a:lnTo>
                  <a:lnTo>
                    <a:pt x="124345" y="152311"/>
                  </a:lnTo>
                  <a:lnTo>
                    <a:pt x="129870" y="151041"/>
                  </a:lnTo>
                  <a:lnTo>
                    <a:pt x="116674" y="151041"/>
                  </a:lnTo>
                  <a:lnTo>
                    <a:pt x="121272" y="152311"/>
                  </a:lnTo>
                  <a:lnTo>
                    <a:pt x="119189" y="156121"/>
                  </a:lnTo>
                  <a:lnTo>
                    <a:pt x="118414" y="168821"/>
                  </a:lnTo>
                  <a:lnTo>
                    <a:pt x="121272" y="172631"/>
                  </a:lnTo>
                  <a:lnTo>
                    <a:pt x="118313" y="176237"/>
                  </a:lnTo>
                  <a:lnTo>
                    <a:pt x="120738" y="179641"/>
                  </a:lnTo>
                  <a:lnTo>
                    <a:pt x="116738" y="177927"/>
                  </a:lnTo>
                  <a:lnTo>
                    <a:pt x="118211" y="182346"/>
                  </a:lnTo>
                  <a:lnTo>
                    <a:pt x="108851" y="189077"/>
                  </a:lnTo>
                  <a:lnTo>
                    <a:pt x="108178" y="189522"/>
                  </a:lnTo>
                  <a:lnTo>
                    <a:pt x="108508" y="190347"/>
                  </a:lnTo>
                  <a:lnTo>
                    <a:pt x="107581" y="189915"/>
                  </a:lnTo>
                  <a:lnTo>
                    <a:pt x="99148" y="195427"/>
                  </a:lnTo>
                  <a:lnTo>
                    <a:pt x="89014" y="201396"/>
                  </a:lnTo>
                  <a:lnTo>
                    <a:pt x="78536" y="206768"/>
                  </a:lnTo>
                  <a:lnTo>
                    <a:pt x="78816" y="206857"/>
                  </a:lnTo>
                  <a:lnTo>
                    <a:pt x="79883" y="209905"/>
                  </a:lnTo>
                  <a:lnTo>
                    <a:pt x="89814" y="203428"/>
                  </a:lnTo>
                  <a:lnTo>
                    <a:pt x="99695" y="196824"/>
                  </a:lnTo>
                  <a:lnTo>
                    <a:pt x="110007" y="190601"/>
                  </a:lnTo>
                  <a:lnTo>
                    <a:pt x="110566" y="190347"/>
                  </a:lnTo>
                  <a:lnTo>
                    <a:pt x="121272" y="185407"/>
                  </a:lnTo>
                  <a:lnTo>
                    <a:pt x="119748" y="182346"/>
                  </a:lnTo>
                  <a:lnTo>
                    <a:pt x="121843" y="181178"/>
                  </a:lnTo>
                  <a:lnTo>
                    <a:pt x="127558" y="189141"/>
                  </a:lnTo>
                  <a:lnTo>
                    <a:pt x="133553" y="214541"/>
                  </a:lnTo>
                  <a:lnTo>
                    <a:pt x="139357" y="217081"/>
                  </a:lnTo>
                  <a:lnTo>
                    <a:pt x="144983" y="219621"/>
                  </a:lnTo>
                  <a:lnTo>
                    <a:pt x="151028" y="222161"/>
                  </a:lnTo>
                  <a:lnTo>
                    <a:pt x="158089" y="222161"/>
                  </a:lnTo>
                  <a:lnTo>
                    <a:pt x="156730" y="225971"/>
                  </a:lnTo>
                  <a:lnTo>
                    <a:pt x="153225" y="227241"/>
                  </a:lnTo>
                  <a:lnTo>
                    <a:pt x="156019" y="230441"/>
                  </a:lnTo>
                  <a:lnTo>
                    <a:pt x="158089" y="225971"/>
                  </a:lnTo>
                  <a:lnTo>
                    <a:pt x="159016" y="224701"/>
                  </a:lnTo>
                  <a:lnTo>
                    <a:pt x="165354" y="222161"/>
                  </a:lnTo>
                  <a:lnTo>
                    <a:pt x="165747" y="225971"/>
                  </a:lnTo>
                  <a:lnTo>
                    <a:pt x="168097" y="231051"/>
                  </a:lnTo>
                  <a:lnTo>
                    <a:pt x="156552" y="231051"/>
                  </a:lnTo>
                  <a:lnTo>
                    <a:pt x="164592" y="232321"/>
                  </a:lnTo>
                  <a:lnTo>
                    <a:pt x="168148" y="231051"/>
                  </a:lnTo>
                  <a:lnTo>
                    <a:pt x="171551" y="229781"/>
                  </a:lnTo>
                  <a:lnTo>
                    <a:pt x="174955" y="228511"/>
                  </a:lnTo>
                  <a:lnTo>
                    <a:pt x="174955" y="243751"/>
                  </a:lnTo>
                  <a:lnTo>
                    <a:pt x="179501" y="246291"/>
                  </a:lnTo>
                  <a:lnTo>
                    <a:pt x="185369" y="247561"/>
                  </a:lnTo>
                  <a:lnTo>
                    <a:pt x="186626" y="247561"/>
                  </a:lnTo>
                  <a:lnTo>
                    <a:pt x="182283" y="243751"/>
                  </a:lnTo>
                  <a:lnTo>
                    <a:pt x="178015" y="242481"/>
                  </a:lnTo>
                  <a:lnTo>
                    <a:pt x="179730" y="239941"/>
                  </a:lnTo>
                  <a:lnTo>
                    <a:pt x="184835" y="240576"/>
                  </a:lnTo>
                  <a:lnTo>
                    <a:pt x="184531" y="238671"/>
                  </a:lnTo>
                  <a:lnTo>
                    <a:pt x="184124" y="236131"/>
                  </a:lnTo>
                  <a:lnTo>
                    <a:pt x="184099" y="235978"/>
                  </a:lnTo>
                  <a:lnTo>
                    <a:pt x="183311" y="231051"/>
                  </a:lnTo>
                  <a:lnTo>
                    <a:pt x="184150" y="225971"/>
                  </a:lnTo>
                  <a:lnTo>
                    <a:pt x="191147" y="223431"/>
                  </a:lnTo>
                  <a:lnTo>
                    <a:pt x="184099" y="235978"/>
                  </a:lnTo>
                  <a:lnTo>
                    <a:pt x="184124" y="236131"/>
                  </a:lnTo>
                  <a:lnTo>
                    <a:pt x="188747" y="236131"/>
                  </a:lnTo>
                  <a:lnTo>
                    <a:pt x="185369" y="240652"/>
                  </a:lnTo>
                  <a:lnTo>
                    <a:pt x="189877" y="241211"/>
                  </a:lnTo>
                  <a:lnTo>
                    <a:pt x="191820" y="242481"/>
                  </a:lnTo>
                  <a:lnTo>
                    <a:pt x="190284" y="247561"/>
                  </a:lnTo>
                  <a:lnTo>
                    <a:pt x="193357" y="247561"/>
                  </a:lnTo>
                  <a:lnTo>
                    <a:pt x="194017" y="242481"/>
                  </a:lnTo>
                  <a:lnTo>
                    <a:pt x="191985" y="238671"/>
                  </a:lnTo>
                  <a:lnTo>
                    <a:pt x="189890" y="233591"/>
                  </a:lnTo>
                  <a:lnTo>
                    <a:pt x="190284" y="225971"/>
                  </a:lnTo>
                  <a:lnTo>
                    <a:pt x="201777" y="224701"/>
                  </a:lnTo>
                  <a:lnTo>
                    <a:pt x="207149" y="223431"/>
                  </a:lnTo>
                  <a:lnTo>
                    <a:pt x="212521" y="222161"/>
                  </a:lnTo>
                  <a:lnTo>
                    <a:pt x="228561" y="219214"/>
                  </a:lnTo>
                  <a:close/>
                </a:path>
                <a:path w="546734" h="271779">
                  <a:moveTo>
                    <a:pt x="228930" y="219138"/>
                  </a:moveTo>
                  <a:lnTo>
                    <a:pt x="228561" y="219214"/>
                  </a:lnTo>
                  <a:lnTo>
                    <a:pt x="228574" y="219621"/>
                  </a:lnTo>
                  <a:lnTo>
                    <a:pt x="228930" y="219138"/>
                  </a:lnTo>
                  <a:close/>
                </a:path>
                <a:path w="546734" h="271779">
                  <a:moveTo>
                    <a:pt x="230111" y="210972"/>
                  </a:moveTo>
                  <a:lnTo>
                    <a:pt x="229590" y="210578"/>
                  </a:lnTo>
                  <a:lnTo>
                    <a:pt x="228104" y="210197"/>
                  </a:lnTo>
                  <a:lnTo>
                    <a:pt x="228447" y="217081"/>
                  </a:lnTo>
                  <a:lnTo>
                    <a:pt x="228688" y="217081"/>
                  </a:lnTo>
                  <a:lnTo>
                    <a:pt x="230111" y="210972"/>
                  </a:lnTo>
                  <a:close/>
                </a:path>
                <a:path w="546734" h="271779">
                  <a:moveTo>
                    <a:pt x="230974" y="65951"/>
                  </a:moveTo>
                  <a:lnTo>
                    <a:pt x="227228" y="65430"/>
                  </a:lnTo>
                  <a:lnTo>
                    <a:pt x="228638" y="66814"/>
                  </a:lnTo>
                  <a:lnTo>
                    <a:pt x="230974" y="65951"/>
                  </a:lnTo>
                  <a:close/>
                </a:path>
                <a:path w="546734" h="271779">
                  <a:moveTo>
                    <a:pt x="232562" y="78651"/>
                  </a:moveTo>
                  <a:lnTo>
                    <a:pt x="231698" y="79921"/>
                  </a:lnTo>
                  <a:lnTo>
                    <a:pt x="232397" y="79565"/>
                  </a:lnTo>
                  <a:lnTo>
                    <a:pt x="232562" y="78651"/>
                  </a:lnTo>
                  <a:close/>
                </a:path>
                <a:path w="546734" h="271779">
                  <a:moveTo>
                    <a:pt x="235407" y="60261"/>
                  </a:moveTo>
                  <a:lnTo>
                    <a:pt x="234759" y="59601"/>
                  </a:lnTo>
                  <a:lnTo>
                    <a:pt x="233159" y="60731"/>
                  </a:lnTo>
                  <a:lnTo>
                    <a:pt x="233108" y="60871"/>
                  </a:lnTo>
                  <a:lnTo>
                    <a:pt x="235407" y="60261"/>
                  </a:lnTo>
                  <a:close/>
                </a:path>
                <a:path w="546734" h="271779">
                  <a:moveTo>
                    <a:pt x="238620" y="209143"/>
                  </a:moveTo>
                  <a:lnTo>
                    <a:pt x="237832" y="208343"/>
                  </a:lnTo>
                  <a:lnTo>
                    <a:pt x="237401" y="207911"/>
                  </a:lnTo>
                  <a:lnTo>
                    <a:pt x="235496" y="209092"/>
                  </a:lnTo>
                  <a:lnTo>
                    <a:pt x="236296" y="209880"/>
                  </a:lnTo>
                  <a:lnTo>
                    <a:pt x="236715" y="210299"/>
                  </a:lnTo>
                  <a:lnTo>
                    <a:pt x="238620" y="209143"/>
                  </a:lnTo>
                  <a:close/>
                </a:path>
                <a:path w="546734" h="271779">
                  <a:moveTo>
                    <a:pt x="239776" y="215455"/>
                  </a:moveTo>
                  <a:lnTo>
                    <a:pt x="238417" y="211569"/>
                  </a:lnTo>
                  <a:lnTo>
                    <a:pt x="237832" y="214490"/>
                  </a:lnTo>
                  <a:lnTo>
                    <a:pt x="237413" y="216573"/>
                  </a:lnTo>
                  <a:lnTo>
                    <a:pt x="238785" y="220472"/>
                  </a:lnTo>
                  <a:lnTo>
                    <a:pt x="239776" y="215455"/>
                  </a:lnTo>
                  <a:close/>
                </a:path>
                <a:path w="546734" h="271779">
                  <a:moveTo>
                    <a:pt x="243967" y="200685"/>
                  </a:moveTo>
                  <a:lnTo>
                    <a:pt x="242163" y="200914"/>
                  </a:lnTo>
                  <a:lnTo>
                    <a:pt x="239610" y="200406"/>
                  </a:lnTo>
                  <a:lnTo>
                    <a:pt x="239356" y="202209"/>
                  </a:lnTo>
                  <a:lnTo>
                    <a:pt x="241173" y="201968"/>
                  </a:lnTo>
                  <a:lnTo>
                    <a:pt x="243713" y="202476"/>
                  </a:lnTo>
                  <a:lnTo>
                    <a:pt x="243967" y="200685"/>
                  </a:lnTo>
                  <a:close/>
                </a:path>
                <a:path w="546734" h="271779">
                  <a:moveTo>
                    <a:pt x="247815" y="233680"/>
                  </a:moveTo>
                  <a:lnTo>
                    <a:pt x="246608" y="232460"/>
                  </a:lnTo>
                  <a:lnTo>
                    <a:pt x="244703" y="233629"/>
                  </a:lnTo>
                  <a:lnTo>
                    <a:pt x="245491" y="234416"/>
                  </a:lnTo>
                  <a:lnTo>
                    <a:pt x="245910" y="234835"/>
                  </a:lnTo>
                  <a:lnTo>
                    <a:pt x="247815" y="233680"/>
                  </a:lnTo>
                  <a:close/>
                </a:path>
                <a:path w="546734" h="271779">
                  <a:moveTo>
                    <a:pt x="252425" y="203009"/>
                  </a:moveTo>
                  <a:lnTo>
                    <a:pt x="251206" y="201790"/>
                  </a:lnTo>
                  <a:lnTo>
                    <a:pt x="249313" y="202958"/>
                  </a:lnTo>
                  <a:lnTo>
                    <a:pt x="250101" y="203746"/>
                  </a:lnTo>
                  <a:lnTo>
                    <a:pt x="250520" y="204177"/>
                  </a:lnTo>
                  <a:lnTo>
                    <a:pt x="252425" y="203009"/>
                  </a:lnTo>
                  <a:close/>
                </a:path>
                <a:path w="546734" h="271779">
                  <a:moveTo>
                    <a:pt x="254431" y="194284"/>
                  </a:moveTo>
                  <a:lnTo>
                    <a:pt x="254266" y="194221"/>
                  </a:lnTo>
                  <a:lnTo>
                    <a:pt x="253288" y="194779"/>
                  </a:lnTo>
                  <a:lnTo>
                    <a:pt x="254431" y="194284"/>
                  </a:lnTo>
                  <a:close/>
                </a:path>
                <a:path w="546734" h="271779">
                  <a:moveTo>
                    <a:pt x="255422" y="198031"/>
                  </a:moveTo>
                  <a:lnTo>
                    <a:pt x="251625" y="198031"/>
                  </a:lnTo>
                  <a:lnTo>
                    <a:pt x="252006" y="195491"/>
                  </a:lnTo>
                  <a:lnTo>
                    <a:pt x="253288" y="194779"/>
                  </a:lnTo>
                  <a:lnTo>
                    <a:pt x="251625" y="195491"/>
                  </a:lnTo>
                  <a:lnTo>
                    <a:pt x="246964" y="196761"/>
                  </a:lnTo>
                  <a:lnTo>
                    <a:pt x="249669" y="198031"/>
                  </a:lnTo>
                  <a:lnTo>
                    <a:pt x="251625" y="199301"/>
                  </a:lnTo>
                  <a:lnTo>
                    <a:pt x="254241" y="200571"/>
                  </a:lnTo>
                  <a:lnTo>
                    <a:pt x="255422" y="198031"/>
                  </a:lnTo>
                  <a:close/>
                </a:path>
                <a:path w="546734" h="271779">
                  <a:moveTo>
                    <a:pt x="260096" y="238290"/>
                  </a:moveTo>
                  <a:lnTo>
                    <a:pt x="259295" y="237490"/>
                  </a:lnTo>
                  <a:lnTo>
                    <a:pt x="258876" y="237058"/>
                  </a:lnTo>
                  <a:lnTo>
                    <a:pt x="256971" y="238239"/>
                  </a:lnTo>
                  <a:lnTo>
                    <a:pt x="257771" y="239026"/>
                  </a:lnTo>
                  <a:lnTo>
                    <a:pt x="258191" y="239445"/>
                  </a:lnTo>
                  <a:lnTo>
                    <a:pt x="260096" y="238290"/>
                  </a:lnTo>
                  <a:close/>
                </a:path>
                <a:path w="546734" h="271779">
                  <a:moveTo>
                    <a:pt x="264693" y="252082"/>
                  </a:moveTo>
                  <a:lnTo>
                    <a:pt x="263474" y="250863"/>
                  </a:lnTo>
                  <a:lnTo>
                    <a:pt x="261581" y="252018"/>
                  </a:lnTo>
                  <a:lnTo>
                    <a:pt x="262369" y="252818"/>
                  </a:lnTo>
                  <a:lnTo>
                    <a:pt x="262788" y="253238"/>
                  </a:lnTo>
                  <a:lnTo>
                    <a:pt x="264693" y="252082"/>
                  </a:lnTo>
                  <a:close/>
                </a:path>
                <a:path w="546734" h="271779">
                  <a:moveTo>
                    <a:pt x="264693" y="247484"/>
                  </a:moveTo>
                  <a:lnTo>
                    <a:pt x="263474" y="246265"/>
                  </a:lnTo>
                  <a:lnTo>
                    <a:pt x="261581" y="247434"/>
                  </a:lnTo>
                  <a:lnTo>
                    <a:pt x="262369" y="248221"/>
                  </a:lnTo>
                  <a:lnTo>
                    <a:pt x="262788" y="248640"/>
                  </a:lnTo>
                  <a:lnTo>
                    <a:pt x="264693" y="247484"/>
                  </a:lnTo>
                  <a:close/>
                </a:path>
                <a:path w="546734" h="271779">
                  <a:moveTo>
                    <a:pt x="265709" y="187871"/>
                  </a:moveTo>
                  <a:lnTo>
                    <a:pt x="265645" y="186334"/>
                  </a:lnTo>
                  <a:lnTo>
                    <a:pt x="265404" y="186601"/>
                  </a:lnTo>
                  <a:lnTo>
                    <a:pt x="264553" y="187871"/>
                  </a:lnTo>
                  <a:lnTo>
                    <a:pt x="265709" y="187871"/>
                  </a:lnTo>
                  <a:close/>
                </a:path>
                <a:path w="546734" h="271779">
                  <a:moveTo>
                    <a:pt x="268884" y="187007"/>
                  </a:moveTo>
                  <a:lnTo>
                    <a:pt x="268490" y="186956"/>
                  </a:lnTo>
                  <a:lnTo>
                    <a:pt x="268884" y="187007"/>
                  </a:lnTo>
                  <a:close/>
                </a:path>
                <a:path w="546734" h="271779">
                  <a:moveTo>
                    <a:pt x="270243" y="185686"/>
                  </a:moveTo>
                  <a:lnTo>
                    <a:pt x="268490" y="185432"/>
                  </a:lnTo>
                  <a:lnTo>
                    <a:pt x="268871" y="186956"/>
                  </a:lnTo>
                  <a:lnTo>
                    <a:pt x="269354" y="186956"/>
                  </a:lnTo>
                  <a:lnTo>
                    <a:pt x="270243" y="185686"/>
                  </a:lnTo>
                  <a:close/>
                </a:path>
                <a:path w="546734" h="271779">
                  <a:moveTo>
                    <a:pt x="271564" y="252818"/>
                  </a:moveTo>
                  <a:lnTo>
                    <a:pt x="269760" y="253060"/>
                  </a:lnTo>
                  <a:lnTo>
                    <a:pt x="267208" y="252564"/>
                  </a:lnTo>
                  <a:lnTo>
                    <a:pt x="266966" y="254355"/>
                  </a:lnTo>
                  <a:lnTo>
                    <a:pt x="268770" y="254114"/>
                  </a:lnTo>
                  <a:lnTo>
                    <a:pt x="271322" y="254622"/>
                  </a:lnTo>
                  <a:lnTo>
                    <a:pt x="271564" y="252818"/>
                  </a:lnTo>
                  <a:close/>
                </a:path>
                <a:path w="546734" h="271779">
                  <a:moveTo>
                    <a:pt x="272961" y="208546"/>
                  </a:moveTo>
                  <a:lnTo>
                    <a:pt x="270116" y="208419"/>
                  </a:lnTo>
                  <a:lnTo>
                    <a:pt x="267881" y="211340"/>
                  </a:lnTo>
                  <a:lnTo>
                    <a:pt x="265874" y="211594"/>
                  </a:lnTo>
                  <a:lnTo>
                    <a:pt x="262064" y="206895"/>
                  </a:lnTo>
                  <a:lnTo>
                    <a:pt x="261035" y="210705"/>
                  </a:lnTo>
                  <a:lnTo>
                    <a:pt x="260921" y="211721"/>
                  </a:lnTo>
                  <a:lnTo>
                    <a:pt x="262013" y="214769"/>
                  </a:lnTo>
                  <a:lnTo>
                    <a:pt x="264782" y="212991"/>
                  </a:lnTo>
                  <a:lnTo>
                    <a:pt x="271868" y="213118"/>
                  </a:lnTo>
                  <a:lnTo>
                    <a:pt x="272338" y="213080"/>
                  </a:lnTo>
                  <a:lnTo>
                    <a:pt x="272211" y="212991"/>
                  </a:lnTo>
                  <a:lnTo>
                    <a:pt x="270217" y="211594"/>
                  </a:lnTo>
                  <a:lnTo>
                    <a:pt x="268947" y="210705"/>
                  </a:lnTo>
                  <a:lnTo>
                    <a:pt x="272961" y="208546"/>
                  </a:lnTo>
                  <a:close/>
                </a:path>
                <a:path w="546734" h="271779">
                  <a:moveTo>
                    <a:pt x="273278" y="213004"/>
                  </a:moveTo>
                  <a:lnTo>
                    <a:pt x="272338" y="213080"/>
                  </a:lnTo>
                  <a:lnTo>
                    <a:pt x="272757" y="213372"/>
                  </a:lnTo>
                  <a:lnTo>
                    <a:pt x="273278" y="213004"/>
                  </a:lnTo>
                  <a:close/>
                </a:path>
                <a:path w="546734" h="271779">
                  <a:moveTo>
                    <a:pt x="273888" y="218351"/>
                  </a:moveTo>
                  <a:lnTo>
                    <a:pt x="272681" y="217119"/>
                  </a:lnTo>
                  <a:lnTo>
                    <a:pt x="270776" y="218287"/>
                  </a:lnTo>
                  <a:lnTo>
                    <a:pt x="271564" y="219087"/>
                  </a:lnTo>
                  <a:lnTo>
                    <a:pt x="271983" y="219506"/>
                  </a:lnTo>
                  <a:lnTo>
                    <a:pt x="273888" y="218351"/>
                  </a:lnTo>
                  <a:close/>
                </a:path>
                <a:path w="546734" h="271779">
                  <a:moveTo>
                    <a:pt x="279234" y="239699"/>
                  </a:moveTo>
                  <a:lnTo>
                    <a:pt x="277990" y="238810"/>
                  </a:lnTo>
                  <a:lnTo>
                    <a:pt x="277698" y="240550"/>
                  </a:lnTo>
                  <a:lnTo>
                    <a:pt x="277698" y="241414"/>
                  </a:lnTo>
                  <a:lnTo>
                    <a:pt x="278942" y="242290"/>
                  </a:lnTo>
                  <a:lnTo>
                    <a:pt x="279234" y="240550"/>
                  </a:lnTo>
                  <a:lnTo>
                    <a:pt x="279234" y="239699"/>
                  </a:lnTo>
                  <a:close/>
                </a:path>
                <a:path w="546734" h="271779">
                  <a:moveTo>
                    <a:pt x="279234" y="235102"/>
                  </a:moveTo>
                  <a:lnTo>
                    <a:pt x="277990" y="234213"/>
                  </a:lnTo>
                  <a:lnTo>
                    <a:pt x="277698" y="235953"/>
                  </a:lnTo>
                  <a:lnTo>
                    <a:pt x="277698" y="236804"/>
                  </a:lnTo>
                  <a:lnTo>
                    <a:pt x="278942" y="237693"/>
                  </a:lnTo>
                  <a:lnTo>
                    <a:pt x="279234" y="235953"/>
                  </a:lnTo>
                  <a:lnTo>
                    <a:pt x="279234" y="235102"/>
                  </a:lnTo>
                  <a:close/>
                </a:path>
                <a:path w="546734" h="271779">
                  <a:moveTo>
                    <a:pt x="279450" y="43154"/>
                  </a:moveTo>
                  <a:lnTo>
                    <a:pt x="279234" y="43091"/>
                  </a:lnTo>
                  <a:lnTo>
                    <a:pt x="279069" y="43421"/>
                  </a:lnTo>
                  <a:lnTo>
                    <a:pt x="279450" y="43154"/>
                  </a:lnTo>
                  <a:close/>
                </a:path>
                <a:path w="546734" h="271779">
                  <a:moveTo>
                    <a:pt x="280746" y="256451"/>
                  </a:moveTo>
                  <a:lnTo>
                    <a:pt x="277698" y="255181"/>
                  </a:lnTo>
                  <a:lnTo>
                    <a:pt x="274535" y="248831"/>
                  </a:lnTo>
                  <a:lnTo>
                    <a:pt x="268592" y="246291"/>
                  </a:lnTo>
                  <a:lnTo>
                    <a:pt x="265430" y="241211"/>
                  </a:lnTo>
                  <a:lnTo>
                    <a:pt x="261023" y="232321"/>
                  </a:lnTo>
                  <a:lnTo>
                    <a:pt x="258495" y="223431"/>
                  </a:lnTo>
                  <a:lnTo>
                    <a:pt x="257619" y="211899"/>
                  </a:lnTo>
                  <a:lnTo>
                    <a:pt x="257721" y="200571"/>
                  </a:lnTo>
                  <a:lnTo>
                    <a:pt x="257771" y="198031"/>
                  </a:lnTo>
                  <a:lnTo>
                    <a:pt x="264553" y="187871"/>
                  </a:lnTo>
                  <a:lnTo>
                    <a:pt x="260134" y="187871"/>
                  </a:lnTo>
                  <a:lnTo>
                    <a:pt x="259295" y="191681"/>
                  </a:lnTo>
                  <a:lnTo>
                    <a:pt x="255485" y="191681"/>
                  </a:lnTo>
                  <a:lnTo>
                    <a:pt x="254558" y="194221"/>
                  </a:lnTo>
                  <a:lnTo>
                    <a:pt x="254431" y="194284"/>
                  </a:lnTo>
                  <a:lnTo>
                    <a:pt x="257771" y="195491"/>
                  </a:lnTo>
                  <a:lnTo>
                    <a:pt x="254762" y="210197"/>
                  </a:lnTo>
                  <a:lnTo>
                    <a:pt x="254673" y="210972"/>
                  </a:lnTo>
                  <a:lnTo>
                    <a:pt x="256286" y="224701"/>
                  </a:lnTo>
                  <a:lnTo>
                    <a:pt x="261353" y="238671"/>
                  </a:lnTo>
                  <a:lnTo>
                    <a:pt x="268490" y="248831"/>
                  </a:lnTo>
                  <a:lnTo>
                    <a:pt x="265468" y="248831"/>
                  </a:lnTo>
                  <a:lnTo>
                    <a:pt x="265430" y="250101"/>
                  </a:lnTo>
                  <a:lnTo>
                    <a:pt x="271157" y="250101"/>
                  </a:lnTo>
                  <a:lnTo>
                    <a:pt x="274421" y="251371"/>
                  </a:lnTo>
                  <a:lnTo>
                    <a:pt x="274637" y="256451"/>
                  </a:lnTo>
                  <a:lnTo>
                    <a:pt x="280746" y="256451"/>
                  </a:lnTo>
                  <a:close/>
                </a:path>
                <a:path w="546734" h="271779">
                  <a:moveTo>
                    <a:pt x="281381" y="41821"/>
                  </a:moveTo>
                  <a:lnTo>
                    <a:pt x="277761" y="41287"/>
                  </a:lnTo>
                  <a:lnTo>
                    <a:pt x="277482" y="43091"/>
                  </a:lnTo>
                  <a:lnTo>
                    <a:pt x="280822" y="42214"/>
                  </a:lnTo>
                  <a:lnTo>
                    <a:pt x="281381" y="41821"/>
                  </a:lnTo>
                  <a:close/>
                </a:path>
                <a:path w="546734" h="271779">
                  <a:moveTo>
                    <a:pt x="282155" y="22771"/>
                  </a:moveTo>
                  <a:lnTo>
                    <a:pt x="281508" y="22580"/>
                  </a:lnTo>
                  <a:lnTo>
                    <a:pt x="281520" y="23063"/>
                  </a:lnTo>
                  <a:lnTo>
                    <a:pt x="282155" y="22771"/>
                  </a:lnTo>
                  <a:close/>
                </a:path>
                <a:path w="546734" h="271779">
                  <a:moveTo>
                    <a:pt x="283311" y="257517"/>
                  </a:moveTo>
                  <a:lnTo>
                    <a:pt x="282790" y="256451"/>
                  </a:lnTo>
                  <a:lnTo>
                    <a:pt x="280746" y="256451"/>
                  </a:lnTo>
                  <a:lnTo>
                    <a:pt x="283311" y="257517"/>
                  </a:lnTo>
                  <a:close/>
                </a:path>
                <a:path w="546734" h="271779">
                  <a:moveTo>
                    <a:pt x="284454" y="34201"/>
                  </a:moveTo>
                  <a:lnTo>
                    <a:pt x="282295" y="34201"/>
                  </a:lnTo>
                  <a:lnTo>
                    <a:pt x="283044" y="35979"/>
                  </a:lnTo>
                  <a:lnTo>
                    <a:pt x="284454" y="34201"/>
                  </a:lnTo>
                  <a:close/>
                </a:path>
                <a:path w="546734" h="271779">
                  <a:moveTo>
                    <a:pt x="286905" y="32931"/>
                  </a:moveTo>
                  <a:lnTo>
                    <a:pt x="280720" y="32931"/>
                  </a:lnTo>
                  <a:lnTo>
                    <a:pt x="277698" y="32931"/>
                  </a:lnTo>
                  <a:lnTo>
                    <a:pt x="277876" y="34201"/>
                  </a:lnTo>
                  <a:lnTo>
                    <a:pt x="282536" y="36626"/>
                  </a:lnTo>
                  <a:lnTo>
                    <a:pt x="282536" y="35471"/>
                  </a:lnTo>
                  <a:lnTo>
                    <a:pt x="282321" y="34302"/>
                  </a:lnTo>
                  <a:lnTo>
                    <a:pt x="286905" y="32931"/>
                  </a:lnTo>
                  <a:close/>
                </a:path>
                <a:path w="546734" h="271779">
                  <a:moveTo>
                    <a:pt x="287261" y="45631"/>
                  </a:moveTo>
                  <a:lnTo>
                    <a:pt x="283044" y="35979"/>
                  </a:lnTo>
                  <a:lnTo>
                    <a:pt x="282702" y="36410"/>
                  </a:lnTo>
                  <a:lnTo>
                    <a:pt x="282765" y="36741"/>
                  </a:lnTo>
                  <a:lnTo>
                    <a:pt x="282536" y="36626"/>
                  </a:lnTo>
                  <a:lnTo>
                    <a:pt x="280758" y="36741"/>
                  </a:lnTo>
                  <a:lnTo>
                    <a:pt x="282371" y="39281"/>
                  </a:lnTo>
                  <a:lnTo>
                    <a:pt x="282295" y="41821"/>
                  </a:lnTo>
                  <a:lnTo>
                    <a:pt x="280822" y="42214"/>
                  </a:lnTo>
                  <a:lnTo>
                    <a:pt x="279450" y="43154"/>
                  </a:lnTo>
                  <a:lnTo>
                    <a:pt x="287261" y="45631"/>
                  </a:lnTo>
                  <a:close/>
                </a:path>
                <a:path w="546734" h="271779">
                  <a:moveTo>
                    <a:pt x="289026" y="176479"/>
                  </a:moveTo>
                  <a:lnTo>
                    <a:pt x="288429" y="171589"/>
                  </a:lnTo>
                  <a:lnTo>
                    <a:pt x="288353" y="169938"/>
                  </a:lnTo>
                  <a:lnTo>
                    <a:pt x="286473" y="170446"/>
                  </a:lnTo>
                  <a:lnTo>
                    <a:pt x="286905" y="173113"/>
                  </a:lnTo>
                  <a:lnTo>
                    <a:pt x="288963" y="176161"/>
                  </a:lnTo>
                  <a:lnTo>
                    <a:pt x="289026" y="176479"/>
                  </a:lnTo>
                  <a:close/>
                </a:path>
                <a:path w="546734" h="271779">
                  <a:moveTo>
                    <a:pt x="289077" y="213525"/>
                  </a:moveTo>
                  <a:lnTo>
                    <a:pt x="288658" y="212737"/>
                  </a:lnTo>
                  <a:lnTo>
                    <a:pt x="288061" y="211594"/>
                  </a:lnTo>
                  <a:lnTo>
                    <a:pt x="287350" y="210261"/>
                  </a:lnTo>
                  <a:lnTo>
                    <a:pt x="282714" y="211594"/>
                  </a:lnTo>
                  <a:lnTo>
                    <a:pt x="282714" y="211467"/>
                  </a:lnTo>
                  <a:lnTo>
                    <a:pt x="282625" y="209943"/>
                  </a:lnTo>
                  <a:lnTo>
                    <a:pt x="282486" y="207352"/>
                  </a:lnTo>
                  <a:lnTo>
                    <a:pt x="279234" y="209943"/>
                  </a:lnTo>
                  <a:lnTo>
                    <a:pt x="280428" y="210324"/>
                  </a:lnTo>
                  <a:lnTo>
                    <a:pt x="282257" y="209943"/>
                  </a:lnTo>
                  <a:lnTo>
                    <a:pt x="282295" y="211467"/>
                  </a:lnTo>
                  <a:lnTo>
                    <a:pt x="277291" y="210197"/>
                  </a:lnTo>
                  <a:lnTo>
                    <a:pt x="273278" y="213004"/>
                  </a:lnTo>
                  <a:lnTo>
                    <a:pt x="276783" y="212737"/>
                  </a:lnTo>
                  <a:lnTo>
                    <a:pt x="285673" y="213372"/>
                  </a:lnTo>
                  <a:lnTo>
                    <a:pt x="289077" y="213525"/>
                  </a:lnTo>
                  <a:close/>
                </a:path>
                <a:path w="546734" h="271779">
                  <a:moveTo>
                    <a:pt x="289331" y="178015"/>
                  </a:moveTo>
                  <a:lnTo>
                    <a:pt x="289026" y="176479"/>
                  </a:lnTo>
                  <a:lnTo>
                    <a:pt x="289204" y="177939"/>
                  </a:lnTo>
                  <a:lnTo>
                    <a:pt x="289331" y="178015"/>
                  </a:lnTo>
                  <a:close/>
                </a:path>
                <a:path w="546734" h="271779">
                  <a:moveTo>
                    <a:pt x="290766" y="216814"/>
                  </a:moveTo>
                  <a:lnTo>
                    <a:pt x="289979" y="216014"/>
                  </a:lnTo>
                  <a:lnTo>
                    <a:pt x="289547" y="215595"/>
                  </a:lnTo>
                  <a:lnTo>
                    <a:pt x="287655" y="216763"/>
                  </a:lnTo>
                  <a:lnTo>
                    <a:pt x="288442" y="217551"/>
                  </a:lnTo>
                  <a:lnTo>
                    <a:pt x="288861" y="217982"/>
                  </a:lnTo>
                  <a:lnTo>
                    <a:pt x="290766" y="216814"/>
                  </a:lnTo>
                  <a:close/>
                </a:path>
                <a:path w="546734" h="271779">
                  <a:moveTo>
                    <a:pt x="291503" y="183908"/>
                  </a:moveTo>
                  <a:lnTo>
                    <a:pt x="291185" y="183248"/>
                  </a:lnTo>
                  <a:lnTo>
                    <a:pt x="290664" y="183959"/>
                  </a:lnTo>
                  <a:lnTo>
                    <a:pt x="291503" y="183908"/>
                  </a:lnTo>
                  <a:close/>
                </a:path>
                <a:path w="546734" h="271779">
                  <a:moveTo>
                    <a:pt x="293827" y="199936"/>
                  </a:moveTo>
                  <a:lnTo>
                    <a:pt x="293027" y="199148"/>
                  </a:lnTo>
                  <a:lnTo>
                    <a:pt x="292608" y="198716"/>
                  </a:lnTo>
                  <a:lnTo>
                    <a:pt x="290715" y="199898"/>
                  </a:lnTo>
                  <a:lnTo>
                    <a:pt x="291503" y="200685"/>
                  </a:lnTo>
                  <a:lnTo>
                    <a:pt x="291922" y="201104"/>
                  </a:lnTo>
                  <a:lnTo>
                    <a:pt x="293827" y="199936"/>
                  </a:lnTo>
                  <a:close/>
                </a:path>
                <a:path w="546734" h="271779">
                  <a:moveTo>
                    <a:pt x="294220" y="213766"/>
                  </a:moveTo>
                  <a:lnTo>
                    <a:pt x="289077" y="213525"/>
                  </a:lnTo>
                  <a:lnTo>
                    <a:pt x="289737" y="214769"/>
                  </a:lnTo>
                  <a:lnTo>
                    <a:pt x="294220" y="213766"/>
                  </a:lnTo>
                  <a:close/>
                </a:path>
                <a:path w="546734" h="271779">
                  <a:moveTo>
                    <a:pt x="294500" y="190042"/>
                  </a:moveTo>
                  <a:lnTo>
                    <a:pt x="294297" y="189217"/>
                  </a:lnTo>
                  <a:lnTo>
                    <a:pt x="293039" y="189496"/>
                  </a:lnTo>
                  <a:lnTo>
                    <a:pt x="294500" y="190042"/>
                  </a:lnTo>
                  <a:close/>
                </a:path>
                <a:path w="546734" h="271779">
                  <a:moveTo>
                    <a:pt x="294995" y="195694"/>
                  </a:moveTo>
                  <a:lnTo>
                    <a:pt x="294665" y="195834"/>
                  </a:lnTo>
                  <a:lnTo>
                    <a:pt x="294767" y="196227"/>
                  </a:lnTo>
                  <a:lnTo>
                    <a:pt x="294995" y="195694"/>
                  </a:lnTo>
                  <a:close/>
                </a:path>
                <a:path w="546734" h="271779">
                  <a:moveTo>
                    <a:pt x="296329" y="133261"/>
                  </a:moveTo>
                  <a:lnTo>
                    <a:pt x="295973" y="134277"/>
                  </a:lnTo>
                  <a:lnTo>
                    <a:pt x="296329" y="134531"/>
                  </a:lnTo>
                  <a:lnTo>
                    <a:pt x="296329" y="133261"/>
                  </a:lnTo>
                  <a:close/>
                </a:path>
                <a:path w="546734" h="271779">
                  <a:moveTo>
                    <a:pt x="296900" y="255143"/>
                  </a:moveTo>
                  <a:lnTo>
                    <a:pt x="296113" y="254355"/>
                  </a:lnTo>
                  <a:lnTo>
                    <a:pt x="295694" y="253923"/>
                  </a:lnTo>
                  <a:lnTo>
                    <a:pt x="293789" y="255092"/>
                  </a:lnTo>
                  <a:lnTo>
                    <a:pt x="294576" y="255879"/>
                  </a:lnTo>
                  <a:lnTo>
                    <a:pt x="295008" y="256311"/>
                  </a:lnTo>
                  <a:lnTo>
                    <a:pt x="296900" y="255143"/>
                  </a:lnTo>
                  <a:close/>
                </a:path>
                <a:path w="546734" h="271779">
                  <a:moveTo>
                    <a:pt x="296900" y="198399"/>
                  </a:moveTo>
                  <a:lnTo>
                    <a:pt x="296113" y="197612"/>
                  </a:lnTo>
                  <a:lnTo>
                    <a:pt x="295694" y="197180"/>
                  </a:lnTo>
                  <a:lnTo>
                    <a:pt x="293789" y="198361"/>
                  </a:lnTo>
                  <a:lnTo>
                    <a:pt x="294576" y="199148"/>
                  </a:lnTo>
                  <a:lnTo>
                    <a:pt x="295008" y="199567"/>
                  </a:lnTo>
                  <a:lnTo>
                    <a:pt x="296900" y="198399"/>
                  </a:lnTo>
                  <a:close/>
                </a:path>
                <a:path w="546734" h="271779">
                  <a:moveTo>
                    <a:pt x="299110" y="191782"/>
                  </a:moveTo>
                  <a:lnTo>
                    <a:pt x="294500" y="190042"/>
                  </a:lnTo>
                  <a:lnTo>
                    <a:pt x="294678" y="190766"/>
                  </a:lnTo>
                  <a:lnTo>
                    <a:pt x="296100" y="193052"/>
                  </a:lnTo>
                  <a:lnTo>
                    <a:pt x="294995" y="195694"/>
                  </a:lnTo>
                  <a:lnTo>
                    <a:pt x="297561" y="194602"/>
                  </a:lnTo>
                  <a:lnTo>
                    <a:pt x="299110" y="191782"/>
                  </a:lnTo>
                  <a:close/>
                </a:path>
                <a:path w="546734" h="271779">
                  <a:moveTo>
                    <a:pt x="300697" y="252818"/>
                  </a:moveTo>
                  <a:lnTo>
                    <a:pt x="299516" y="253161"/>
                  </a:lnTo>
                  <a:lnTo>
                    <a:pt x="297675" y="252857"/>
                  </a:lnTo>
                  <a:lnTo>
                    <a:pt x="297637" y="254355"/>
                  </a:lnTo>
                  <a:lnTo>
                    <a:pt x="298831" y="254012"/>
                  </a:lnTo>
                  <a:lnTo>
                    <a:pt x="300659" y="254317"/>
                  </a:lnTo>
                  <a:lnTo>
                    <a:pt x="300697" y="252818"/>
                  </a:lnTo>
                  <a:close/>
                </a:path>
                <a:path w="546734" h="271779">
                  <a:moveTo>
                    <a:pt x="300697" y="186956"/>
                  </a:moveTo>
                  <a:lnTo>
                    <a:pt x="294563" y="186956"/>
                  </a:lnTo>
                  <a:lnTo>
                    <a:pt x="293928" y="181622"/>
                  </a:lnTo>
                  <a:lnTo>
                    <a:pt x="293801" y="180606"/>
                  </a:lnTo>
                  <a:lnTo>
                    <a:pt x="289331" y="178015"/>
                  </a:lnTo>
                  <a:lnTo>
                    <a:pt x="289826" y="180479"/>
                  </a:lnTo>
                  <a:lnTo>
                    <a:pt x="291185" y="183248"/>
                  </a:lnTo>
                  <a:lnTo>
                    <a:pt x="292392" y="181622"/>
                  </a:lnTo>
                  <a:lnTo>
                    <a:pt x="294297" y="189217"/>
                  </a:lnTo>
                  <a:lnTo>
                    <a:pt x="297637" y="188480"/>
                  </a:lnTo>
                  <a:lnTo>
                    <a:pt x="298831" y="188099"/>
                  </a:lnTo>
                  <a:lnTo>
                    <a:pt x="300659" y="188480"/>
                  </a:lnTo>
                  <a:lnTo>
                    <a:pt x="300672" y="188099"/>
                  </a:lnTo>
                  <a:lnTo>
                    <a:pt x="300697" y="186956"/>
                  </a:lnTo>
                  <a:close/>
                </a:path>
                <a:path w="546734" h="271779">
                  <a:moveTo>
                    <a:pt x="301409" y="216369"/>
                  </a:moveTo>
                  <a:lnTo>
                    <a:pt x="300812" y="215658"/>
                  </a:lnTo>
                  <a:lnTo>
                    <a:pt x="300761" y="216166"/>
                  </a:lnTo>
                  <a:lnTo>
                    <a:pt x="301129" y="216547"/>
                  </a:lnTo>
                  <a:lnTo>
                    <a:pt x="301409" y="216369"/>
                  </a:lnTo>
                  <a:close/>
                </a:path>
                <a:path w="546734" h="271779">
                  <a:moveTo>
                    <a:pt x="303034" y="241338"/>
                  </a:moveTo>
                  <a:lnTo>
                    <a:pt x="301815" y="240131"/>
                  </a:lnTo>
                  <a:lnTo>
                    <a:pt x="299910" y="241287"/>
                  </a:lnTo>
                  <a:lnTo>
                    <a:pt x="300697" y="242087"/>
                  </a:lnTo>
                  <a:lnTo>
                    <a:pt x="301129" y="242519"/>
                  </a:lnTo>
                  <a:lnTo>
                    <a:pt x="303034" y="241338"/>
                  </a:lnTo>
                  <a:close/>
                </a:path>
                <a:path w="546734" h="271779">
                  <a:moveTo>
                    <a:pt x="303263" y="70561"/>
                  </a:moveTo>
                  <a:lnTo>
                    <a:pt x="300875" y="67716"/>
                  </a:lnTo>
                  <a:lnTo>
                    <a:pt x="299783" y="69761"/>
                  </a:lnTo>
                  <a:lnTo>
                    <a:pt x="303263" y="70561"/>
                  </a:lnTo>
                  <a:close/>
                </a:path>
                <a:path w="546734" h="271779">
                  <a:moveTo>
                    <a:pt x="304520" y="208927"/>
                  </a:moveTo>
                  <a:lnTo>
                    <a:pt x="304507" y="205981"/>
                  </a:lnTo>
                  <a:lnTo>
                    <a:pt x="302450" y="206514"/>
                  </a:lnTo>
                  <a:lnTo>
                    <a:pt x="300913" y="207860"/>
                  </a:lnTo>
                  <a:lnTo>
                    <a:pt x="304520" y="208927"/>
                  </a:lnTo>
                  <a:close/>
                </a:path>
                <a:path w="546734" h="271779">
                  <a:moveTo>
                    <a:pt x="306349" y="116332"/>
                  </a:moveTo>
                  <a:lnTo>
                    <a:pt x="304761" y="115747"/>
                  </a:lnTo>
                  <a:lnTo>
                    <a:pt x="304558" y="116751"/>
                  </a:lnTo>
                  <a:lnTo>
                    <a:pt x="306349" y="116332"/>
                  </a:lnTo>
                  <a:close/>
                </a:path>
                <a:path w="546734" h="271779">
                  <a:moveTo>
                    <a:pt x="307657" y="203161"/>
                  </a:moveTo>
                  <a:lnTo>
                    <a:pt x="304482" y="200164"/>
                  </a:lnTo>
                  <a:lnTo>
                    <a:pt x="304507" y="205981"/>
                  </a:lnTo>
                  <a:lnTo>
                    <a:pt x="306832" y="205371"/>
                  </a:lnTo>
                  <a:lnTo>
                    <a:pt x="307162" y="205384"/>
                  </a:lnTo>
                  <a:lnTo>
                    <a:pt x="307657" y="203161"/>
                  </a:lnTo>
                  <a:close/>
                </a:path>
                <a:path w="546734" h="271779">
                  <a:moveTo>
                    <a:pt x="308368" y="199859"/>
                  </a:moveTo>
                  <a:lnTo>
                    <a:pt x="307657" y="203161"/>
                  </a:lnTo>
                  <a:lnTo>
                    <a:pt x="308368" y="203847"/>
                  </a:lnTo>
                  <a:lnTo>
                    <a:pt x="308368" y="199859"/>
                  </a:lnTo>
                  <a:close/>
                </a:path>
                <a:path w="546734" h="271779">
                  <a:moveTo>
                    <a:pt x="309880" y="205574"/>
                  </a:moveTo>
                  <a:lnTo>
                    <a:pt x="309689" y="205498"/>
                  </a:lnTo>
                  <a:lnTo>
                    <a:pt x="307162" y="205384"/>
                  </a:lnTo>
                  <a:lnTo>
                    <a:pt x="307086" y="205752"/>
                  </a:lnTo>
                  <a:lnTo>
                    <a:pt x="309880" y="205574"/>
                  </a:lnTo>
                  <a:close/>
                </a:path>
                <a:path w="546734" h="271779">
                  <a:moveTo>
                    <a:pt x="309968" y="170421"/>
                  </a:moveTo>
                  <a:lnTo>
                    <a:pt x="305308" y="174612"/>
                  </a:lnTo>
                  <a:lnTo>
                    <a:pt x="301117" y="179273"/>
                  </a:lnTo>
                  <a:lnTo>
                    <a:pt x="309968" y="170421"/>
                  </a:lnTo>
                  <a:close/>
                </a:path>
                <a:path w="546734" h="271779">
                  <a:moveTo>
                    <a:pt x="310692" y="249021"/>
                  </a:moveTo>
                  <a:lnTo>
                    <a:pt x="309486" y="247802"/>
                  </a:lnTo>
                  <a:lnTo>
                    <a:pt x="307581" y="248970"/>
                  </a:lnTo>
                  <a:lnTo>
                    <a:pt x="308368" y="249758"/>
                  </a:lnTo>
                  <a:lnTo>
                    <a:pt x="308800" y="250177"/>
                  </a:lnTo>
                  <a:lnTo>
                    <a:pt x="310692" y="249021"/>
                  </a:lnTo>
                  <a:close/>
                </a:path>
                <a:path w="546734" h="271779">
                  <a:moveTo>
                    <a:pt x="312547" y="64681"/>
                  </a:moveTo>
                  <a:lnTo>
                    <a:pt x="312000" y="62141"/>
                  </a:lnTo>
                  <a:lnTo>
                    <a:pt x="311442" y="59601"/>
                  </a:lnTo>
                  <a:lnTo>
                    <a:pt x="306133" y="59601"/>
                  </a:lnTo>
                  <a:lnTo>
                    <a:pt x="304965" y="62141"/>
                  </a:lnTo>
                  <a:lnTo>
                    <a:pt x="298323" y="64681"/>
                  </a:lnTo>
                  <a:lnTo>
                    <a:pt x="300875" y="67716"/>
                  </a:lnTo>
                  <a:lnTo>
                    <a:pt x="303149" y="63411"/>
                  </a:lnTo>
                  <a:lnTo>
                    <a:pt x="305308" y="62141"/>
                  </a:lnTo>
                  <a:lnTo>
                    <a:pt x="306539" y="62141"/>
                  </a:lnTo>
                  <a:lnTo>
                    <a:pt x="307797" y="63411"/>
                  </a:lnTo>
                  <a:lnTo>
                    <a:pt x="309905" y="63411"/>
                  </a:lnTo>
                  <a:lnTo>
                    <a:pt x="308711" y="64681"/>
                  </a:lnTo>
                  <a:lnTo>
                    <a:pt x="308483" y="65951"/>
                  </a:lnTo>
                  <a:lnTo>
                    <a:pt x="308368" y="69761"/>
                  </a:lnTo>
                  <a:lnTo>
                    <a:pt x="305638" y="69761"/>
                  </a:lnTo>
                  <a:lnTo>
                    <a:pt x="305308" y="71031"/>
                  </a:lnTo>
                  <a:lnTo>
                    <a:pt x="307860" y="71031"/>
                  </a:lnTo>
                  <a:lnTo>
                    <a:pt x="309905" y="69761"/>
                  </a:lnTo>
                  <a:lnTo>
                    <a:pt x="308787" y="64681"/>
                  </a:lnTo>
                  <a:lnTo>
                    <a:pt x="312547" y="64681"/>
                  </a:lnTo>
                  <a:close/>
                </a:path>
                <a:path w="546734" h="271779">
                  <a:moveTo>
                    <a:pt x="312610" y="130721"/>
                  </a:moveTo>
                  <a:lnTo>
                    <a:pt x="309905" y="129451"/>
                  </a:lnTo>
                  <a:lnTo>
                    <a:pt x="309321" y="134531"/>
                  </a:lnTo>
                  <a:lnTo>
                    <a:pt x="312458" y="133946"/>
                  </a:lnTo>
                  <a:lnTo>
                    <a:pt x="312610" y="130721"/>
                  </a:lnTo>
                  <a:close/>
                </a:path>
                <a:path w="546734" h="271779">
                  <a:moveTo>
                    <a:pt x="313143" y="219468"/>
                  </a:moveTo>
                  <a:lnTo>
                    <a:pt x="313118" y="219341"/>
                  </a:lnTo>
                  <a:lnTo>
                    <a:pt x="312966" y="219214"/>
                  </a:lnTo>
                  <a:lnTo>
                    <a:pt x="312940" y="219583"/>
                  </a:lnTo>
                  <a:lnTo>
                    <a:pt x="313143" y="219468"/>
                  </a:lnTo>
                  <a:close/>
                </a:path>
                <a:path w="546734" h="271779">
                  <a:moveTo>
                    <a:pt x="314502" y="264071"/>
                  </a:moveTo>
                  <a:lnTo>
                    <a:pt x="305841" y="264071"/>
                  </a:lnTo>
                  <a:lnTo>
                    <a:pt x="286854" y="258991"/>
                  </a:lnTo>
                  <a:lnTo>
                    <a:pt x="283311" y="257517"/>
                  </a:lnTo>
                  <a:lnTo>
                    <a:pt x="285242" y="261531"/>
                  </a:lnTo>
                  <a:lnTo>
                    <a:pt x="289966" y="264071"/>
                  </a:lnTo>
                  <a:lnTo>
                    <a:pt x="296113" y="264071"/>
                  </a:lnTo>
                  <a:lnTo>
                    <a:pt x="302666" y="265341"/>
                  </a:lnTo>
                  <a:lnTo>
                    <a:pt x="309016" y="265341"/>
                  </a:lnTo>
                  <a:lnTo>
                    <a:pt x="314502" y="264071"/>
                  </a:lnTo>
                  <a:close/>
                </a:path>
                <a:path w="546734" h="271779">
                  <a:moveTo>
                    <a:pt x="315226" y="175818"/>
                  </a:moveTo>
                  <a:lnTo>
                    <a:pt x="314998" y="174129"/>
                  </a:lnTo>
                  <a:lnTo>
                    <a:pt x="313829" y="173799"/>
                  </a:lnTo>
                  <a:lnTo>
                    <a:pt x="314553" y="175653"/>
                  </a:lnTo>
                  <a:lnTo>
                    <a:pt x="315226" y="175818"/>
                  </a:lnTo>
                  <a:close/>
                </a:path>
                <a:path w="546734" h="271779">
                  <a:moveTo>
                    <a:pt x="315734" y="130886"/>
                  </a:moveTo>
                  <a:lnTo>
                    <a:pt x="315696" y="130403"/>
                  </a:lnTo>
                  <a:lnTo>
                    <a:pt x="315569" y="130721"/>
                  </a:lnTo>
                  <a:lnTo>
                    <a:pt x="315734" y="130886"/>
                  </a:lnTo>
                  <a:close/>
                </a:path>
                <a:path w="546734" h="271779">
                  <a:moveTo>
                    <a:pt x="315887" y="133311"/>
                  </a:moveTo>
                  <a:lnTo>
                    <a:pt x="312458" y="133946"/>
                  </a:lnTo>
                  <a:lnTo>
                    <a:pt x="312432" y="134531"/>
                  </a:lnTo>
                  <a:lnTo>
                    <a:pt x="315518" y="135623"/>
                  </a:lnTo>
                  <a:lnTo>
                    <a:pt x="315861" y="134277"/>
                  </a:lnTo>
                  <a:lnTo>
                    <a:pt x="315887" y="133311"/>
                  </a:lnTo>
                  <a:close/>
                </a:path>
                <a:path w="546734" h="271779">
                  <a:moveTo>
                    <a:pt x="316547" y="128181"/>
                  </a:moveTo>
                  <a:lnTo>
                    <a:pt x="313918" y="125641"/>
                  </a:lnTo>
                  <a:lnTo>
                    <a:pt x="311785" y="123101"/>
                  </a:lnTo>
                  <a:lnTo>
                    <a:pt x="308368" y="121831"/>
                  </a:lnTo>
                  <a:lnTo>
                    <a:pt x="310007" y="115481"/>
                  </a:lnTo>
                  <a:lnTo>
                    <a:pt x="306349" y="116332"/>
                  </a:lnTo>
                  <a:lnTo>
                    <a:pt x="307441" y="116751"/>
                  </a:lnTo>
                  <a:lnTo>
                    <a:pt x="304596" y="123101"/>
                  </a:lnTo>
                  <a:lnTo>
                    <a:pt x="308368" y="128181"/>
                  </a:lnTo>
                  <a:lnTo>
                    <a:pt x="310515" y="126911"/>
                  </a:lnTo>
                  <a:lnTo>
                    <a:pt x="308508" y="124371"/>
                  </a:lnTo>
                  <a:lnTo>
                    <a:pt x="306832" y="124371"/>
                  </a:lnTo>
                  <a:lnTo>
                    <a:pt x="309333" y="123101"/>
                  </a:lnTo>
                  <a:lnTo>
                    <a:pt x="315633" y="129451"/>
                  </a:lnTo>
                  <a:lnTo>
                    <a:pt x="315696" y="130403"/>
                  </a:lnTo>
                  <a:lnTo>
                    <a:pt x="316547" y="128181"/>
                  </a:lnTo>
                  <a:close/>
                </a:path>
                <a:path w="546734" h="271779">
                  <a:moveTo>
                    <a:pt x="316826" y="201117"/>
                  </a:moveTo>
                  <a:lnTo>
                    <a:pt x="316509" y="201688"/>
                  </a:lnTo>
                  <a:lnTo>
                    <a:pt x="311442" y="200799"/>
                  </a:lnTo>
                  <a:lnTo>
                    <a:pt x="312585" y="203593"/>
                  </a:lnTo>
                  <a:lnTo>
                    <a:pt x="316014" y="201815"/>
                  </a:lnTo>
                  <a:lnTo>
                    <a:pt x="312966" y="205371"/>
                  </a:lnTo>
                  <a:lnTo>
                    <a:pt x="309880" y="205574"/>
                  </a:lnTo>
                  <a:lnTo>
                    <a:pt x="311962" y="206387"/>
                  </a:lnTo>
                  <a:lnTo>
                    <a:pt x="312966" y="208419"/>
                  </a:lnTo>
                  <a:lnTo>
                    <a:pt x="316115" y="205879"/>
                  </a:lnTo>
                  <a:lnTo>
                    <a:pt x="316725" y="201815"/>
                  </a:lnTo>
                  <a:lnTo>
                    <a:pt x="316750" y="201688"/>
                  </a:lnTo>
                  <a:lnTo>
                    <a:pt x="316826" y="201117"/>
                  </a:lnTo>
                  <a:close/>
                </a:path>
                <a:path w="546734" h="271779">
                  <a:moveTo>
                    <a:pt x="317512" y="207518"/>
                  </a:moveTo>
                  <a:lnTo>
                    <a:pt x="316839" y="207149"/>
                  </a:lnTo>
                  <a:lnTo>
                    <a:pt x="317119" y="208038"/>
                  </a:lnTo>
                  <a:lnTo>
                    <a:pt x="317512" y="207518"/>
                  </a:lnTo>
                  <a:close/>
                </a:path>
                <a:path w="546734" h="271779">
                  <a:moveTo>
                    <a:pt x="318401" y="130886"/>
                  </a:moveTo>
                  <a:lnTo>
                    <a:pt x="318312" y="130721"/>
                  </a:lnTo>
                  <a:lnTo>
                    <a:pt x="318109" y="130886"/>
                  </a:lnTo>
                  <a:lnTo>
                    <a:pt x="318401" y="130886"/>
                  </a:lnTo>
                  <a:close/>
                </a:path>
                <a:path w="546734" h="271779">
                  <a:moveTo>
                    <a:pt x="319709" y="133261"/>
                  </a:moveTo>
                  <a:lnTo>
                    <a:pt x="319011" y="131991"/>
                  </a:lnTo>
                  <a:lnTo>
                    <a:pt x="316801" y="131991"/>
                  </a:lnTo>
                  <a:lnTo>
                    <a:pt x="315798" y="131991"/>
                  </a:lnTo>
                  <a:lnTo>
                    <a:pt x="315887" y="133311"/>
                  </a:lnTo>
                  <a:lnTo>
                    <a:pt x="316115" y="133261"/>
                  </a:lnTo>
                  <a:lnTo>
                    <a:pt x="316039" y="135623"/>
                  </a:lnTo>
                  <a:lnTo>
                    <a:pt x="318058" y="135623"/>
                  </a:lnTo>
                  <a:lnTo>
                    <a:pt x="319709" y="133261"/>
                  </a:lnTo>
                  <a:close/>
                </a:path>
                <a:path w="546734" h="271779">
                  <a:moveTo>
                    <a:pt x="325170" y="189293"/>
                  </a:moveTo>
                  <a:lnTo>
                    <a:pt x="322199" y="188480"/>
                  </a:lnTo>
                  <a:lnTo>
                    <a:pt x="322173" y="191528"/>
                  </a:lnTo>
                  <a:lnTo>
                    <a:pt x="320154" y="190004"/>
                  </a:lnTo>
                  <a:lnTo>
                    <a:pt x="316522" y="190004"/>
                  </a:lnTo>
                  <a:lnTo>
                    <a:pt x="314502" y="188480"/>
                  </a:lnTo>
                  <a:lnTo>
                    <a:pt x="311442" y="188480"/>
                  </a:lnTo>
                  <a:lnTo>
                    <a:pt x="311442" y="189128"/>
                  </a:lnTo>
                  <a:lnTo>
                    <a:pt x="318160" y="192671"/>
                  </a:lnTo>
                  <a:lnTo>
                    <a:pt x="311442" y="191528"/>
                  </a:lnTo>
                  <a:lnTo>
                    <a:pt x="310997" y="194068"/>
                  </a:lnTo>
                  <a:lnTo>
                    <a:pt x="312889" y="194195"/>
                  </a:lnTo>
                  <a:lnTo>
                    <a:pt x="312966" y="196100"/>
                  </a:lnTo>
                  <a:lnTo>
                    <a:pt x="316471" y="196608"/>
                  </a:lnTo>
                  <a:lnTo>
                    <a:pt x="318731" y="195719"/>
                  </a:lnTo>
                  <a:lnTo>
                    <a:pt x="319100" y="193052"/>
                  </a:lnTo>
                  <a:lnTo>
                    <a:pt x="320840" y="193941"/>
                  </a:lnTo>
                  <a:lnTo>
                    <a:pt x="317004" y="200799"/>
                  </a:lnTo>
                  <a:lnTo>
                    <a:pt x="319100" y="197624"/>
                  </a:lnTo>
                  <a:lnTo>
                    <a:pt x="320865" y="199529"/>
                  </a:lnTo>
                  <a:lnTo>
                    <a:pt x="322999" y="198259"/>
                  </a:lnTo>
                  <a:lnTo>
                    <a:pt x="320636" y="197624"/>
                  </a:lnTo>
                  <a:lnTo>
                    <a:pt x="321678" y="194322"/>
                  </a:lnTo>
                  <a:lnTo>
                    <a:pt x="322186" y="194564"/>
                  </a:lnTo>
                  <a:lnTo>
                    <a:pt x="322326" y="194322"/>
                  </a:lnTo>
                  <a:lnTo>
                    <a:pt x="323037" y="193052"/>
                  </a:lnTo>
                  <a:lnTo>
                    <a:pt x="323253" y="192671"/>
                  </a:lnTo>
                  <a:lnTo>
                    <a:pt x="323900" y="191528"/>
                  </a:lnTo>
                  <a:lnTo>
                    <a:pt x="324548" y="190385"/>
                  </a:lnTo>
                  <a:lnTo>
                    <a:pt x="324510" y="190004"/>
                  </a:lnTo>
                  <a:lnTo>
                    <a:pt x="324281" y="189496"/>
                  </a:lnTo>
                  <a:lnTo>
                    <a:pt x="325005" y="189585"/>
                  </a:lnTo>
                  <a:lnTo>
                    <a:pt x="325170" y="189293"/>
                  </a:lnTo>
                  <a:close/>
                </a:path>
                <a:path w="546734" h="271779">
                  <a:moveTo>
                    <a:pt x="325996" y="188226"/>
                  </a:moveTo>
                  <a:lnTo>
                    <a:pt x="325932" y="188010"/>
                  </a:lnTo>
                  <a:lnTo>
                    <a:pt x="325831" y="188137"/>
                  </a:lnTo>
                  <a:lnTo>
                    <a:pt x="325996" y="188226"/>
                  </a:lnTo>
                  <a:close/>
                </a:path>
                <a:path w="546734" h="271779">
                  <a:moveTo>
                    <a:pt x="326364" y="189623"/>
                  </a:moveTo>
                  <a:lnTo>
                    <a:pt x="326059" y="188480"/>
                  </a:lnTo>
                  <a:lnTo>
                    <a:pt x="325628" y="188480"/>
                  </a:lnTo>
                  <a:lnTo>
                    <a:pt x="325170" y="189293"/>
                  </a:lnTo>
                  <a:lnTo>
                    <a:pt x="326364" y="189623"/>
                  </a:lnTo>
                  <a:close/>
                </a:path>
                <a:path w="546734" h="271779">
                  <a:moveTo>
                    <a:pt x="326478" y="188480"/>
                  </a:moveTo>
                  <a:lnTo>
                    <a:pt x="325996" y="188226"/>
                  </a:lnTo>
                  <a:lnTo>
                    <a:pt x="326059" y="188480"/>
                  </a:lnTo>
                  <a:lnTo>
                    <a:pt x="326478" y="188480"/>
                  </a:lnTo>
                  <a:close/>
                </a:path>
                <a:path w="546734" h="271779">
                  <a:moveTo>
                    <a:pt x="326771" y="252869"/>
                  </a:moveTo>
                  <a:lnTo>
                    <a:pt x="326555" y="247535"/>
                  </a:lnTo>
                  <a:lnTo>
                    <a:pt x="322376" y="246011"/>
                  </a:lnTo>
                  <a:lnTo>
                    <a:pt x="322173" y="240677"/>
                  </a:lnTo>
                  <a:lnTo>
                    <a:pt x="323926" y="238137"/>
                  </a:lnTo>
                  <a:lnTo>
                    <a:pt x="326212" y="234835"/>
                  </a:lnTo>
                  <a:lnTo>
                    <a:pt x="318477" y="238137"/>
                  </a:lnTo>
                  <a:lnTo>
                    <a:pt x="319481" y="232295"/>
                  </a:lnTo>
                  <a:lnTo>
                    <a:pt x="325424" y="233057"/>
                  </a:lnTo>
                  <a:lnTo>
                    <a:pt x="325221" y="232295"/>
                  </a:lnTo>
                  <a:lnTo>
                    <a:pt x="325107" y="231914"/>
                  </a:lnTo>
                  <a:lnTo>
                    <a:pt x="323710" y="226834"/>
                  </a:lnTo>
                  <a:lnTo>
                    <a:pt x="318770" y="225437"/>
                  </a:lnTo>
                  <a:lnTo>
                    <a:pt x="321602" y="231914"/>
                  </a:lnTo>
                  <a:lnTo>
                    <a:pt x="317576" y="231406"/>
                  </a:lnTo>
                  <a:lnTo>
                    <a:pt x="316268" y="227088"/>
                  </a:lnTo>
                  <a:lnTo>
                    <a:pt x="312610" y="225056"/>
                  </a:lnTo>
                  <a:lnTo>
                    <a:pt x="312788" y="222262"/>
                  </a:lnTo>
                  <a:lnTo>
                    <a:pt x="312788" y="222135"/>
                  </a:lnTo>
                  <a:lnTo>
                    <a:pt x="312839" y="221373"/>
                  </a:lnTo>
                  <a:lnTo>
                    <a:pt x="312940" y="219583"/>
                  </a:lnTo>
                  <a:lnTo>
                    <a:pt x="309968" y="221373"/>
                  </a:lnTo>
                  <a:lnTo>
                    <a:pt x="308597" y="220738"/>
                  </a:lnTo>
                  <a:lnTo>
                    <a:pt x="305308" y="219214"/>
                  </a:lnTo>
                  <a:lnTo>
                    <a:pt x="303771" y="219214"/>
                  </a:lnTo>
                  <a:lnTo>
                    <a:pt x="300901" y="219214"/>
                  </a:lnTo>
                  <a:lnTo>
                    <a:pt x="300177" y="220738"/>
                  </a:lnTo>
                  <a:lnTo>
                    <a:pt x="300697" y="223786"/>
                  </a:lnTo>
                  <a:lnTo>
                    <a:pt x="295427" y="226707"/>
                  </a:lnTo>
                  <a:lnTo>
                    <a:pt x="295236" y="227431"/>
                  </a:lnTo>
                  <a:lnTo>
                    <a:pt x="294144" y="226326"/>
                  </a:lnTo>
                  <a:lnTo>
                    <a:pt x="292252" y="227495"/>
                  </a:lnTo>
                  <a:lnTo>
                    <a:pt x="293039" y="228282"/>
                  </a:lnTo>
                  <a:lnTo>
                    <a:pt x="293471" y="228701"/>
                  </a:lnTo>
                  <a:lnTo>
                    <a:pt x="295173" y="227660"/>
                  </a:lnTo>
                  <a:lnTo>
                    <a:pt x="293738" y="233184"/>
                  </a:lnTo>
                  <a:lnTo>
                    <a:pt x="289966" y="237502"/>
                  </a:lnTo>
                  <a:lnTo>
                    <a:pt x="287655" y="241947"/>
                  </a:lnTo>
                  <a:lnTo>
                    <a:pt x="279615" y="248551"/>
                  </a:lnTo>
                  <a:lnTo>
                    <a:pt x="282295" y="252869"/>
                  </a:lnTo>
                  <a:lnTo>
                    <a:pt x="285178" y="244995"/>
                  </a:lnTo>
                  <a:lnTo>
                    <a:pt x="292138" y="241185"/>
                  </a:lnTo>
                  <a:lnTo>
                    <a:pt x="294563" y="232930"/>
                  </a:lnTo>
                  <a:lnTo>
                    <a:pt x="296291" y="232803"/>
                  </a:lnTo>
                  <a:lnTo>
                    <a:pt x="296951" y="235216"/>
                  </a:lnTo>
                  <a:lnTo>
                    <a:pt x="297561" y="233184"/>
                  </a:lnTo>
                  <a:lnTo>
                    <a:pt x="297522" y="232803"/>
                  </a:lnTo>
                  <a:lnTo>
                    <a:pt x="296062" y="231279"/>
                  </a:lnTo>
                  <a:lnTo>
                    <a:pt x="301752" y="223659"/>
                  </a:lnTo>
                  <a:lnTo>
                    <a:pt x="303771" y="220738"/>
                  </a:lnTo>
                  <a:lnTo>
                    <a:pt x="303784" y="222643"/>
                  </a:lnTo>
                  <a:lnTo>
                    <a:pt x="306463" y="222135"/>
                  </a:lnTo>
                  <a:lnTo>
                    <a:pt x="306832" y="223786"/>
                  </a:lnTo>
                  <a:lnTo>
                    <a:pt x="305003" y="228104"/>
                  </a:lnTo>
                  <a:lnTo>
                    <a:pt x="305308" y="240677"/>
                  </a:lnTo>
                  <a:lnTo>
                    <a:pt x="303326" y="244233"/>
                  </a:lnTo>
                  <a:lnTo>
                    <a:pt x="305511" y="243471"/>
                  </a:lnTo>
                  <a:lnTo>
                    <a:pt x="303771" y="248297"/>
                  </a:lnTo>
                  <a:lnTo>
                    <a:pt x="303695" y="256044"/>
                  </a:lnTo>
                  <a:lnTo>
                    <a:pt x="304190" y="257467"/>
                  </a:lnTo>
                  <a:lnTo>
                    <a:pt x="302831" y="256997"/>
                  </a:lnTo>
                  <a:lnTo>
                    <a:pt x="300697" y="260489"/>
                  </a:lnTo>
                  <a:lnTo>
                    <a:pt x="305358" y="259524"/>
                  </a:lnTo>
                  <a:lnTo>
                    <a:pt x="313918" y="262458"/>
                  </a:lnTo>
                  <a:lnTo>
                    <a:pt x="316039" y="258965"/>
                  </a:lnTo>
                  <a:lnTo>
                    <a:pt x="311378" y="259918"/>
                  </a:lnTo>
                  <a:lnTo>
                    <a:pt x="304723" y="257657"/>
                  </a:lnTo>
                  <a:lnTo>
                    <a:pt x="305269" y="256044"/>
                  </a:lnTo>
                  <a:lnTo>
                    <a:pt x="305308" y="246773"/>
                  </a:lnTo>
                  <a:lnTo>
                    <a:pt x="310400" y="246138"/>
                  </a:lnTo>
                  <a:lnTo>
                    <a:pt x="312039" y="245122"/>
                  </a:lnTo>
                  <a:lnTo>
                    <a:pt x="318770" y="240931"/>
                  </a:lnTo>
                  <a:lnTo>
                    <a:pt x="314502" y="235978"/>
                  </a:lnTo>
                  <a:lnTo>
                    <a:pt x="312915" y="238137"/>
                  </a:lnTo>
                  <a:lnTo>
                    <a:pt x="308419" y="245122"/>
                  </a:lnTo>
                  <a:lnTo>
                    <a:pt x="307530" y="243471"/>
                  </a:lnTo>
                  <a:lnTo>
                    <a:pt x="306832" y="242201"/>
                  </a:lnTo>
                  <a:lnTo>
                    <a:pt x="307644" y="234073"/>
                  </a:lnTo>
                  <a:lnTo>
                    <a:pt x="307721" y="232803"/>
                  </a:lnTo>
                  <a:lnTo>
                    <a:pt x="306832" y="230263"/>
                  </a:lnTo>
                  <a:lnTo>
                    <a:pt x="309905" y="222262"/>
                  </a:lnTo>
                  <a:lnTo>
                    <a:pt x="314401" y="229628"/>
                  </a:lnTo>
                  <a:lnTo>
                    <a:pt x="317957" y="238137"/>
                  </a:lnTo>
                  <a:lnTo>
                    <a:pt x="321614" y="246138"/>
                  </a:lnTo>
                  <a:lnTo>
                    <a:pt x="326771" y="252869"/>
                  </a:lnTo>
                  <a:close/>
                </a:path>
                <a:path w="546734" h="271779">
                  <a:moveTo>
                    <a:pt x="328561" y="202069"/>
                  </a:moveTo>
                  <a:lnTo>
                    <a:pt x="328193" y="200164"/>
                  </a:lnTo>
                  <a:lnTo>
                    <a:pt x="328142" y="198970"/>
                  </a:lnTo>
                  <a:lnTo>
                    <a:pt x="326771" y="202323"/>
                  </a:lnTo>
                  <a:lnTo>
                    <a:pt x="328561" y="202069"/>
                  </a:lnTo>
                  <a:close/>
                </a:path>
                <a:path w="546734" h="271779">
                  <a:moveTo>
                    <a:pt x="328688" y="197624"/>
                  </a:moveTo>
                  <a:lnTo>
                    <a:pt x="328307" y="197624"/>
                  </a:lnTo>
                  <a:lnTo>
                    <a:pt x="328142" y="198970"/>
                  </a:lnTo>
                  <a:lnTo>
                    <a:pt x="328688" y="197624"/>
                  </a:lnTo>
                  <a:close/>
                </a:path>
                <a:path w="546734" h="271779">
                  <a:moveTo>
                    <a:pt x="329615" y="222516"/>
                  </a:moveTo>
                  <a:lnTo>
                    <a:pt x="329590" y="222389"/>
                  </a:lnTo>
                  <a:lnTo>
                    <a:pt x="328307" y="217563"/>
                  </a:lnTo>
                  <a:lnTo>
                    <a:pt x="324256" y="217182"/>
                  </a:lnTo>
                  <a:lnTo>
                    <a:pt x="324243" y="221373"/>
                  </a:lnTo>
                  <a:lnTo>
                    <a:pt x="323710" y="223786"/>
                  </a:lnTo>
                  <a:lnTo>
                    <a:pt x="320484" y="221881"/>
                  </a:lnTo>
                  <a:lnTo>
                    <a:pt x="317728" y="219468"/>
                  </a:lnTo>
                  <a:lnTo>
                    <a:pt x="314502" y="217563"/>
                  </a:lnTo>
                  <a:lnTo>
                    <a:pt x="317119" y="212229"/>
                  </a:lnTo>
                  <a:lnTo>
                    <a:pt x="317246" y="211467"/>
                  </a:lnTo>
                  <a:lnTo>
                    <a:pt x="317449" y="210261"/>
                  </a:lnTo>
                  <a:lnTo>
                    <a:pt x="317385" y="208927"/>
                  </a:lnTo>
                  <a:lnTo>
                    <a:pt x="317119" y="208038"/>
                  </a:lnTo>
                  <a:lnTo>
                    <a:pt x="314502" y="211467"/>
                  </a:lnTo>
                  <a:lnTo>
                    <a:pt x="313842" y="210959"/>
                  </a:lnTo>
                  <a:lnTo>
                    <a:pt x="310705" y="208546"/>
                  </a:lnTo>
                  <a:lnTo>
                    <a:pt x="305384" y="207276"/>
                  </a:lnTo>
                  <a:lnTo>
                    <a:pt x="303771" y="212991"/>
                  </a:lnTo>
                  <a:lnTo>
                    <a:pt x="298526" y="209943"/>
                  </a:lnTo>
                  <a:lnTo>
                    <a:pt x="299694" y="208927"/>
                  </a:lnTo>
                  <a:lnTo>
                    <a:pt x="300913" y="207860"/>
                  </a:lnTo>
                  <a:lnTo>
                    <a:pt x="298627" y="207187"/>
                  </a:lnTo>
                  <a:lnTo>
                    <a:pt x="298627" y="208927"/>
                  </a:lnTo>
                  <a:lnTo>
                    <a:pt x="296100" y="208419"/>
                  </a:lnTo>
                  <a:lnTo>
                    <a:pt x="295719" y="208292"/>
                  </a:lnTo>
                  <a:lnTo>
                    <a:pt x="292290" y="207149"/>
                  </a:lnTo>
                  <a:lnTo>
                    <a:pt x="295249" y="207911"/>
                  </a:lnTo>
                  <a:lnTo>
                    <a:pt x="298627" y="208927"/>
                  </a:lnTo>
                  <a:lnTo>
                    <a:pt x="298627" y="207187"/>
                  </a:lnTo>
                  <a:lnTo>
                    <a:pt x="298500" y="207149"/>
                  </a:lnTo>
                  <a:lnTo>
                    <a:pt x="297637" y="206895"/>
                  </a:lnTo>
                  <a:lnTo>
                    <a:pt x="297637" y="206260"/>
                  </a:lnTo>
                  <a:lnTo>
                    <a:pt x="297637" y="205371"/>
                  </a:lnTo>
                  <a:lnTo>
                    <a:pt x="298881" y="204990"/>
                  </a:lnTo>
                  <a:lnTo>
                    <a:pt x="299173" y="203847"/>
                  </a:lnTo>
                  <a:lnTo>
                    <a:pt x="293763" y="206260"/>
                  </a:lnTo>
                  <a:lnTo>
                    <a:pt x="293712" y="203339"/>
                  </a:lnTo>
                  <a:lnTo>
                    <a:pt x="285546" y="197624"/>
                  </a:lnTo>
                  <a:lnTo>
                    <a:pt x="285369" y="197624"/>
                  </a:lnTo>
                  <a:lnTo>
                    <a:pt x="285318" y="197472"/>
                  </a:lnTo>
                  <a:lnTo>
                    <a:pt x="281597" y="195592"/>
                  </a:lnTo>
                  <a:lnTo>
                    <a:pt x="275424" y="191655"/>
                  </a:lnTo>
                  <a:lnTo>
                    <a:pt x="272923" y="190385"/>
                  </a:lnTo>
                  <a:lnTo>
                    <a:pt x="271564" y="188480"/>
                  </a:lnTo>
                  <a:lnTo>
                    <a:pt x="279158" y="187591"/>
                  </a:lnTo>
                  <a:lnTo>
                    <a:pt x="281330" y="187337"/>
                  </a:lnTo>
                  <a:lnTo>
                    <a:pt x="286283" y="191147"/>
                  </a:lnTo>
                  <a:lnTo>
                    <a:pt x="291490" y="194576"/>
                  </a:lnTo>
                  <a:lnTo>
                    <a:pt x="288785" y="194957"/>
                  </a:lnTo>
                  <a:lnTo>
                    <a:pt x="283819" y="193052"/>
                  </a:lnTo>
                  <a:lnTo>
                    <a:pt x="285242" y="197243"/>
                  </a:lnTo>
                  <a:lnTo>
                    <a:pt x="285356" y="197497"/>
                  </a:lnTo>
                  <a:lnTo>
                    <a:pt x="285521" y="197612"/>
                  </a:lnTo>
                  <a:lnTo>
                    <a:pt x="290106" y="197243"/>
                  </a:lnTo>
                  <a:lnTo>
                    <a:pt x="294043" y="196100"/>
                  </a:lnTo>
                  <a:lnTo>
                    <a:pt x="294665" y="195834"/>
                  </a:lnTo>
                  <a:lnTo>
                    <a:pt x="294436" y="194957"/>
                  </a:lnTo>
                  <a:lnTo>
                    <a:pt x="293154" y="190004"/>
                  </a:lnTo>
                  <a:lnTo>
                    <a:pt x="292531" y="187591"/>
                  </a:lnTo>
                  <a:lnTo>
                    <a:pt x="286905" y="190004"/>
                  </a:lnTo>
                  <a:lnTo>
                    <a:pt x="285927" y="188988"/>
                  </a:lnTo>
                  <a:lnTo>
                    <a:pt x="289102" y="188226"/>
                  </a:lnTo>
                  <a:lnTo>
                    <a:pt x="291553" y="187591"/>
                  </a:lnTo>
                  <a:lnTo>
                    <a:pt x="290309" y="187337"/>
                  </a:lnTo>
                  <a:lnTo>
                    <a:pt x="288429" y="186956"/>
                  </a:lnTo>
                  <a:lnTo>
                    <a:pt x="290664" y="183959"/>
                  </a:lnTo>
                  <a:lnTo>
                    <a:pt x="284949" y="184289"/>
                  </a:lnTo>
                  <a:lnTo>
                    <a:pt x="278828" y="186194"/>
                  </a:lnTo>
                  <a:lnTo>
                    <a:pt x="273291" y="187591"/>
                  </a:lnTo>
                  <a:lnTo>
                    <a:pt x="268884" y="187007"/>
                  </a:lnTo>
                  <a:lnTo>
                    <a:pt x="269608" y="190004"/>
                  </a:lnTo>
                  <a:lnTo>
                    <a:pt x="274853" y="193306"/>
                  </a:lnTo>
                  <a:lnTo>
                    <a:pt x="280746" y="196862"/>
                  </a:lnTo>
                  <a:lnTo>
                    <a:pt x="283832" y="202323"/>
                  </a:lnTo>
                  <a:lnTo>
                    <a:pt x="288328" y="203720"/>
                  </a:lnTo>
                  <a:lnTo>
                    <a:pt x="289534" y="204609"/>
                  </a:lnTo>
                  <a:lnTo>
                    <a:pt x="291503" y="205371"/>
                  </a:lnTo>
                  <a:lnTo>
                    <a:pt x="287515" y="209435"/>
                  </a:lnTo>
                  <a:lnTo>
                    <a:pt x="287096" y="205498"/>
                  </a:lnTo>
                  <a:lnTo>
                    <a:pt x="286880" y="203466"/>
                  </a:lnTo>
                  <a:lnTo>
                    <a:pt x="282295" y="203847"/>
                  </a:lnTo>
                  <a:lnTo>
                    <a:pt x="282486" y="207352"/>
                  </a:lnTo>
                  <a:lnTo>
                    <a:pt x="284822" y="205498"/>
                  </a:lnTo>
                  <a:lnTo>
                    <a:pt x="287350" y="210261"/>
                  </a:lnTo>
                  <a:lnTo>
                    <a:pt x="290220" y="209435"/>
                  </a:lnTo>
                  <a:lnTo>
                    <a:pt x="294195" y="208292"/>
                  </a:lnTo>
                  <a:lnTo>
                    <a:pt x="297459" y="212737"/>
                  </a:lnTo>
                  <a:lnTo>
                    <a:pt x="297561" y="213004"/>
                  </a:lnTo>
                  <a:lnTo>
                    <a:pt x="294220" y="213766"/>
                  </a:lnTo>
                  <a:lnTo>
                    <a:pt x="296824" y="213880"/>
                  </a:lnTo>
                  <a:lnTo>
                    <a:pt x="299173" y="217563"/>
                  </a:lnTo>
                  <a:lnTo>
                    <a:pt x="296278" y="220738"/>
                  </a:lnTo>
                  <a:lnTo>
                    <a:pt x="291198" y="219341"/>
                  </a:lnTo>
                  <a:lnTo>
                    <a:pt x="289966" y="220738"/>
                  </a:lnTo>
                  <a:lnTo>
                    <a:pt x="290995" y="220992"/>
                  </a:lnTo>
                  <a:lnTo>
                    <a:pt x="291490" y="221500"/>
                  </a:lnTo>
                  <a:lnTo>
                    <a:pt x="289966" y="222262"/>
                  </a:lnTo>
                  <a:lnTo>
                    <a:pt x="284899" y="224548"/>
                  </a:lnTo>
                  <a:lnTo>
                    <a:pt x="278511" y="227342"/>
                  </a:lnTo>
                  <a:lnTo>
                    <a:pt x="265430" y="232930"/>
                  </a:lnTo>
                  <a:lnTo>
                    <a:pt x="264172" y="235978"/>
                  </a:lnTo>
                  <a:lnTo>
                    <a:pt x="264210" y="236232"/>
                  </a:lnTo>
                  <a:lnTo>
                    <a:pt x="267843" y="241439"/>
                  </a:lnTo>
                  <a:lnTo>
                    <a:pt x="268490" y="237502"/>
                  </a:lnTo>
                  <a:lnTo>
                    <a:pt x="267296" y="237248"/>
                  </a:lnTo>
                  <a:lnTo>
                    <a:pt x="266712" y="236232"/>
                  </a:lnTo>
                  <a:lnTo>
                    <a:pt x="266966" y="234454"/>
                  </a:lnTo>
                  <a:lnTo>
                    <a:pt x="273570" y="233438"/>
                  </a:lnTo>
                  <a:lnTo>
                    <a:pt x="279069" y="228358"/>
                  </a:lnTo>
                  <a:lnTo>
                    <a:pt x="288658" y="223659"/>
                  </a:lnTo>
                  <a:lnTo>
                    <a:pt x="292785" y="223659"/>
                  </a:lnTo>
                  <a:lnTo>
                    <a:pt x="298818" y="220992"/>
                  </a:lnTo>
                  <a:lnTo>
                    <a:pt x="298919" y="220738"/>
                  </a:lnTo>
                  <a:lnTo>
                    <a:pt x="300659" y="216065"/>
                  </a:lnTo>
                  <a:lnTo>
                    <a:pt x="299910" y="215277"/>
                  </a:lnTo>
                  <a:lnTo>
                    <a:pt x="301815" y="214134"/>
                  </a:lnTo>
                  <a:lnTo>
                    <a:pt x="303034" y="215277"/>
                  </a:lnTo>
                  <a:lnTo>
                    <a:pt x="301409" y="216369"/>
                  </a:lnTo>
                  <a:lnTo>
                    <a:pt x="303555" y="218960"/>
                  </a:lnTo>
                  <a:lnTo>
                    <a:pt x="305308" y="218960"/>
                  </a:lnTo>
                  <a:lnTo>
                    <a:pt x="305308" y="214134"/>
                  </a:lnTo>
                  <a:lnTo>
                    <a:pt x="305308" y="212991"/>
                  </a:lnTo>
                  <a:lnTo>
                    <a:pt x="305308" y="211467"/>
                  </a:lnTo>
                  <a:lnTo>
                    <a:pt x="308864" y="210959"/>
                  </a:lnTo>
                  <a:lnTo>
                    <a:pt x="311200" y="211721"/>
                  </a:lnTo>
                  <a:lnTo>
                    <a:pt x="312966" y="212991"/>
                  </a:lnTo>
                  <a:lnTo>
                    <a:pt x="313143" y="219354"/>
                  </a:lnTo>
                  <a:lnTo>
                    <a:pt x="317665" y="223151"/>
                  </a:lnTo>
                  <a:lnTo>
                    <a:pt x="324840" y="224675"/>
                  </a:lnTo>
                  <a:lnTo>
                    <a:pt x="325259" y="225285"/>
                  </a:lnTo>
                  <a:lnTo>
                    <a:pt x="325589" y="223786"/>
                  </a:lnTo>
                  <a:lnTo>
                    <a:pt x="325894" y="222389"/>
                  </a:lnTo>
                  <a:lnTo>
                    <a:pt x="329615" y="222516"/>
                  </a:lnTo>
                  <a:close/>
                </a:path>
                <a:path w="546734" h="271779">
                  <a:moveTo>
                    <a:pt x="330187" y="209029"/>
                  </a:moveTo>
                  <a:close/>
                </a:path>
                <a:path w="546734" h="271779">
                  <a:moveTo>
                    <a:pt x="330352" y="205117"/>
                  </a:moveTo>
                  <a:lnTo>
                    <a:pt x="319341" y="205117"/>
                  </a:lnTo>
                  <a:lnTo>
                    <a:pt x="317703" y="207276"/>
                  </a:lnTo>
                  <a:lnTo>
                    <a:pt x="317588" y="207543"/>
                  </a:lnTo>
                  <a:lnTo>
                    <a:pt x="318858" y="208229"/>
                  </a:lnTo>
                  <a:lnTo>
                    <a:pt x="326771" y="206895"/>
                  </a:lnTo>
                  <a:lnTo>
                    <a:pt x="330352" y="205117"/>
                  </a:lnTo>
                  <a:close/>
                </a:path>
                <a:path w="546734" h="271779">
                  <a:moveTo>
                    <a:pt x="330974" y="204800"/>
                  </a:moveTo>
                  <a:lnTo>
                    <a:pt x="330352" y="205117"/>
                  </a:lnTo>
                  <a:lnTo>
                    <a:pt x="330695" y="205117"/>
                  </a:lnTo>
                  <a:lnTo>
                    <a:pt x="330974" y="204800"/>
                  </a:lnTo>
                  <a:close/>
                </a:path>
                <a:path w="546734" h="271779">
                  <a:moveTo>
                    <a:pt x="331685" y="171767"/>
                  </a:moveTo>
                  <a:lnTo>
                    <a:pt x="329844" y="170014"/>
                  </a:lnTo>
                  <a:lnTo>
                    <a:pt x="325501" y="169760"/>
                  </a:lnTo>
                  <a:lnTo>
                    <a:pt x="323456" y="167195"/>
                  </a:lnTo>
                  <a:lnTo>
                    <a:pt x="319112" y="166941"/>
                  </a:lnTo>
                  <a:lnTo>
                    <a:pt x="316636" y="167424"/>
                  </a:lnTo>
                  <a:lnTo>
                    <a:pt x="319227" y="169125"/>
                  </a:lnTo>
                  <a:lnTo>
                    <a:pt x="322173" y="168478"/>
                  </a:lnTo>
                  <a:lnTo>
                    <a:pt x="323481" y="170764"/>
                  </a:lnTo>
                  <a:lnTo>
                    <a:pt x="327113" y="170700"/>
                  </a:lnTo>
                  <a:lnTo>
                    <a:pt x="329844" y="171551"/>
                  </a:lnTo>
                  <a:lnTo>
                    <a:pt x="330441" y="173901"/>
                  </a:lnTo>
                  <a:lnTo>
                    <a:pt x="331685" y="171767"/>
                  </a:lnTo>
                  <a:close/>
                </a:path>
                <a:path w="546734" h="271779">
                  <a:moveTo>
                    <a:pt x="335597" y="207543"/>
                  </a:moveTo>
                  <a:lnTo>
                    <a:pt x="330923" y="206895"/>
                  </a:lnTo>
                  <a:lnTo>
                    <a:pt x="330187" y="209029"/>
                  </a:lnTo>
                  <a:lnTo>
                    <a:pt x="335597" y="207543"/>
                  </a:lnTo>
                  <a:close/>
                </a:path>
                <a:path w="546734" h="271779">
                  <a:moveTo>
                    <a:pt x="336384" y="234200"/>
                  </a:moveTo>
                  <a:lnTo>
                    <a:pt x="333095" y="228231"/>
                  </a:lnTo>
                  <a:lnTo>
                    <a:pt x="325272" y="225323"/>
                  </a:lnTo>
                  <a:lnTo>
                    <a:pt x="328307" y="229882"/>
                  </a:lnTo>
                  <a:lnTo>
                    <a:pt x="333298" y="234073"/>
                  </a:lnTo>
                  <a:lnTo>
                    <a:pt x="336384" y="234200"/>
                  </a:lnTo>
                  <a:close/>
                </a:path>
                <a:path w="546734" h="271779">
                  <a:moveTo>
                    <a:pt x="336727" y="67183"/>
                  </a:moveTo>
                  <a:lnTo>
                    <a:pt x="333362" y="56946"/>
                  </a:lnTo>
                  <a:lnTo>
                    <a:pt x="332905" y="62661"/>
                  </a:lnTo>
                  <a:lnTo>
                    <a:pt x="333044" y="65176"/>
                  </a:lnTo>
                  <a:lnTo>
                    <a:pt x="330352" y="69329"/>
                  </a:lnTo>
                  <a:lnTo>
                    <a:pt x="332905" y="65735"/>
                  </a:lnTo>
                  <a:lnTo>
                    <a:pt x="336727" y="67183"/>
                  </a:lnTo>
                  <a:close/>
                </a:path>
                <a:path w="546734" h="271779">
                  <a:moveTo>
                    <a:pt x="340093" y="177685"/>
                  </a:moveTo>
                  <a:lnTo>
                    <a:pt x="339521" y="177304"/>
                  </a:lnTo>
                  <a:lnTo>
                    <a:pt x="337718" y="176161"/>
                  </a:lnTo>
                  <a:lnTo>
                    <a:pt x="332905" y="173113"/>
                  </a:lnTo>
                  <a:lnTo>
                    <a:pt x="332333" y="178193"/>
                  </a:lnTo>
                  <a:lnTo>
                    <a:pt x="329323" y="180733"/>
                  </a:lnTo>
                  <a:lnTo>
                    <a:pt x="326771" y="183908"/>
                  </a:lnTo>
                  <a:lnTo>
                    <a:pt x="327444" y="181876"/>
                  </a:lnTo>
                  <a:lnTo>
                    <a:pt x="327609" y="181368"/>
                  </a:lnTo>
                  <a:lnTo>
                    <a:pt x="327698" y="181114"/>
                  </a:lnTo>
                  <a:lnTo>
                    <a:pt x="328320" y="179209"/>
                  </a:lnTo>
                  <a:lnTo>
                    <a:pt x="323354" y="181114"/>
                  </a:lnTo>
                  <a:lnTo>
                    <a:pt x="320636" y="180860"/>
                  </a:lnTo>
                  <a:lnTo>
                    <a:pt x="319049" y="176796"/>
                  </a:lnTo>
                  <a:lnTo>
                    <a:pt x="315226" y="175818"/>
                  </a:lnTo>
                  <a:lnTo>
                    <a:pt x="315544" y="178193"/>
                  </a:lnTo>
                  <a:lnTo>
                    <a:pt x="319100" y="179336"/>
                  </a:lnTo>
                  <a:lnTo>
                    <a:pt x="318630" y="181368"/>
                  </a:lnTo>
                  <a:lnTo>
                    <a:pt x="315264" y="180479"/>
                  </a:lnTo>
                  <a:lnTo>
                    <a:pt x="312966" y="180860"/>
                  </a:lnTo>
                  <a:lnTo>
                    <a:pt x="315531" y="183781"/>
                  </a:lnTo>
                  <a:lnTo>
                    <a:pt x="315976" y="183781"/>
                  </a:lnTo>
                  <a:lnTo>
                    <a:pt x="315252" y="183019"/>
                  </a:lnTo>
                  <a:lnTo>
                    <a:pt x="317144" y="181876"/>
                  </a:lnTo>
                  <a:lnTo>
                    <a:pt x="317576" y="182384"/>
                  </a:lnTo>
                  <a:lnTo>
                    <a:pt x="318363" y="183146"/>
                  </a:lnTo>
                  <a:lnTo>
                    <a:pt x="316458" y="184289"/>
                  </a:lnTo>
                  <a:lnTo>
                    <a:pt x="316103" y="183908"/>
                  </a:lnTo>
                  <a:lnTo>
                    <a:pt x="315645" y="183908"/>
                  </a:lnTo>
                  <a:lnTo>
                    <a:pt x="311937" y="183908"/>
                  </a:lnTo>
                  <a:lnTo>
                    <a:pt x="314502" y="186956"/>
                  </a:lnTo>
                  <a:lnTo>
                    <a:pt x="318058" y="186448"/>
                  </a:lnTo>
                  <a:lnTo>
                    <a:pt x="320395" y="187210"/>
                  </a:lnTo>
                  <a:lnTo>
                    <a:pt x="322173" y="188480"/>
                  </a:lnTo>
                  <a:lnTo>
                    <a:pt x="325628" y="188480"/>
                  </a:lnTo>
                  <a:lnTo>
                    <a:pt x="325780" y="188226"/>
                  </a:lnTo>
                  <a:lnTo>
                    <a:pt x="325755" y="188099"/>
                  </a:lnTo>
                  <a:lnTo>
                    <a:pt x="322618" y="186448"/>
                  </a:lnTo>
                  <a:lnTo>
                    <a:pt x="318516" y="184289"/>
                  </a:lnTo>
                  <a:lnTo>
                    <a:pt x="325247" y="185432"/>
                  </a:lnTo>
                  <a:lnTo>
                    <a:pt x="325932" y="188010"/>
                  </a:lnTo>
                  <a:lnTo>
                    <a:pt x="330111" y="183908"/>
                  </a:lnTo>
                  <a:lnTo>
                    <a:pt x="331012" y="183019"/>
                  </a:lnTo>
                  <a:lnTo>
                    <a:pt x="331482" y="182092"/>
                  </a:lnTo>
                  <a:lnTo>
                    <a:pt x="331558" y="180479"/>
                  </a:lnTo>
                  <a:lnTo>
                    <a:pt x="332155" y="180746"/>
                  </a:lnTo>
                  <a:lnTo>
                    <a:pt x="332282" y="180479"/>
                  </a:lnTo>
                  <a:lnTo>
                    <a:pt x="334441" y="176161"/>
                  </a:lnTo>
                  <a:lnTo>
                    <a:pt x="336715" y="178066"/>
                  </a:lnTo>
                  <a:lnTo>
                    <a:pt x="340093" y="177685"/>
                  </a:lnTo>
                  <a:close/>
                </a:path>
                <a:path w="546734" h="271779">
                  <a:moveTo>
                    <a:pt x="341299" y="177558"/>
                  </a:moveTo>
                  <a:lnTo>
                    <a:pt x="340093" y="177685"/>
                  </a:lnTo>
                  <a:lnTo>
                    <a:pt x="341172" y="178422"/>
                  </a:lnTo>
                  <a:lnTo>
                    <a:pt x="341299" y="177558"/>
                  </a:lnTo>
                  <a:close/>
                </a:path>
                <a:path w="546734" h="271779">
                  <a:moveTo>
                    <a:pt x="342557" y="236740"/>
                  </a:moveTo>
                  <a:lnTo>
                    <a:pt x="342099" y="234454"/>
                  </a:lnTo>
                  <a:lnTo>
                    <a:pt x="336384" y="234200"/>
                  </a:lnTo>
                  <a:lnTo>
                    <a:pt x="336867" y="235089"/>
                  </a:lnTo>
                  <a:lnTo>
                    <a:pt x="342557" y="236740"/>
                  </a:lnTo>
                  <a:close/>
                </a:path>
                <a:path w="546734" h="271779">
                  <a:moveTo>
                    <a:pt x="348246" y="203847"/>
                  </a:moveTo>
                  <a:lnTo>
                    <a:pt x="347573" y="201942"/>
                  </a:lnTo>
                  <a:lnTo>
                    <a:pt x="346278" y="200672"/>
                  </a:lnTo>
                  <a:lnTo>
                    <a:pt x="343649" y="200799"/>
                  </a:lnTo>
                  <a:lnTo>
                    <a:pt x="342049" y="202196"/>
                  </a:lnTo>
                  <a:lnTo>
                    <a:pt x="343916" y="202196"/>
                  </a:lnTo>
                  <a:lnTo>
                    <a:pt x="338886" y="206641"/>
                  </a:lnTo>
                  <a:lnTo>
                    <a:pt x="335597" y="207543"/>
                  </a:lnTo>
                  <a:lnTo>
                    <a:pt x="342709" y="208546"/>
                  </a:lnTo>
                  <a:lnTo>
                    <a:pt x="348246" y="203847"/>
                  </a:lnTo>
                  <a:close/>
                </a:path>
                <a:path w="546734" h="271779">
                  <a:moveTo>
                    <a:pt x="349758" y="194525"/>
                  </a:moveTo>
                  <a:lnTo>
                    <a:pt x="348246" y="190004"/>
                  </a:lnTo>
                  <a:lnTo>
                    <a:pt x="348259" y="192290"/>
                  </a:lnTo>
                  <a:lnTo>
                    <a:pt x="349758" y="194525"/>
                  </a:lnTo>
                  <a:close/>
                </a:path>
                <a:path w="546734" h="271779">
                  <a:moveTo>
                    <a:pt x="350380" y="196405"/>
                  </a:moveTo>
                  <a:lnTo>
                    <a:pt x="349770" y="194576"/>
                  </a:lnTo>
                  <a:lnTo>
                    <a:pt x="344957" y="195465"/>
                  </a:lnTo>
                  <a:lnTo>
                    <a:pt x="341223" y="197243"/>
                  </a:lnTo>
                  <a:lnTo>
                    <a:pt x="337502" y="199148"/>
                  </a:lnTo>
                  <a:lnTo>
                    <a:pt x="335407" y="196989"/>
                  </a:lnTo>
                  <a:lnTo>
                    <a:pt x="335280" y="196862"/>
                  </a:lnTo>
                  <a:lnTo>
                    <a:pt x="331076" y="196481"/>
                  </a:lnTo>
                  <a:lnTo>
                    <a:pt x="329247" y="195973"/>
                  </a:lnTo>
                  <a:lnTo>
                    <a:pt x="327418" y="195465"/>
                  </a:lnTo>
                  <a:lnTo>
                    <a:pt x="326771" y="191528"/>
                  </a:lnTo>
                  <a:lnTo>
                    <a:pt x="331038" y="192290"/>
                  </a:lnTo>
                  <a:lnTo>
                    <a:pt x="342493" y="192290"/>
                  </a:lnTo>
                  <a:lnTo>
                    <a:pt x="344411" y="191528"/>
                  </a:lnTo>
                  <a:lnTo>
                    <a:pt x="344728" y="191401"/>
                  </a:lnTo>
                  <a:lnTo>
                    <a:pt x="348145" y="190042"/>
                  </a:lnTo>
                  <a:lnTo>
                    <a:pt x="348030" y="189217"/>
                  </a:lnTo>
                  <a:lnTo>
                    <a:pt x="345871" y="181622"/>
                  </a:lnTo>
                  <a:lnTo>
                    <a:pt x="345122" y="181114"/>
                  </a:lnTo>
                  <a:lnTo>
                    <a:pt x="341172" y="178422"/>
                  </a:lnTo>
                  <a:lnTo>
                    <a:pt x="340575" y="182384"/>
                  </a:lnTo>
                  <a:lnTo>
                    <a:pt x="337883" y="183273"/>
                  </a:lnTo>
                  <a:lnTo>
                    <a:pt x="332155" y="180746"/>
                  </a:lnTo>
                  <a:lnTo>
                    <a:pt x="331482" y="182092"/>
                  </a:lnTo>
                  <a:lnTo>
                    <a:pt x="331431" y="183959"/>
                  </a:lnTo>
                  <a:lnTo>
                    <a:pt x="333565" y="186321"/>
                  </a:lnTo>
                  <a:lnTo>
                    <a:pt x="339890" y="183273"/>
                  </a:lnTo>
                  <a:lnTo>
                    <a:pt x="344373" y="181114"/>
                  </a:lnTo>
                  <a:lnTo>
                    <a:pt x="346710" y="186956"/>
                  </a:lnTo>
                  <a:lnTo>
                    <a:pt x="343776" y="187210"/>
                  </a:lnTo>
                  <a:lnTo>
                    <a:pt x="337413" y="191401"/>
                  </a:lnTo>
                  <a:lnTo>
                    <a:pt x="328307" y="190004"/>
                  </a:lnTo>
                  <a:lnTo>
                    <a:pt x="325005" y="189585"/>
                  </a:lnTo>
                  <a:lnTo>
                    <a:pt x="324764" y="190004"/>
                  </a:lnTo>
                  <a:lnTo>
                    <a:pt x="324675" y="190385"/>
                  </a:lnTo>
                  <a:lnTo>
                    <a:pt x="327101" y="195973"/>
                  </a:lnTo>
                  <a:lnTo>
                    <a:pt x="322287" y="194602"/>
                  </a:lnTo>
                  <a:lnTo>
                    <a:pt x="328587" y="197573"/>
                  </a:lnTo>
                  <a:lnTo>
                    <a:pt x="332003" y="196989"/>
                  </a:lnTo>
                  <a:lnTo>
                    <a:pt x="331647" y="200545"/>
                  </a:lnTo>
                  <a:lnTo>
                    <a:pt x="335978" y="199148"/>
                  </a:lnTo>
                  <a:lnTo>
                    <a:pt x="330974" y="204800"/>
                  </a:lnTo>
                  <a:lnTo>
                    <a:pt x="332651" y="203974"/>
                  </a:lnTo>
                  <a:lnTo>
                    <a:pt x="338480" y="200926"/>
                  </a:lnTo>
                  <a:lnTo>
                    <a:pt x="344601" y="198259"/>
                  </a:lnTo>
                  <a:lnTo>
                    <a:pt x="350380" y="196405"/>
                  </a:lnTo>
                  <a:close/>
                </a:path>
                <a:path w="546734" h="271779">
                  <a:moveTo>
                    <a:pt x="351307" y="105321"/>
                  </a:moveTo>
                  <a:lnTo>
                    <a:pt x="346710" y="102730"/>
                  </a:lnTo>
                  <a:lnTo>
                    <a:pt x="346710" y="107861"/>
                  </a:lnTo>
                  <a:lnTo>
                    <a:pt x="346710" y="109131"/>
                  </a:lnTo>
                  <a:lnTo>
                    <a:pt x="346417" y="111671"/>
                  </a:lnTo>
                  <a:lnTo>
                    <a:pt x="345186" y="110426"/>
                  </a:lnTo>
                  <a:lnTo>
                    <a:pt x="345186" y="120561"/>
                  </a:lnTo>
                  <a:lnTo>
                    <a:pt x="345173" y="121831"/>
                  </a:lnTo>
                  <a:lnTo>
                    <a:pt x="344893" y="123101"/>
                  </a:lnTo>
                  <a:lnTo>
                    <a:pt x="343636" y="121831"/>
                  </a:lnTo>
                  <a:lnTo>
                    <a:pt x="343928" y="119291"/>
                  </a:lnTo>
                  <a:lnTo>
                    <a:pt x="345186" y="120561"/>
                  </a:lnTo>
                  <a:lnTo>
                    <a:pt x="345186" y="110426"/>
                  </a:lnTo>
                  <a:lnTo>
                    <a:pt x="345173" y="109131"/>
                  </a:lnTo>
                  <a:lnTo>
                    <a:pt x="345465" y="107861"/>
                  </a:lnTo>
                  <a:lnTo>
                    <a:pt x="346710" y="107861"/>
                  </a:lnTo>
                  <a:lnTo>
                    <a:pt x="346710" y="102730"/>
                  </a:lnTo>
                  <a:lnTo>
                    <a:pt x="345173" y="101854"/>
                  </a:lnTo>
                  <a:lnTo>
                    <a:pt x="345173" y="102781"/>
                  </a:lnTo>
                  <a:lnTo>
                    <a:pt x="344436" y="104508"/>
                  </a:lnTo>
                  <a:lnTo>
                    <a:pt x="344436" y="116751"/>
                  </a:lnTo>
                  <a:lnTo>
                    <a:pt x="342531" y="118021"/>
                  </a:lnTo>
                  <a:lnTo>
                    <a:pt x="342112" y="117589"/>
                  </a:lnTo>
                  <a:lnTo>
                    <a:pt x="342112" y="120561"/>
                  </a:lnTo>
                  <a:lnTo>
                    <a:pt x="342112" y="121831"/>
                  </a:lnTo>
                  <a:lnTo>
                    <a:pt x="341820" y="123101"/>
                  </a:lnTo>
                  <a:lnTo>
                    <a:pt x="340575" y="121831"/>
                  </a:lnTo>
                  <a:lnTo>
                    <a:pt x="340575" y="133261"/>
                  </a:lnTo>
                  <a:lnTo>
                    <a:pt x="340283" y="135801"/>
                  </a:lnTo>
                  <a:lnTo>
                    <a:pt x="339039" y="134531"/>
                  </a:lnTo>
                  <a:lnTo>
                    <a:pt x="339039" y="133261"/>
                  </a:lnTo>
                  <a:lnTo>
                    <a:pt x="339331" y="131991"/>
                  </a:lnTo>
                  <a:lnTo>
                    <a:pt x="340575" y="133261"/>
                  </a:lnTo>
                  <a:lnTo>
                    <a:pt x="340575" y="121831"/>
                  </a:lnTo>
                  <a:lnTo>
                    <a:pt x="340868" y="119291"/>
                  </a:lnTo>
                  <a:lnTo>
                    <a:pt x="342112" y="120561"/>
                  </a:lnTo>
                  <a:lnTo>
                    <a:pt x="342112" y="117589"/>
                  </a:lnTo>
                  <a:lnTo>
                    <a:pt x="341312" y="116751"/>
                  </a:lnTo>
                  <a:lnTo>
                    <a:pt x="343217" y="115481"/>
                  </a:lnTo>
                  <a:lnTo>
                    <a:pt x="343636" y="115481"/>
                  </a:lnTo>
                  <a:lnTo>
                    <a:pt x="344436" y="116751"/>
                  </a:lnTo>
                  <a:lnTo>
                    <a:pt x="344436" y="104508"/>
                  </a:lnTo>
                  <a:lnTo>
                    <a:pt x="343547" y="106591"/>
                  </a:lnTo>
                  <a:lnTo>
                    <a:pt x="338302" y="104940"/>
                  </a:lnTo>
                  <a:lnTo>
                    <a:pt x="338302" y="134531"/>
                  </a:lnTo>
                  <a:lnTo>
                    <a:pt x="336397" y="135801"/>
                  </a:lnTo>
                  <a:lnTo>
                    <a:pt x="335178" y="134531"/>
                  </a:lnTo>
                  <a:lnTo>
                    <a:pt x="337083" y="133261"/>
                  </a:lnTo>
                  <a:lnTo>
                    <a:pt x="337502" y="133261"/>
                  </a:lnTo>
                  <a:lnTo>
                    <a:pt x="338302" y="134531"/>
                  </a:lnTo>
                  <a:lnTo>
                    <a:pt x="338302" y="104940"/>
                  </a:lnTo>
                  <a:lnTo>
                    <a:pt x="335534" y="104051"/>
                  </a:lnTo>
                  <a:lnTo>
                    <a:pt x="334581" y="104343"/>
                  </a:lnTo>
                  <a:lnTo>
                    <a:pt x="334581" y="131991"/>
                  </a:lnTo>
                  <a:lnTo>
                    <a:pt x="331838" y="133261"/>
                  </a:lnTo>
                  <a:lnTo>
                    <a:pt x="331114" y="133261"/>
                  </a:lnTo>
                  <a:lnTo>
                    <a:pt x="332117" y="131991"/>
                  </a:lnTo>
                  <a:lnTo>
                    <a:pt x="331355" y="130721"/>
                  </a:lnTo>
                  <a:lnTo>
                    <a:pt x="328320" y="125641"/>
                  </a:lnTo>
                  <a:lnTo>
                    <a:pt x="334492" y="131991"/>
                  </a:lnTo>
                  <a:lnTo>
                    <a:pt x="334581" y="104343"/>
                  </a:lnTo>
                  <a:lnTo>
                    <a:pt x="331381" y="105321"/>
                  </a:lnTo>
                  <a:lnTo>
                    <a:pt x="327558" y="108051"/>
                  </a:lnTo>
                  <a:lnTo>
                    <a:pt x="327558" y="129451"/>
                  </a:lnTo>
                  <a:lnTo>
                    <a:pt x="325666" y="130721"/>
                  </a:lnTo>
                  <a:lnTo>
                    <a:pt x="324446" y="129451"/>
                  </a:lnTo>
                  <a:lnTo>
                    <a:pt x="326351" y="128181"/>
                  </a:lnTo>
                  <a:lnTo>
                    <a:pt x="326771" y="129451"/>
                  </a:lnTo>
                  <a:lnTo>
                    <a:pt x="327558" y="129451"/>
                  </a:lnTo>
                  <a:lnTo>
                    <a:pt x="327558" y="108051"/>
                  </a:lnTo>
                  <a:lnTo>
                    <a:pt x="326034" y="109131"/>
                  </a:lnTo>
                  <a:lnTo>
                    <a:pt x="325704" y="119291"/>
                  </a:lnTo>
                  <a:lnTo>
                    <a:pt x="323710" y="128181"/>
                  </a:lnTo>
                  <a:lnTo>
                    <a:pt x="320636" y="128181"/>
                  </a:lnTo>
                  <a:lnTo>
                    <a:pt x="320294" y="131991"/>
                  </a:lnTo>
                  <a:lnTo>
                    <a:pt x="326301" y="133261"/>
                  </a:lnTo>
                  <a:lnTo>
                    <a:pt x="322173" y="137071"/>
                  </a:lnTo>
                  <a:lnTo>
                    <a:pt x="316826" y="138201"/>
                  </a:lnTo>
                  <a:lnTo>
                    <a:pt x="316826" y="158661"/>
                  </a:lnTo>
                  <a:lnTo>
                    <a:pt x="314921" y="159931"/>
                  </a:lnTo>
                  <a:lnTo>
                    <a:pt x="313715" y="158661"/>
                  </a:lnTo>
                  <a:lnTo>
                    <a:pt x="315607" y="157391"/>
                  </a:lnTo>
                  <a:lnTo>
                    <a:pt x="316039" y="158661"/>
                  </a:lnTo>
                  <a:lnTo>
                    <a:pt x="316826" y="158661"/>
                  </a:lnTo>
                  <a:lnTo>
                    <a:pt x="316826" y="138201"/>
                  </a:lnTo>
                  <a:lnTo>
                    <a:pt x="316128" y="138341"/>
                  </a:lnTo>
                  <a:lnTo>
                    <a:pt x="317919" y="135801"/>
                  </a:lnTo>
                  <a:lnTo>
                    <a:pt x="316039" y="135801"/>
                  </a:lnTo>
                  <a:lnTo>
                    <a:pt x="315468" y="135801"/>
                  </a:lnTo>
                  <a:lnTo>
                    <a:pt x="314502" y="139611"/>
                  </a:lnTo>
                  <a:lnTo>
                    <a:pt x="312966" y="139611"/>
                  </a:lnTo>
                  <a:lnTo>
                    <a:pt x="312966" y="158661"/>
                  </a:lnTo>
                  <a:lnTo>
                    <a:pt x="308330" y="162471"/>
                  </a:lnTo>
                  <a:lnTo>
                    <a:pt x="297154" y="158661"/>
                  </a:lnTo>
                  <a:lnTo>
                    <a:pt x="289966" y="159931"/>
                  </a:lnTo>
                  <a:lnTo>
                    <a:pt x="290512" y="158661"/>
                  </a:lnTo>
                  <a:lnTo>
                    <a:pt x="291592" y="157391"/>
                  </a:lnTo>
                  <a:lnTo>
                    <a:pt x="292671" y="156121"/>
                  </a:lnTo>
                  <a:lnTo>
                    <a:pt x="293039" y="158661"/>
                  </a:lnTo>
                  <a:lnTo>
                    <a:pt x="297154" y="158661"/>
                  </a:lnTo>
                  <a:lnTo>
                    <a:pt x="302145" y="158661"/>
                  </a:lnTo>
                  <a:lnTo>
                    <a:pt x="306705" y="157391"/>
                  </a:lnTo>
                  <a:lnTo>
                    <a:pt x="312966" y="158661"/>
                  </a:lnTo>
                  <a:lnTo>
                    <a:pt x="312966" y="139611"/>
                  </a:lnTo>
                  <a:lnTo>
                    <a:pt x="310667" y="139611"/>
                  </a:lnTo>
                  <a:lnTo>
                    <a:pt x="309702" y="142151"/>
                  </a:lnTo>
                  <a:lnTo>
                    <a:pt x="308368" y="144691"/>
                  </a:lnTo>
                  <a:lnTo>
                    <a:pt x="302044" y="142151"/>
                  </a:lnTo>
                  <a:lnTo>
                    <a:pt x="299847" y="137071"/>
                  </a:lnTo>
                  <a:lnTo>
                    <a:pt x="296329" y="134531"/>
                  </a:lnTo>
                  <a:lnTo>
                    <a:pt x="296202" y="143421"/>
                  </a:lnTo>
                  <a:lnTo>
                    <a:pt x="296100" y="144691"/>
                  </a:lnTo>
                  <a:lnTo>
                    <a:pt x="294335" y="149771"/>
                  </a:lnTo>
                  <a:lnTo>
                    <a:pt x="294462" y="139611"/>
                  </a:lnTo>
                  <a:lnTo>
                    <a:pt x="294563" y="138341"/>
                  </a:lnTo>
                  <a:lnTo>
                    <a:pt x="295973" y="134277"/>
                  </a:lnTo>
                  <a:lnTo>
                    <a:pt x="294627" y="133311"/>
                  </a:lnTo>
                  <a:lnTo>
                    <a:pt x="294563" y="130721"/>
                  </a:lnTo>
                  <a:lnTo>
                    <a:pt x="294563" y="126911"/>
                  </a:lnTo>
                  <a:lnTo>
                    <a:pt x="294563" y="118021"/>
                  </a:lnTo>
                  <a:lnTo>
                    <a:pt x="294563" y="116751"/>
                  </a:lnTo>
                  <a:lnTo>
                    <a:pt x="294563" y="115481"/>
                  </a:lnTo>
                  <a:lnTo>
                    <a:pt x="294563" y="114211"/>
                  </a:lnTo>
                  <a:lnTo>
                    <a:pt x="293395" y="109131"/>
                  </a:lnTo>
                  <a:lnTo>
                    <a:pt x="290753" y="109689"/>
                  </a:lnTo>
                  <a:lnTo>
                    <a:pt x="290753" y="114211"/>
                  </a:lnTo>
                  <a:lnTo>
                    <a:pt x="290753" y="119291"/>
                  </a:lnTo>
                  <a:lnTo>
                    <a:pt x="290753" y="121831"/>
                  </a:lnTo>
                  <a:lnTo>
                    <a:pt x="289966" y="122364"/>
                  </a:lnTo>
                  <a:lnTo>
                    <a:pt x="289966" y="154851"/>
                  </a:lnTo>
                  <a:lnTo>
                    <a:pt x="288493" y="153581"/>
                  </a:lnTo>
                  <a:lnTo>
                    <a:pt x="288417" y="151041"/>
                  </a:lnTo>
                  <a:lnTo>
                    <a:pt x="288417" y="143421"/>
                  </a:lnTo>
                  <a:lnTo>
                    <a:pt x="288544" y="139611"/>
                  </a:lnTo>
                  <a:lnTo>
                    <a:pt x="288480" y="135801"/>
                  </a:lnTo>
                  <a:lnTo>
                    <a:pt x="288429" y="133261"/>
                  </a:lnTo>
                  <a:lnTo>
                    <a:pt x="289623" y="130721"/>
                  </a:lnTo>
                  <a:lnTo>
                    <a:pt x="289928" y="133261"/>
                  </a:lnTo>
                  <a:lnTo>
                    <a:pt x="289966" y="154851"/>
                  </a:lnTo>
                  <a:lnTo>
                    <a:pt x="289966" y="122364"/>
                  </a:lnTo>
                  <a:lnTo>
                    <a:pt x="288861" y="123101"/>
                  </a:lnTo>
                  <a:lnTo>
                    <a:pt x="287642" y="121831"/>
                  </a:lnTo>
                  <a:lnTo>
                    <a:pt x="289547" y="120561"/>
                  </a:lnTo>
                  <a:lnTo>
                    <a:pt x="289966" y="121831"/>
                  </a:lnTo>
                  <a:lnTo>
                    <a:pt x="290753" y="121831"/>
                  </a:lnTo>
                  <a:lnTo>
                    <a:pt x="290753" y="119291"/>
                  </a:lnTo>
                  <a:lnTo>
                    <a:pt x="288861" y="120561"/>
                  </a:lnTo>
                  <a:lnTo>
                    <a:pt x="287642" y="119291"/>
                  </a:lnTo>
                  <a:lnTo>
                    <a:pt x="289547" y="118021"/>
                  </a:lnTo>
                  <a:lnTo>
                    <a:pt x="289966" y="118021"/>
                  </a:lnTo>
                  <a:lnTo>
                    <a:pt x="290753" y="119291"/>
                  </a:lnTo>
                  <a:lnTo>
                    <a:pt x="290753" y="114211"/>
                  </a:lnTo>
                  <a:lnTo>
                    <a:pt x="288861" y="115481"/>
                  </a:lnTo>
                  <a:lnTo>
                    <a:pt x="287642" y="114211"/>
                  </a:lnTo>
                  <a:lnTo>
                    <a:pt x="289547" y="112941"/>
                  </a:lnTo>
                  <a:lnTo>
                    <a:pt x="289966" y="114211"/>
                  </a:lnTo>
                  <a:lnTo>
                    <a:pt x="290753" y="114211"/>
                  </a:lnTo>
                  <a:lnTo>
                    <a:pt x="290753" y="109689"/>
                  </a:lnTo>
                  <a:lnTo>
                    <a:pt x="287299" y="110401"/>
                  </a:lnTo>
                  <a:lnTo>
                    <a:pt x="287870" y="106591"/>
                  </a:lnTo>
                  <a:lnTo>
                    <a:pt x="288239" y="104051"/>
                  </a:lnTo>
                  <a:lnTo>
                    <a:pt x="288429" y="102781"/>
                  </a:lnTo>
                  <a:lnTo>
                    <a:pt x="288759" y="101511"/>
                  </a:lnTo>
                  <a:lnTo>
                    <a:pt x="289077" y="100241"/>
                  </a:lnTo>
                  <a:lnTo>
                    <a:pt x="289725" y="97701"/>
                  </a:lnTo>
                  <a:lnTo>
                    <a:pt x="290461" y="105321"/>
                  </a:lnTo>
                  <a:lnTo>
                    <a:pt x="289966" y="107861"/>
                  </a:lnTo>
                  <a:lnTo>
                    <a:pt x="294652" y="106591"/>
                  </a:lnTo>
                  <a:lnTo>
                    <a:pt x="295554" y="109131"/>
                  </a:lnTo>
                  <a:lnTo>
                    <a:pt x="299173" y="109131"/>
                  </a:lnTo>
                  <a:lnTo>
                    <a:pt x="299046" y="111671"/>
                  </a:lnTo>
                  <a:lnTo>
                    <a:pt x="298932" y="116751"/>
                  </a:lnTo>
                  <a:lnTo>
                    <a:pt x="300697" y="118021"/>
                  </a:lnTo>
                  <a:lnTo>
                    <a:pt x="302971" y="118021"/>
                  </a:lnTo>
                  <a:lnTo>
                    <a:pt x="300101" y="116751"/>
                  </a:lnTo>
                  <a:lnTo>
                    <a:pt x="300697" y="114211"/>
                  </a:lnTo>
                  <a:lnTo>
                    <a:pt x="304761" y="115747"/>
                  </a:lnTo>
                  <a:lnTo>
                    <a:pt x="305066" y="114211"/>
                  </a:lnTo>
                  <a:lnTo>
                    <a:pt x="305308" y="112941"/>
                  </a:lnTo>
                  <a:lnTo>
                    <a:pt x="311150" y="114211"/>
                  </a:lnTo>
                  <a:lnTo>
                    <a:pt x="310959" y="112941"/>
                  </a:lnTo>
                  <a:lnTo>
                    <a:pt x="310007" y="106591"/>
                  </a:lnTo>
                  <a:lnTo>
                    <a:pt x="314502" y="110401"/>
                  </a:lnTo>
                  <a:lnTo>
                    <a:pt x="312356" y="106591"/>
                  </a:lnTo>
                  <a:lnTo>
                    <a:pt x="311632" y="105321"/>
                  </a:lnTo>
                  <a:lnTo>
                    <a:pt x="309905" y="102946"/>
                  </a:lnTo>
                  <a:lnTo>
                    <a:pt x="309905" y="107861"/>
                  </a:lnTo>
                  <a:lnTo>
                    <a:pt x="308546" y="109131"/>
                  </a:lnTo>
                  <a:lnTo>
                    <a:pt x="307162" y="109131"/>
                  </a:lnTo>
                  <a:lnTo>
                    <a:pt x="306832" y="107861"/>
                  </a:lnTo>
                  <a:lnTo>
                    <a:pt x="307022" y="106591"/>
                  </a:lnTo>
                  <a:lnTo>
                    <a:pt x="307213" y="105321"/>
                  </a:lnTo>
                  <a:lnTo>
                    <a:pt x="309880" y="106591"/>
                  </a:lnTo>
                  <a:lnTo>
                    <a:pt x="309905" y="107861"/>
                  </a:lnTo>
                  <a:lnTo>
                    <a:pt x="309905" y="102946"/>
                  </a:lnTo>
                  <a:lnTo>
                    <a:pt x="307949" y="100241"/>
                  </a:lnTo>
                  <a:lnTo>
                    <a:pt x="306019" y="97701"/>
                  </a:lnTo>
                  <a:lnTo>
                    <a:pt x="304101" y="95161"/>
                  </a:lnTo>
                  <a:lnTo>
                    <a:pt x="300697" y="88811"/>
                  </a:lnTo>
                  <a:lnTo>
                    <a:pt x="298272" y="95161"/>
                  </a:lnTo>
                  <a:lnTo>
                    <a:pt x="291376" y="87541"/>
                  </a:lnTo>
                  <a:lnTo>
                    <a:pt x="291401" y="86271"/>
                  </a:lnTo>
                  <a:lnTo>
                    <a:pt x="291503" y="81191"/>
                  </a:lnTo>
                  <a:lnTo>
                    <a:pt x="298704" y="82321"/>
                  </a:lnTo>
                  <a:lnTo>
                    <a:pt x="297637" y="81191"/>
                  </a:lnTo>
                  <a:lnTo>
                    <a:pt x="297954" y="81191"/>
                  </a:lnTo>
                  <a:lnTo>
                    <a:pt x="292950" y="77381"/>
                  </a:lnTo>
                  <a:lnTo>
                    <a:pt x="296125" y="76111"/>
                  </a:lnTo>
                  <a:lnTo>
                    <a:pt x="299300" y="74841"/>
                  </a:lnTo>
                  <a:lnTo>
                    <a:pt x="300164" y="76111"/>
                  </a:lnTo>
                  <a:lnTo>
                    <a:pt x="302234" y="77381"/>
                  </a:lnTo>
                  <a:lnTo>
                    <a:pt x="297472" y="78651"/>
                  </a:lnTo>
                  <a:lnTo>
                    <a:pt x="303060" y="81191"/>
                  </a:lnTo>
                  <a:lnTo>
                    <a:pt x="297954" y="81191"/>
                  </a:lnTo>
                  <a:lnTo>
                    <a:pt x="299618" y="82461"/>
                  </a:lnTo>
                  <a:lnTo>
                    <a:pt x="298704" y="82321"/>
                  </a:lnTo>
                  <a:lnTo>
                    <a:pt x="298831" y="82461"/>
                  </a:lnTo>
                  <a:lnTo>
                    <a:pt x="299059" y="83731"/>
                  </a:lnTo>
                  <a:lnTo>
                    <a:pt x="299173" y="87541"/>
                  </a:lnTo>
                  <a:lnTo>
                    <a:pt x="304622" y="90081"/>
                  </a:lnTo>
                  <a:lnTo>
                    <a:pt x="300101" y="82461"/>
                  </a:lnTo>
                  <a:lnTo>
                    <a:pt x="303771" y="83731"/>
                  </a:lnTo>
                  <a:lnTo>
                    <a:pt x="313956" y="88811"/>
                  </a:lnTo>
                  <a:lnTo>
                    <a:pt x="323786" y="93891"/>
                  </a:lnTo>
                  <a:lnTo>
                    <a:pt x="333946" y="98971"/>
                  </a:lnTo>
                  <a:lnTo>
                    <a:pt x="345173" y="102781"/>
                  </a:lnTo>
                  <a:lnTo>
                    <a:pt x="345173" y="101854"/>
                  </a:lnTo>
                  <a:lnTo>
                    <a:pt x="344576" y="101511"/>
                  </a:lnTo>
                  <a:lnTo>
                    <a:pt x="338010" y="98971"/>
                  </a:lnTo>
                  <a:lnTo>
                    <a:pt x="331584" y="95161"/>
                  </a:lnTo>
                  <a:lnTo>
                    <a:pt x="325247" y="92621"/>
                  </a:lnTo>
                  <a:lnTo>
                    <a:pt x="311251" y="85001"/>
                  </a:lnTo>
                  <a:lnTo>
                    <a:pt x="305879" y="81191"/>
                  </a:lnTo>
                  <a:lnTo>
                    <a:pt x="304126" y="74841"/>
                  </a:lnTo>
                  <a:lnTo>
                    <a:pt x="303771" y="73571"/>
                  </a:lnTo>
                  <a:lnTo>
                    <a:pt x="304190" y="71031"/>
                  </a:lnTo>
                  <a:lnTo>
                    <a:pt x="305308" y="71031"/>
                  </a:lnTo>
                  <a:lnTo>
                    <a:pt x="303263" y="70561"/>
                  </a:lnTo>
                  <a:lnTo>
                    <a:pt x="303657" y="71031"/>
                  </a:lnTo>
                  <a:lnTo>
                    <a:pt x="300697" y="71031"/>
                  </a:lnTo>
                  <a:lnTo>
                    <a:pt x="295694" y="69761"/>
                  </a:lnTo>
                  <a:lnTo>
                    <a:pt x="297446" y="67221"/>
                  </a:lnTo>
                  <a:lnTo>
                    <a:pt x="293039" y="71031"/>
                  </a:lnTo>
                  <a:lnTo>
                    <a:pt x="291147" y="68491"/>
                  </a:lnTo>
                  <a:lnTo>
                    <a:pt x="286156" y="68491"/>
                  </a:lnTo>
                  <a:lnTo>
                    <a:pt x="286156" y="114211"/>
                  </a:lnTo>
                  <a:lnTo>
                    <a:pt x="284251" y="115481"/>
                  </a:lnTo>
                  <a:lnTo>
                    <a:pt x="284200" y="130886"/>
                  </a:lnTo>
                  <a:lnTo>
                    <a:pt x="283832" y="131991"/>
                  </a:lnTo>
                  <a:lnTo>
                    <a:pt x="283248" y="135801"/>
                  </a:lnTo>
                  <a:lnTo>
                    <a:pt x="282575" y="133261"/>
                  </a:lnTo>
                  <a:lnTo>
                    <a:pt x="281889" y="130721"/>
                  </a:lnTo>
                  <a:lnTo>
                    <a:pt x="282219" y="129451"/>
                  </a:lnTo>
                  <a:lnTo>
                    <a:pt x="282549" y="128181"/>
                  </a:lnTo>
                  <a:lnTo>
                    <a:pt x="282879" y="126911"/>
                  </a:lnTo>
                  <a:lnTo>
                    <a:pt x="284137" y="130403"/>
                  </a:lnTo>
                  <a:lnTo>
                    <a:pt x="284200" y="130886"/>
                  </a:lnTo>
                  <a:lnTo>
                    <a:pt x="284200" y="115430"/>
                  </a:lnTo>
                  <a:lnTo>
                    <a:pt x="283044" y="114211"/>
                  </a:lnTo>
                  <a:lnTo>
                    <a:pt x="284937" y="112941"/>
                  </a:lnTo>
                  <a:lnTo>
                    <a:pt x="285369" y="114211"/>
                  </a:lnTo>
                  <a:lnTo>
                    <a:pt x="286156" y="114211"/>
                  </a:lnTo>
                  <a:lnTo>
                    <a:pt x="286156" y="68491"/>
                  </a:lnTo>
                  <a:lnTo>
                    <a:pt x="284911" y="68491"/>
                  </a:lnTo>
                  <a:lnTo>
                    <a:pt x="283832" y="64681"/>
                  </a:lnTo>
                  <a:lnTo>
                    <a:pt x="283832" y="81191"/>
                  </a:lnTo>
                  <a:lnTo>
                    <a:pt x="283832" y="92621"/>
                  </a:lnTo>
                  <a:lnTo>
                    <a:pt x="283476" y="95161"/>
                  </a:lnTo>
                  <a:lnTo>
                    <a:pt x="280758" y="93535"/>
                  </a:lnTo>
                  <a:lnTo>
                    <a:pt x="280758" y="114211"/>
                  </a:lnTo>
                  <a:lnTo>
                    <a:pt x="276809" y="115481"/>
                  </a:lnTo>
                  <a:lnTo>
                    <a:pt x="276161" y="115608"/>
                  </a:lnTo>
                  <a:lnTo>
                    <a:pt x="276161" y="157391"/>
                  </a:lnTo>
                  <a:lnTo>
                    <a:pt x="259562" y="162471"/>
                  </a:lnTo>
                  <a:lnTo>
                    <a:pt x="246100" y="172631"/>
                  </a:lnTo>
                  <a:lnTo>
                    <a:pt x="236537" y="185331"/>
                  </a:lnTo>
                  <a:lnTo>
                    <a:pt x="231698" y="203111"/>
                  </a:lnTo>
                  <a:lnTo>
                    <a:pt x="230809" y="198031"/>
                  </a:lnTo>
                  <a:lnTo>
                    <a:pt x="230149" y="194221"/>
                  </a:lnTo>
                  <a:lnTo>
                    <a:pt x="228625" y="185547"/>
                  </a:lnTo>
                  <a:lnTo>
                    <a:pt x="228625" y="206921"/>
                  </a:lnTo>
                  <a:lnTo>
                    <a:pt x="226758" y="209461"/>
                  </a:lnTo>
                  <a:lnTo>
                    <a:pt x="225856" y="208191"/>
                  </a:lnTo>
                  <a:lnTo>
                    <a:pt x="226352" y="205651"/>
                  </a:lnTo>
                  <a:lnTo>
                    <a:pt x="228625" y="206921"/>
                  </a:lnTo>
                  <a:lnTo>
                    <a:pt x="228625" y="185547"/>
                  </a:lnTo>
                  <a:lnTo>
                    <a:pt x="245554" y="148501"/>
                  </a:lnTo>
                  <a:lnTo>
                    <a:pt x="260464" y="144691"/>
                  </a:lnTo>
                  <a:lnTo>
                    <a:pt x="265430" y="143421"/>
                  </a:lnTo>
                  <a:lnTo>
                    <a:pt x="265468" y="144691"/>
                  </a:lnTo>
                  <a:lnTo>
                    <a:pt x="268490" y="144691"/>
                  </a:lnTo>
                  <a:lnTo>
                    <a:pt x="269151" y="147231"/>
                  </a:lnTo>
                  <a:lnTo>
                    <a:pt x="271805" y="148501"/>
                  </a:lnTo>
                  <a:lnTo>
                    <a:pt x="271564" y="152311"/>
                  </a:lnTo>
                  <a:lnTo>
                    <a:pt x="275234" y="151041"/>
                  </a:lnTo>
                  <a:lnTo>
                    <a:pt x="270713" y="158661"/>
                  </a:lnTo>
                  <a:lnTo>
                    <a:pt x="276161" y="157391"/>
                  </a:lnTo>
                  <a:lnTo>
                    <a:pt x="276161" y="115608"/>
                  </a:lnTo>
                  <a:lnTo>
                    <a:pt x="270256" y="116751"/>
                  </a:lnTo>
                  <a:lnTo>
                    <a:pt x="269290" y="116065"/>
                  </a:lnTo>
                  <a:lnTo>
                    <a:pt x="269290" y="124371"/>
                  </a:lnTo>
                  <a:lnTo>
                    <a:pt x="267385" y="125641"/>
                  </a:lnTo>
                  <a:lnTo>
                    <a:pt x="266179" y="124371"/>
                  </a:lnTo>
                  <a:lnTo>
                    <a:pt x="268071" y="123101"/>
                  </a:lnTo>
                  <a:lnTo>
                    <a:pt x="268490" y="123101"/>
                  </a:lnTo>
                  <a:lnTo>
                    <a:pt x="269290" y="124371"/>
                  </a:lnTo>
                  <a:lnTo>
                    <a:pt x="269290" y="116065"/>
                  </a:lnTo>
                  <a:lnTo>
                    <a:pt x="268490" y="115481"/>
                  </a:lnTo>
                  <a:lnTo>
                    <a:pt x="268084" y="115481"/>
                  </a:lnTo>
                  <a:lnTo>
                    <a:pt x="271780" y="114211"/>
                  </a:lnTo>
                  <a:lnTo>
                    <a:pt x="275463" y="112941"/>
                  </a:lnTo>
                  <a:lnTo>
                    <a:pt x="280758" y="114211"/>
                  </a:lnTo>
                  <a:lnTo>
                    <a:pt x="280758" y="93535"/>
                  </a:lnTo>
                  <a:lnTo>
                    <a:pt x="280022" y="93091"/>
                  </a:lnTo>
                  <a:lnTo>
                    <a:pt x="280022" y="105321"/>
                  </a:lnTo>
                  <a:lnTo>
                    <a:pt x="278117" y="106591"/>
                  </a:lnTo>
                  <a:lnTo>
                    <a:pt x="276910" y="105321"/>
                  </a:lnTo>
                  <a:lnTo>
                    <a:pt x="278803" y="104051"/>
                  </a:lnTo>
                  <a:lnTo>
                    <a:pt x="279234" y="105321"/>
                  </a:lnTo>
                  <a:lnTo>
                    <a:pt x="280022" y="105321"/>
                  </a:lnTo>
                  <a:lnTo>
                    <a:pt x="280022" y="93091"/>
                  </a:lnTo>
                  <a:lnTo>
                    <a:pt x="279260" y="92621"/>
                  </a:lnTo>
                  <a:lnTo>
                    <a:pt x="279234" y="95161"/>
                  </a:lnTo>
                  <a:lnTo>
                    <a:pt x="275386" y="95161"/>
                  </a:lnTo>
                  <a:lnTo>
                    <a:pt x="277164" y="93891"/>
                  </a:lnTo>
                  <a:lnTo>
                    <a:pt x="278942" y="92621"/>
                  </a:lnTo>
                  <a:lnTo>
                    <a:pt x="280708" y="91351"/>
                  </a:lnTo>
                  <a:lnTo>
                    <a:pt x="283832" y="92621"/>
                  </a:lnTo>
                  <a:lnTo>
                    <a:pt x="283832" y="81191"/>
                  </a:lnTo>
                  <a:lnTo>
                    <a:pt x="280212" y="86271"/>
                  </a:lnTo>
                  <a:lnTo>
                    <a:pt x="277634" y="76111"/>
                  </a:lnTo>
                  <a:lnTo>
                    <a:pt x="283832" y="81191"/>
                  </a:lnTo>
                  <a:lnTo>
                    <a:pt x="283832" y="64681"/>
                  </a:lnTo>
                  <a:lnTo>
                    <a:pt x="286740" y="64681"/>
                  </a:lnTo>
                  <a:lnTo>
                    <a:pt x="287223" y="65951"/>
                  </a:lnTo>
                  <a:lnTo>
                    <a:pt x="289966" y="65951"/>
                  </a:lnTo>
                  <a:lnTo>
                    <a:pt x="290372" y="64681"/>
                  </a:lnTo>
                  <a:lnTo>
                    <a:pt x="291998" y="59601"/>
                  </a:lnTo>
                  <a:lnTo>
                    <a:pt x="292404" y="58331"/>
                  </a:lnTo>
                  <a:lnTo>
                    <a:pt x="285483" y="55791"/>
                  </a:lnTo>
                  <a:lnTo>
                    <a:pt x="286473" y="54521"/>
                  </a:lnTo>
                  <a:lnTo>
                    <a:pt x="288429" y="51981"/>
                  </a:lnTo>
                  <a:lnTo>
                    <a:pt x="284327" y="54521"/>
                  </a:lnTo>
                  <a:lnTo>
                    <a:pt x="285115" y="49441"/>
                  </a:lnTo>
                  <a:lnTo>
                    <a:pt x="284289" y="48628"/>
                  </a:lnTo>
                  <a:lnTo>
                    <a:pt x="284289" y="59601"/>
                  </a:lnTo>
                  <a:lnTo>
                    <a:pt x="278053" y="54521"/>
                  </a:lnTo>
                  <a:lnTo>
                    <a:pt x="279234" y="50711"/>
                  </a:lnTo>
                  <a:lnTo>
                    <a:pt x="276745" y="46901"/>
                  </a:lnTo>
                  <a:lnTo>
                    <a:pt x="281838" y="53251"/>
                  </a:lnTo>
                  <a:lnTo>
                    <a:pt x="282295" y="54521"/>
                  </a:lnTo>
                  <a:lnTo>
                    <a:pt x="284289" y="59601"/>
                  </a:lnTo>
                  <a:lnTo>
                    <a:pt x="284289" y="48628"/>
                  </a:lnTo>
                  <a:lnTo>
                    <a:pt x="282549" y="46901"/>
                  </a:lnTo>
                  <a:lnTo>
                    <a:pt x="277228" y="46901"/>
                  </a:lnTo>
                  <a:lnTo>
                    <a:pt x="278574" y="44361"/>
                  </a:lnTo>
                  <a:lnTo>
                    <a:pt x="279069" y="43421"/>
                  </a:lnTo>
                  <a:lnTo>
                    <a:pt x="277863" y="44259"/>
                  </a:lnTo>
                  <a:lnTo>
                    <a:pt x="278295" y="44361"/>
                  </a:lnTo>
                  <a:lnTo>
                    <a:pt x="277698" y="44361"/>
                  </a:lnTo>
                  <a:lnTo>
                    <a:pt x="277863" y="44259"/>
                  </a:lnTo>
                  <a:lnTo>
                    <a:pt x="273075" y="43091"/>
                  </a:lnTo>
                  <a:lnTo>
                    <a:pt x="272669" y="40551"/>
                  </a:lnTo>
                  <a:lnTo>
                    <a:pt x="277761" y="41287"/>
                  </a:lnTo>
                  <a:lnTo>
                    <a:pt x="277863" y="40551"/>
                  </a:lnTo>
                  <a:lnTo>
                    <a:pt x="278244" y="38011"/>
                  </a:lnTo>
                  <a:lnTo>
                    <a:pt x="274637" y="36741"/>
                  </a:lnTo>
                  <a:lnTo>
                    <a:pt x="275818" y="35471"/>
                  </a:lnTo>
                  <a:lnTo>
                    <a:pt x="276250" y="34302"/>
                  </a:lnTo>
                  <a:lnTo>
                    <a:pt x="276161" y="31661"/>
                  </a:lnTo>
                  <a:lnTo>
                    <a:pt x="278892" y="31661"/>
                  </a:lnTo>
                  <a:lnTo>
                    <a:pt x="280758" y="31661"/>
                  </a:lnTo>
                  <a:lnTo>
                    <a:pt x="287197" y="31661"/>
                  </a:lnTo>
                  <a:lnTo>
                    <a:pt x="287477" y="30391"/>
                  </a:lnTo>
                  <a:lnTo>
                    <a:pt x="288048" y="27851"/>
                  </a:lnTo>
                  <a:lnTo>
                    <a:pt x="280670" y="30391"/>
                  </a:lnTo>
                  <a:lnTo>
                    <a:pt x="281482" y="27851"/>
                  </a:lnTo>
                  <a:lnTo>
                    <a:pt x="282295" y="25311"/>
                  </a:lnTo>
                  <a:lnTo>
                    <a:pt x="281520" y="23063"/>
                  </a:lnTo>
                  <a:lnTo>
                    <a:pt x="279425" y="24041"/>
                  </a:lnTo>
                  <a:lnTo>
                    <a:pt x="279234" y="27851"/>
                  </a:lnTo>
                  <a:lnTo>
                    <a:pt x="277152" y="27851"/>
                  </a:lnTo>
                  <a:lnTo>
                    <a:pt x="277964" y="24041"/>
                  </a:lnTo>
                  <a:lnTo>
                    <a:pt x="277698" y="21501"/>
                  </a:lnTo>
                  <a:lnTo>
                    <a:pt x="281508" y="22580"/>
                  </a:lnTo>
                  <a:lnTo>
                    <a:pt x="281965" y="21501"/>
                  </a:lnTo>
                  <a:lnTo>
                    <a:pt x="282511" y="20231"/>
                  </a:lnTo>
                  <a:lnTo>
                    <a:pt x="284149" y="16421"/>
                  </a:lnTo>
                  <a:lnTo>
                    <a:pt x="280758" y="15151"/>
                  </a:lnTo>
                  <a:lnTo>
                    <a:pt x="279908" y="20231"/>
                  </a:lnTo>
                  <a:lnTo>
                    <a:pt x="279603" y="18961"/>
                  </a:lnTo>
                  <a:lnTo>
                    <a:pt x="278384" y="13881"/>
                  </a:lnTo>
                  <a:lnTo>
                    <a:pt x="276161" y="13881"/>
                  </a:lnTo>
                  <a:lnTo>
                    <a:pt x="275932" y="16421"/>
                  </a:lnTo>
                  <a:lnTo>
                    <a:pt x="276428" y="18961"/>
                  </a:lnTo>
                  <a:lnTo>
                    <a:pt x="274637" y="18961"/>
                  </a:lnTo>
                  <a:lnTo>
                    <a:pt x="275094" y="12611"/>
                  </a:lnTo>
                  <a:lnTo>
                    <a:pt x="271437" y="17691"/>
                  </a:lnTo>
                  <a:lnTo>
                    <a:pt x="268490" y="17691"/>
                  </a:lnTo>
                  <a:lnTo>
                    <a:pt x="264947" y="18961"/>
                  </a:lnTo>
                  <a:lnTo>
                    <a:pt x="273037" y="29121"/>
                  </a:lnTo>
                  <a:lnTo>
                    <a:pt x="265430" y="29121"/>
                  </a:lnTo>
                  <a:lnTo>
                    <a:pt x="265938" y="35471"/>
                  </a:lnTo>
                  <a:lnTo>
                    <a:pt x="271513" y="35471"/>
                  </a:lnTo>
                  <a:lnTo>
                    <a:pt x="270040" y="43091"/>
                  </a:lnTo>
                  <a:lnTo>
                    <a:pt x="270040" y="48171"/>
                  </a:lnTo>
                  <a:lnTo>
                    <a:pt x="266966" y="48171"/>
                  </a:lnTo>
                  <a:lnTo>
                    <a:pt x="266966" y="114211"/>
                  </a:lnTo>
                  <a:lnTo>
                    <a:pt x="266915" y="115481"/>
                  </a:lnTo>
                  <a:lnTo>
                    <a:pt x="263893" y="115481"/>
                  </a:lnTo>
                  <a:lnTo>
                    <a:pt x="263944" y="114211"/>
                  </a:lnTo>
                  <a:lnTo>
                    <a:pt x="266966" y="114211"/>
                  </a:lnTo>
                  <a:lnTo>
                    <a:pt x="266966" y="48171"/>
                  </a:lnTo>
                  <a:lnTo>
                    <a:pt x="265049" y="48171"/>
                  </a:lnTo>
                  <a:lnTo>
                    <a:pt x="265277" y="51981"/>
                  </a:lnTo>
                  <a:lnTo>
                    <a:pt x="265506" y="82461"/>
                  </a:lnTo>
                  <a:lnTo>
                    <a:pt x="263893" y="91351"/>
                  </a:lnTo>
                  <a:lnTo>
                    <a:pt x="263893" y="110401"/>
                  </a:lnTo>
                  <a:lnTo>
                    <a:pt x="263855" y="112941"/>
                  </a:lnTo>
                  <a:lnTo>
                    <a:pt x="262369" y="111925"/>
                  </a:lnTo>
                  <a:lnTo>
                    <a:pt x="262369" y="114211"/>
                  </a:lnTo>
                  <a:lnTo>
                    <a:pt x="262318" y="115481"/>
                  </a:lnTo>
                  <a:lnTo>
                    <a:pt x="259524" y="115481"/>
                  </a:lnTo>
                  <a:lnTo>
                    <a:pt x="259524" y="135801"/>
                  </a:lnTo>
                  <a:lnTo>
                    <a:pt x="259295" y="137071"/>
                  </a:lnTo>
                  <a:lnTo>
                    <a:pt x="258953" y="139611"/>
                  </a:lnTo>
                  <a:lnTo>
                    <a:pt x="257530" y="137071"/>
                  </a:lnTo>
                  <a:lnTo>
                    <a:pt x="258114" y="133261"/>
                  </a:lnTo>
                  <a:lnTo>
                    <a:pt x="259524" y="135801"/>
                  </a:lnTo>
                  <a:lnTo>
                    <a:pt x="259524" y="115481"/>
                  </a:lnTo>
                  <a:lnTo>
                    <a:pt x="259295" y="115481"/>
                  </a:lnTo>
                  <a:lnTo>
                    <a:pt x="259346" y="114211"/>
                  </a:lnTo>
                  <a:lnTo>
                    <a:pt x="262369" y="114211"/>
                  </a:lnTo>
                  <a:lnTo>
                    <a:pt x="262369" y="111925"/>
                  </a:lnTo>
                  <a:lnTo>
                    <a:pt x="262013" y="111671"/>
                  </a:lnTo>
                  <a:lnTo>
                    <a:pt x="260832" y="112941"/>
                  </a:lnTo>
                  <a:lnTo>
                    <a:pt x="260870" y="110401"/>
                  </a:lnTo>
                  <a:lnTo>
                    <a:pt x="262712" y="111671"/>
                  </a:lnTo>
                  <a:lnTo>
                    <a:pt x="263893" y="110401"/>
                  </a:lnTo>
                  <a:lnTo>
                    <a:pt x="263893" y="91351"/>
                  </a:lnTo>
                  <a:lnTo>
                    <a:pt x="262915" y="91351"/>
                  </a:lnTo>
                  <a:lnTo>
                    <a:pt x="262915" y="93891"/>
                  </a:lnTo>
                  <a:lnTo>
                    <a:pt x="262102" y="97701"/>
                  </a:lnTo>
                  <a:lnTo>
                    <a:pt x="262369" y="100241"/>
                  </a:lnTo>
                  <a:lnTo>
                    <a:pt x="261124" y="98971"/>
                  </a:lnTo>
                  <a:lnTo>
                    <a:pt x="259054" y="98971"/>
                  </a:lnTo>
                  <a:lnTo>
                    <a:pt x="258610" y="100241"/>
                  </a:lnTo>
                  <a:lnTo>
                    <a:pt x="258406" y="98971"/>
                  </a:lnTo>
                  <a:lnTo>
                    <a:pt x="258165" y="98971"/>
                  </a:lnTo>
                  <a:lnTo>
                    <a:pt x="257771" y="96431"/>
                  </a:lnTo>
                  <a:lnTo>
                    <a:pt x="255917" y="98971"/>
                  </a:lnTo>
                  <a:lnTo>
                    <a:pt x="254990" y="101511"/>
                  </a:lnTo>
                  <a:lnTo>
                    <a:pt x="250101" y="100241"/>
                  </a:lnTo>
                  <a:lnTo>
                    <a:pt x="249440" y="96431"/>
                  </a:lnTo>
                  <a:lnTo>
                    <a:pt x="251142" y="96431"/>
                  </a:lnTo>
                  <a:lnTo>
                    <a:pt x="251625" y="93891"/>
                  </a:lnTo>
                  <a:lnTo>
                    <a:pt x="257403" y="92621"/>
                  </a:lnTo>
                  <a:lnTo>
                    <a:pt x="258406" y="98971"/>
                  </a:lnTo>
                  <a:lnTo>
                    <a:pt x="259054" y="98971"/>
                  </a:lnTo>
                  <a:lnTo>
                    <a:pt x="260832" y="93891"/>
                  </a:lnTo>
                  <a:lnTo>
                    <a:pt x="262915" y="93891"/>
                  </a:lnTo>
                  <a:lnTo>
                    <a:pt x="262915" y="91351"/>
                  </a:lnTo>
                  <a:lnTo>
                    <a:pt x="249351" y="91351"/>
                  </a:lnTo>
                  <a:lnTo>
                    <a:pt x="249351" y="126911"/>
                  </a:lnTo>
                  <a:lnTo>
                    <a:pt x="247446" y="128181"/>
                  </a:lnTo>
                  <a:lnTo>
                    <a:pt x="246240" y="126911"/>
                  </a:lnTo>
                  <a:lnTo>
                    <a:pt x="248145" y="125641"/>
                  </a:lnTo>
                  <a:lnTo>
                    <a:pt x="248564" y="125641"/>
                  </a:lnTo>
                  <a:lnTo>
                    <a:pt x="249351" y="126911"/>
                  </a:lnTo>
                  <a:lnTo>
                    <a:pt x="249351" y="91351"/>
                  </a:lnTo>
                  <a:lnTo>
                    <a:pt x="247027" y="91351"/>
                  </a:lnTo>
                  <a:lnTo>
                    <a:pt x="246659" y="106591"/>
                  </a:lnTo>
                  <a:lnTo>
                    <a:pt x="242989" y="120561"/>
                  </a:lnTo>
                  <a:lnTo>
                    <a:pt x="241388" y="122313"/>
                  </a:lnTo>
                  <a:lnTo>
                    <a:pt x="241388" y="138341"/>
                  </a:lnTo>
                  <a:lnTo>
                    <a:pt x="240893" y="139611"/>
                  </a:lnTo>
                  <a:lnTo>
                    <a:pt x="239598" y="144691"/>
                  </a:lnTo>
                  <a:lnTo>
                    <a:pt x="238874" y="137071"/>
                  </a:lnTo>
                  <a:lnTo>
                    <a:pt x="240652" y="130721"/>
                  </a:lnTo>
                  <a:lnTo>
                    <a:pt x="241388" y="138341"/>
                  </a:lnTo>
                  <a:lnTo>
                    <a:pt x="241388" y="122313"/>
                  </a:lnTo>
                  <a:lnTo>
                    <a:pt x="234823" y="129451"/>
                  </a:lnTo>
                  <a:lnTo>
                    <a:pt x="224028" y="129451"/>
                  </a:lnTo>
                  <a:lnTo>
                    <a:pt x="224028" y="199301"/>
                  </a:lnTo>
                  <a:lnTo>
                    <a:pt x="221284" y="201841"/>
                  </a:lnTo>
                  <a:lnTo>
                    <a:pt x="220954" y="199301"/>
                  </a:lnTo>
                  <a:lnTo>
                    <a:pt x="221335" y="198031"/>
                  </a:lnTo>
                  <a:lnTo>
                    <a:pt x="224002" y="198031"/>
                  </a:lnTo>
                  <a:lnTo>
                    <a:pt x="224028" y="199301"/>
                  </a:lnTo>
                  <a:lnTo>
                    <a:pt x="224028" y="129451"/>
                  </a:lnTo>
                  <a:lnTo>
                    <a:pt x="220954" y="129451"/>
                  </a:lnTo>
                  <a:lnTo>
                    <a:pt x="220954" y="107861"/>
                  </a:lnTo>
                  <a:lnTo>
                    <a:pt x="221221" y="106591"/>
                  </a:lnTo>
                  <a:lnTo>
                    <a:pt x="222275" y="101511"/>
                  </a:lnTo>
                  <a:lnTo>
                    <a:pt x="221792" y="100241"/>
                  </a:lnTo>
                  <a:lnTo>
                    <a:pt x="219837" y="95123"/>
                  </a:lnTo>
                  <a:lnTo>
                    <a:pt x="219837" y="104051"/>
                  </a:lnTo>
                  <a:lnTo>
                    <a:pt x="219430" y="106591"/>
                  </a:lnTo>
                  <a:lnTo>
                    <a:pt x="218846" y="109131"/>
                  </a:lnTo>
                  <a:lnTo>
                    <a:pt x="217474" y="105321"/>
                  </a:lnTo>
                  <a:lnTo>
                    <a:pt x="218478" y="100241"/>
                  </a:lnTo>
                  <a:lnTo>
                    <a:pt x="219837" y="104051"/>
                  </a:lnTo>
                  <a:lnTo>
                    <a:pt x="219837" y="95123"/>
                  </a:lnTo>
                  <a:lnTo>
                    <a:pt x="218401" y="91351"/>
                  </a:lnTo>
                  <a:lnTo>
                    <a:pt x="217424" y="88811"/>
                  </a:lnTo>
                  <a:lnTo>
                    <a:pt x="219697" y="88811"/>
                  </a:lnTo>
                  <a:lnTo>
                    <a:pt x="219011" y="86271"/>
                  </a:lnTo>
                  <a:lnTo>
                    <a:pt x="220014" y="82461"/>
                  </a:lnTo>
                  <a:lnTo>
                    <a:pt x="221373" y="86271"/>
                  </a:lnTo>
                  <a:lnTo>
                    <a:pt x="220954" y="87541"/>
                  </a:lnTo>
                  <a:lnTo>
                    <a:pt x="220764" y="88811"/>
                  </a:lnTo>
                  <a:lnTo>
                    <a:pt x="225564" y="88811"/>
                  </a:lnTo>
                  <a:lnTo>
                    <a:pt x="228688" y="93891"/>
                  </a:lnTo>
                  <a:lnTo>
                    <a:pt x="228828" y="102781"/>
                  </a:lnTo>
                  <a:lnTo>
                    <a:pt x="229641" y="109131"/>
                  </a:lnTo>
                  <a:lnTo>
                    <a:pt x="234759" y="112941"/>
                  </a:lnTo>
                  <a:lnTo>
                    <a:pt x="237172" y="110401"/>
                  </a:lnTo>
                  <a:lnTo>
                    <a:pt x="233680" y="109131"/>
                  </a:lnTo>
                  <a:lnTo>
                    <a:pt x="232600" y="102781"/>
                  </a:lnTo>
                  <a:lnTo>
                    <a:pt x="233667" y="98971"/>
                  </a:lnTo>
                  <a:lnTo>
                    <a:pt x="233222" y="93891"/>
                  </a:lnTo>
                  <a:lnTo>
                    <a:pt x="236689" y="92621"/>
                  </a:lnTo>
                  <a:lnTo>
                    <a:pt x="241592" y="87541"/>
                  </a:lnTo>
                  <a:lnTo>
                    <a:pt x="242811" y="86271"/>
                  </a:lnTo>
                  <a:lnTo>
                    <a:pt x="240893" y="85001"/>
                  </a:lnTo>
                  <a:lnTo>
                    <a:pt x="238417" y="86271"/>
                  </a:lnTo>
                  <a:lnTo>
                    <a:pt x="237718" y="85001"/>
                  </a:lnTo>
                  <a:lnTo>
                    <a:pt x="234759" y="79705"/>
                  </a:lnTo>
                  <a:lnTo>
                    <a:pt x="234759" y="85001"/>
                  </a:lnTo>
                  <a:lnTo>
                    <a:pt x="234759" y="86271"/>
                  </a:lnTo>
                  <a:lnTo>
                    <a:pt x="234467" y="87541"/>
                  </a:lnTo>
                  <a:lnTo>
                    <a:pt x="233222" y="87541"/>
                  </a:lnTo>
                  <a:lnTo>
                    <a:pt x="233222" y="86271"/>
                  </a:lnTo>
                  <a:lnTo>
                    <a:pt x="233514" y="85001"/>
                  </a:lnTo>
                  <a:lnTo>
                    <a:pt x="234759" y="85001"/>
                  </a:lnTo>
                  <a:lnTo>
                    <a:pt x="234759" y="79705"/>
                  </a:lnTo>
                  <a:lnTo>
                    <a:pt x="234175" y="78651"/>
                  </a:lnTo>
                  <a:lnTo>
                    <a:pt x="232397" y="79565"/>
                  </a:lnTo>
                  <a:lnTo>
                    <a:pt x="230670" y="88811"/>
                  </a:lnTo>
                  <a:lnTo>
                    <a:pt x="227088" y="87541"/>
                  </a:lnTo>
                  <a:lnTo>
                    <a:pt x="227088" y="74841"/>
                  </a:lnTo>
                  <a:lnTo>
                    <a:pt x="227088" y="72301"/>
                  </a:lnTo>
                  <a:lnTo>
                    <a:pt x="227088" y="71031"/>
                  </a:lnTo>
                  <a:lnTo>
                    <a:pt x="230098" y="72301"/>
                  </a:lnTo>
                  <a:lnTo>
                    <a:pt x="243725" y="76111"/>
                  </a:lnTo>
                  <a:lnTo>
                    <a:pt x="242430" y="71031"/>
                  </a:lnTo>
                  <a:lnTo>
                    <a:pt x="247154" y="69761"/>
                  </a:lnTo>
                  <a:lnTo>
                    <a:pt x="239102" y="68491"/>
                  </a:lnTo>
                  <a:lnTo>
                    <a:pt x="239356" y="65951"/>
                  </a:lnTo>
                  <a:lnTo>
                    <a:pt x="242443" y="63411"/>
                  </a:lnTo>
                  <a:lnTo>
                    <a:pt x="238683" y="63411"/>
                  </a:lnTo>
                  <a:lnTo>
                    <a:pt x="237832" y="59601"/>
                  </a:lnTo>
                  <a:lnTo>
                    <a:pt x="235407" y="60261"/>
                  </a:lnTo>
                  <a:lnTo>
                    <a:pt x="239763" y="64681"/>
                  </a:lnTo>
                  <a:lnTo>
                    <a:pt x="229336" y="63411"/>
                  </a:lnTo>
                  <a:lnTo>
                    <a:pt x="232956" y="60871"/>
                  </a:lnTo>
                  <a:lnTo>
                    <a:pt x="233159" y="60731"/>
                  </a:lnTo>
                  <a:lnTo>
                    <a:pt x="234886" y="55791"/>
                  </a:lnTo>
                  <a:lnTo>
                    <a:pt x="230162" y="57061"/>
                  </a:lnTo>
                  <a:lnTo>
                    <a:pt x="229704" y="60871"/>
                  </a:lnTo>
                  <a:lnTo>
                    <a:pt x="226009" y="59601"/>
                  </a:lnTo>
                  <a:lnTo>
                    <a:pt x="225564" y="63411"/>
                  </a:lnTo>
                  <a:lnTo>
                    <a:pt x="221843" y="64681"/>
                  </a:lnTo>
                  <a:lnTo>
                    <a:pt x="227228" y="65430"/>
                  </a:lnTo>
                  <a:lnTo>
                    <a:pt x="226466" y="64681"/>
                  </a:lnTo>
                  <a:lnTo>
                    <a:pt x="236296" y="65951"/>
                  </a:lnTo>
                  <a:lnTo>
                    <a:pt x="232930" y="71031"/>
                  </a:lnTo>
                  <a:lnTo>
                    <a:pt x="228638" y="66814"/>
                  </a:lnTo>
                  <a:lnTo>
                    <a:pt x="226352" y="67652"/>
                  </a:lnTo>
                  <a:lnTo>
                    <a:pt x="226352" y="73571"/>
                  </a:lnTo>
                  <a:lnTo>
                    <a:pt x="224447" y="74841"/>
                  </a:lnTo>
                  <a:lnTo>
                    <a:pt x="223227" y="73571"/>
                  </a:lnTo>
                  <a:lnTo>
                    <a:pt x="225132" y="72301"/>
                  </a:lnTo>
                  <a:lnTo>
                    <a:pt x="225564" y="72301"/>
                  </a:lnTo>
                  <a:lnTo>
                    <a:pt x="226352" y="73571"/>
                  </a:lnTo>
                  <a:lnTo>
                    <a:pt x="226352" y="67652"/>
                  </a:lnTo>
                  <a:lnTo>
                    <a:pt x="224155" y="68453"/>
                  </a:lnTo>
                  <a:lnTo>
                    <a:pt x="224155" y="71031"/>
                  </a:lnTo>
                  <a:lnTo>
                    <a:pt x="220205" y="76111"/>
                  </a:lnTo>
                  <a:lnTo>
                    <a:pt x="222491" y="77381"/>
                  </a:lnTo>
                  <a:lnTo>
                    <a:pt x="219189" y="82461"/>
                  </a:lnTo>
                  <a:lnTo>
                    <a:pt x="219062" y="77381"/>
                  </a:lnTo>
                  <a:lnTo>
                    <a:pt x="219024" y="71856"/>
                  </a:lnTo>
                  <a:lnTo>
                    <a:pt x="219430" y="69761"/>
                  </a:lnTo>
                  <a:lnTo>
                    <a:pt x="224155" y="71031"/>
                  </a:lnTo>
                  <a:lnTo>
                    <a:pt x="224155" y="68453"/>
                  </a:lnTo>
                  <a:lnTo>
                    <a:pt x="224028" y="68491"/>
                  </a:lnTo>
                  <a:lnTo>
                    <a:pt x="219075" y="69329"/>
                  </a:lnTo>
                  <a:lnTo>
                    <a:pt x="219075" y="71031"/>
                  </a:lnTo>
                  <a:lnTo>
                    <a:pt x="217474" y="85001"/>
                  </a:lnTo>
                  <a:lnTo>
                    <a:pt x="217893" y="87541"/>
                  </a:lnTo>
                  <a:lnTo>
                    <a:pt x="215163" y="91351"/>
                  </a:lnTo>
                  <a:lnTo>
                    <a:pt x="216776" y="78651"/>
                  </a:lnTo>
                  <a:lnTo>
                    <a:pt x="216573" y="77381"/>
                  </a:lnTo>
                  <a:lnTo>
                    <a:pt x="216357" y="76111"/>
                  </a:lnTo>
                  <a:lnTo>
                    <a:pt x="217043" y="74841"/>
                  </a:lnTo>
                  <a:lnTo>
                    <a:pt x="219075" y="71031"/>
                  </a:lnTo>
                  <a:lnTo>
                    <a:pt x="219075" y="69329"/>
                  </a:lnTo>
                  <a:lnTo>
                    <a:pt x="216484" y="69761"/>
                  </a:lnTo>
                  <a:lnTo>
                    <a:pt x="217893" y="69761"/>
                  </a:lnTo>
                  <a:lnTo>
                    <a:pt x="217843" y="71031"/>
                  </a:lnTo>
                  <a:lnTo>
                    <a:pt x="214820" y="71031"/>
                  </a:lnTo>
                  <a:lnTo>
                    <a:pt x="214871" y="69761"/>
                  </a:lnTo>
                  <a:lnTo>
                    <a:pt x="216484" y="69761"/>
                  </a:lnTo>
                  <a:lnTo>
                    <a:pt x="217144" y="68491"/>
                  </a:lnTo>
                  <a:lnTo>
                    <a:pt x="217805" y="67221"/>
                  </a:lnTo>
                  <a:lnTo>
                    <a:pt x="218452" y="65951"/>
                  </a:lnTo>
                  <a:lnTo>
                    <a:pt x="220421" y="62141"/>
                  </a:lnTo>
                  <a:lnTo>
                    <a:pt x="221729" y="59601"/>
                  </a:lnTo>
                  <a:lnTo>
                    <a:pt x="214820" y="62141"/>
                  </a:lnTo>
                  <a:lnTo>
                    <a:pt x="214083" y="59982"/>
                  </a:lnTo>
                  <a:lnTo>
                    <a:pt x="214083" y="76111"/>
                  </a:lnTo>
                  <a:lnTo>
                    <a:pt x="212178" y="77381"/>
                  </a:lnTo>
                  <a:lnTo>
                    <a:pt x="210959" y="76111"/>
                  </a:lnTo>
                  <a:lnTo>
                    <a:pt x="212864" y="74841"/>
                  </a:lnTo>
                  <a:lnTo>
                    <a:pt x="213283" y="76111"/>
                  </a:lnTo>
                  <a:lnTo>
                    <a:pt x="214083" y="76111"/>
                  </a:lnTo>
                  <a:lnTo>
                    <a:pt x="214083" y="59982"/>
                  </a:lnTo>
                  <a:lnTo>
                    <a:pt x="213525" y="58331"/>
                  </a:lnTo>
                  <a:lnTo>
                    <a:pt x="211048" y="65951"/>
                  </a:lnTo>
                  <a:lnTo>
                    <a:pt x="208686" y="64846"/>
                  </a:lnTo>
                  <a:lnTo>
                    <a:pt x="208686" y="71031"/>
                  </a:lnTo>
                  <a:lnTo>
                    <a:pt x="207314" y="86271"/>
                  </a:lnTo>
                  <a:lnTo>
                    <a:pt x="207276" y="88811"/>
                  </a:lnTo>
                  <a:lnTo>
                    <a:pt x="207149" y="140881"/>
                  </a:lnTo>
                  <a:lnTo>
                    <a:pt x="206413" y="140881"/>
                  </a:lnTo>
                  <a:lnTo>
                    <a:pt x="206413" y="143421"/>
                  </a:lnTo>
                  <a:lnTo>
                    <a:pt x="204508" y="144691"/>
                  </a:lnTo>
                  <a:lnTo>
                    <a:pt x="203301" y="143421"/>
                  </a:lnTo>
                  <a:lnTo>
                    <a:pt x="205193" y="142151"/>
                  </a:lnTo>
                  <a:lnTo>
                    <a:pt x="205625" y="143421"/>
                  </a:lnTo>
                  <a:lnTo>
                    <a:pt x="206413" y="143421"/>
                  </a:lnTo>
                  <a:lnTo>
                    <a:pt x="206413" y="140881"/>
                  </a:lnTo>
                  <a:lnTo>
                    <a:pt x="204800" y="140881"/>
                  </a:lnTo>
                  <a:lnTo>
                    <a:pt x="203136" y="143421"/>
                  </a:lnTo>
                  <a:lnTo>
                    <a:pt x="202780" y="143078"/>
                  </a:lnTo>
                  <a:lnTo>
                    <a:pt x="202780" y="154851"/>
                  </a:lnTo>
                  <a:lnTo>
                    <a:pt x="202539" y="157441"/>
                  </a:lnTo>
                  <a:lnTo>
                    <a:pt x="202209" y="158661"/>
                  </a:lnTo>
                  <a:lnTo>
                    <a:pt x="200863" y="157441"/>
                  </a:lnTo>
                  <a:lnTo>
                    <a:pt x="200977" y="155816"/>
                  </a:lnTo>
                  <a:lnTo>
                    <a:pt x="201371" y="152311"/>
                  </a:lnTo>
                  <a:lnTo>
                    <a:pt x="202780" y="154851"/>
                  </a:lnTo>
                  <a:lnTo>
                    <a:pt x="202780" y="143078"/>
                  </a:lnTo>
                  <a:lnTo>
                    <a:pt x="200583" y="140881"/>
                  </a:lnTo>
                  <a:lnTo>
                    <a:pt x="200279" y="140881"/>
                  </a:lnTo>
                  <a:lnTo>
                    <a:pt x="200279" y="143421"/>
                  </a:lnTo>
                  <a:lnTo>
                    <a:pt x="198374" y="144691"/>
                  </a:lnTo>
                  <a:lnTo>
                    <a:pt x="197154" y="143421"/>
                  </a:lnTo>
                  <a:lnTo>
                    <a:pt x="199072" y="142151"/>
                  </a:lnTo>
                  <a:lnTo>
                    <a:pt x="199491" y="143421"/>
                  </a:lnTo>
                  <a:lnTo>
                    <a:pt x="200279" y="143421"/>
                  </a:lnTo>
                  <a:lnTo>
                    <a:pt x="200279" y="140881"/>
                  </a:lnTo>
                  <a:lnTo>
                    <a:pt x="196418" y="140881"/>
                  </a:lnTo>
                  <a:lnTo>
                    <a:pt x="195478" y="135801"/>
                  </a:lnTo>
                  <a:lnTo>
                    <a:pt x="200583" y="140881"/>
                  </a:lnTo>
                  <a:lnTo>
                    <a:pt x="204800" y="140881"/>
                  </a:lnTo>
                  <a:lnTo>
                    <a:pt x="205625" y="139611"/>
                  </a:lnTo>
                  <a:lnTo>
                    <a:pt x="205943" y="135801"/>
                  </a:lnTo>
                  <a:lnTo>
                    <a:pt x="206362" y="130721"/>
                  </a:lnTo>
                  <a:lnTo>
                    <a:pt x="206248" y="98971"/>
                  </a:lnTo>
                  <a:lnTo>
                    <a:pt x="206032" y="87541"/>
                  </a:lnTo>
                  <a:lnTo>
                    <a:pt x="205676" y="77381"/>
                  </a:lnTo>
                  <a:lnTo>
                    <a:pt x="205625" y="76111"/>
                  </a:lnTo>
                  <a:lnTo>
                    <a:pt x="205562" y="72301"/>
                  </a:lnTo>
                  <a:lnTo>
                    <a:pt x="204089" y="72301"/>
                  </a:lnTo>
                  <a:lnTo>
                    <a:pt x="204343" y="71031"/>
                  </a:lnTo>
                  <a:lnTo>
                    <a:pt x="208686" y="71031"/>
                  </a:lnTo>
                  <a:lnTo>
                    <a:pt x="208686" y="64846"/>
                  </a:lnTo>
                  <a:lnTo>
                    <a:pt x="208343" y="64681"/>
                  </a:lnTo>
                  <a:lnTo>
                    <a:pt x="205625" y="63411"/>
                  </a:lnTo>
                  <a:lnTo>
                    <a:pt x="201015" y="62941"/>
                  </a:lnTo>
                  <a:lnTo>
                    <a:pt x="201015" y="71031"/>
                  </a:lnTo>
                  <a:lnTo>
                    <a:pt x="200774" y="72301"/>
                  </a:lnTo>
                  <a:lnTo>
                    <a:pt x="196418" y="72301"/>
                  </a:lnTo>
                  <a:lnTo>
                    <a:pt x="196672" y="71031"/>
                  </a:lnTo>
                  <a:lnTo>
                    <a:pt x="201015" y="71031"/>
                  </a:lnTo>
                  <a:lnTo>
                    <a:pt x="201015" y="62941"/>
                  </a:lnTo>
                  <a:lnTo>
                    <a:pt x="194881" y="62306"/>
                  </a:lnTo>
                  <a:lnTo>
                    <a:pt x="194881" y="71031"/>
                  </a:lnTo>
                  <a:lnTo>
                    <a:pt x="194843" y="72301"/>
                  </a:lnTo>
                  <a:lnTo>
                    <a:pt x="193357" y="72301"/>
                  </a:lnTo>
                  <a:lnTo>
                    <a:pt x="193357" y="79921"/>
                  </a:lnTo>
                  <a:lnTo>
                    <a:pt x="193357" y="138341"/>
                  </a:lnTo>
                  <a:lnTo>
                    <a:pt x="189750" y="140881"/>
                  </a:lnTo>
                  <a:lnTo>
                    <a:pt x="189928" y="137071"/>
                  </a:lnTo>
                  <a:lnTo>
                    <a:pt x="187223" y="140881"/>
                  </a:lnTo>
                  <a:lnTo>
                    <a:pt x="184607" y="142151"/>
                  </a:lnTo>
                  <a:lnTo>
                    <a:pt x="184327" y="140881"/>
                  </a:lnTo>
                  <a:lnTo>
                    <a:pt x="184150" y="138341"/>
                  </a:lnTo>
                  <a:lnTo>
                    <a:pt x="178841" y="142151"/>
                  </a:lnTo>
                  <a:lnTo>
                    <a:pt x="176149" y="140881"/>
                  </a:lnTo>
                  <a:lnTo>
                    <a:pt x="170764" y="138341"/>
                  </a:lnTo>
                  <a:lnTo>
                    <a:pt x="168706" y="138341"/>
                  </a:lnTo>
                  <a:lnTo>
                    <a:pt x="169418" y="139611"/>
                  </a:lnTo>
                  <a:lnTo>
                    <a:pt x="170408" y="139611"/>
                  </a:lnTo>
                  <a:lnTo>
                    <a:pt x="166865" y="140881"/>
                  </a:lnTo>
                  <a:lnTo>
                    <a:pt x="164744" y="140881"/>
                  </a:lnTo>
                  <a:lnTo>
                    <a:pt x="168402" y="139611"/>
                  </a:lnTo>
                  <a:lnTo>
                    <a:pt x="165404" y="137071"/>
                  </a:lnTo>
                  <a:lnTo>
                    <a:pt x="164211" y="139611"/>
                  </a:lnTo>
                  <a:lnTo>
                    <a:pt x="160997" y="139611"/>
                  </a:lnTo>
                  <a:lnTo>
                    <a:pt x="159613" y="140881"/>
                  </a:lnTo>
                  <a:lnTo>
                    <a:pt x="155295" y="142151"/>
                  </a:lnTo>
                  <a:lnTo>
                    <a:pt x="155727" y="140881"/>
                  </a:lnTo>
                  <a:lnTo>
                    <a:pt x="157899" y="134531"/>
                  </a:lnTo>
                  <a:lnTo>
                    <a:pt x="155016" y="140881"/>
                  </a:lnTo>
                  <a:lnTo>
                    <a:pt x="154990" y="137071"/>
                  </a:lnTo>
                  <a:lnTo>
                    <a:pt x="154965" y="134531"/>
                  </a:lnTo>
                  <a:lnTo>
                    <a:pt x="154952" y="133261"/>
                  </a:lnTo>
                  <a:lnTo>
                    <a:pt x="154914" y="126911"/>
                  </a:lnTo>
                  <a:lnTo>
                    <a:pt x="154914" y="125641"/>
                  </a:lnTo>
                  <a:lnTo>
                    <a:pt x="154952" y="120561"/>
                  </a:lnTo>
                  <a:lnTo>
                    <a:pt x="154952" y="119291"/>
                  </a:lnTo>
                  <a:lnTo>
                    <a:pt x="154965" y="116751"/>
                  </a:lnTo>
                  <a:lnTo>
                    <a:pt x="154978" y="115481"/>
                  </a:lnTo>
                  <a:lnTo>
                    <a:pt x="154990" y="111671"/>
                  </a:lnTo>
                  <a:lnTo>
                    <a:pt x="155041" y="104051"/>
                  </a:lnTo>
                  <a:lnTo>
                    <a:pt x="155054" y="101511"/>
                  </a:lnTo>
                  <a:lnTo>
                    <a:pt x="155054" y="100241"/>
                  </a:lnTo>
                  <a:lnTo>
                    <a:pt x="155067" y="98971"/>
                  </a:lnTo>
                  <a:lnTo>
                    <a:pt x="155067" y="95161"/>
                  </a:lnTo>
                  <a:lnTo>
                    <a:pt x="155067" y="92621"/>
                  </a:lnTo>
                  <a:lnTo>
                    <a:pt x="155054" y="91351"/>
                  </a:lnTo>
                  <a:lnTo>
                    <a:pt x="155041" y="87541"/>
                  </a:lnTo>
                  <a:lnTo>
                    <a:pt x="155041" y="86271"/>
                  </a:lnTo>
                  <a:lnTo>
                    <a:pt x="155016" y="79921"/>
                  </a:lnTo>
                  <a:lnTo>
                    <a:pt x="154279" y="80378"/>
                  </a:lnTo>
                  <a:lnTo>
                    <a:pt x="154279" y="101511"/>
                  </a:lnTo>
                  <a:lnTo>
                    <a:pt x="154279" y="112941"/>
                  </a:lnTo>
                  <a:lnTo>
                    <a:pt x="154279" y="124371"/>
                  </a:lnTo>
                  <a:lnTo>
                    <a:pt x="154279" y="129451"/>
                  </a:lnTo>
                  <a:lnTo>
                    <a:pt x="154279" y="135801"/>
                  </a:lnTo>
                  <a:lnTo>
                    <a:pt x="152374" y="137071"/>
                  </a:lnTo>
                  <a:lnTo>
                    <a:pt x="151155" y="135801"/>
                  </a:lnTo>
                  <a:lnTo>
                    <a:pt x="153060" y="134531"/>
                  </a:lnTo>
                  <a:lnTo>
                    <a:pt x="153479" y="135801"/>
                  </a:lnTo>
                  <a:lnTo>
                    <a:pt x="154279" y="135801"/>
                  </a:lnTo>
                  <a:lnTo>
                    <a:pt x="154279" y="129451"/>
                  </a:lnTo>
                  <a:lnTo>
                    <a:pt x="152374" y="130721"/>
                  </a:lnTo>
                  <a:lnTo>
                    <a:pt x="151155" y="129451"/>
                  </a:lnTo>
                  <a:lnTo>
                    <a:pt x="153060" y="128181"/>
                  </a:lnTo>
                  <a:lnTo>
                    <a:pt x="153479" y="129451"/>
                  </a:lnTo>
                  <a:lnTo>
                    <a:pt x="154279" y="129451"/>
                  </a:lnTo>
                  <a:lnTo>
                    <a:pt x="154279" y="124371"/>
                  </a:lnTo>
                  <a:lnTo>
                    <a:pt x="152374" y="125641"/>
                  </a:lnTo>
                  <a:lnTo>
                    <a:pt x="151155" y="124371"/>
                  </a:lnTo>
                  <a:lnTo>
                    <a:pt x="153060" y="123101"/>
                  </a:lnTo>
                  <a:lnTo>
                    <a:pt x="153479" y="123101"/>
                  </a:lnTo>
                  <a:lnTo>
                    <a:pt x="154279" y="124371"/>
                  </a:lnTo>
                  <a:lnTo>
                    <a:pt x="154279" y="112941"/>
                  </a:lnTo>
                  <a:lnTo>
                    <a:pt x="152374" y="114211"/>
                  </a:lnTo>
                  <a:lnTo>
                    <a:pt x="151155" y="112941"/>
                  </a:lnTo>
                  <a:lnTo>
                    <a:pt x="153060" y="111671"/>
                  </a:lnTo>
                  <a:lnTo>
                    <a:pt x="153479" y="112941"/>
                  </a:lnTo>
                  <a:lnTo>
                    <a:pt x="154279" y="112941"/>
                  </a:lnTo>
                  <a:lnTo>
                    <a:pt x="154279" y="101511"/>
                  </a:lnTo>
                  <a:lnTo>
                    <a:pt x="152374" y="101511"/>
                  </a:lnTo>
                  <a:lnTo>
                    <a:pt x="151155" y="100241"/>
                  </a:lnTo>
                  <a:lnTo>
                    <a:pt x="153479" y="100241"/>
                  </a:lnTo>
                  <a:lnTo>
                    <a:pt x="154279" y="101511"/>
                  </a:lnTo>
                  <a:lnTo>
                    <a:pt x="154279" y="80378"/>
                  </a:lnTo>
                  <a:lnTo>
                    <a:pt x="152933" y="81191"/>
                  </a:lnTo>
                  <a:lnTo>
                    <a:pt x="153746" y="83731"/>
                  </a:lnTo>
                  <a:lnTo>
                    <a:pt x="153492" y="86156"/>
                  </a:lnTo>
                  <a:lnTo>
                    <a:pt x="153492" y="88811"/>
                  </a:lnTo>
                  <a:lnTo>
                    <a:pt x="153492" y="96431"/>
                  </a:lnTo>
                  <a:lnTo>
                    <a:pt x="153187" y="98971"/>
                  </a:lnTo>
                  <a:lnTo>
                    <a:pt x="151942" y="97701"/>
                  </a:lnTo>
                  <a:lnTo>
                    <a:pt x="151955" y="96431"/>
                  </a:lnTo>
                  <a:lnTo>
                    <a:pt x="152234" y="95161"/>
                  </a:lnTo>
                  <a:lnTo>
                    <a:pt x="153492" y="96431"/>
                  </a:lnTo>
                  <a:lnTo>
                    <a:pt x="153492" y="88811"/>
                  </a:lnTo>
                  <a:lnTo>
                    <a:pt x="153187" y="91351"/>
                  </a:lnTo>
                  <a:lnTo>
                    <a:pt x="151942" y="90081"/>
                  </a:lnTo>
                  <a:lnTo>
                    <a:pt x="151955" y="88811"/>
                  </a:lnTo>
                  <a:lnTo>
                    <a:pt x="152234" y="87541"/>
                  </a:lnTo>
                  <a:lnTo>
                    <a:pt x="153492" y="88811"/>
                  </a:lnTo>
                  <a:lnTo>
                    <a:pt x="153492" y="86156"/>
                  </a:lnTo>
                  <a:lnTo>
                    <a:pt x="149999" y="85001"/>
                  </a:lnTo>
                  <a:lnTo>
                    <a:pt x="152869" y="76212"/>
                  </a:lnTo>
                  <a:lnTo>
                    <a:pt x="151460" y="73571"/>
                  </a:lnTo>
                  <a:lnTo>
                    <a:pt x="152247" y="73456"/>
                  </a:lnTo>
                  <a:lnTo>
                    <a:pt x="151955" y="72301"/>
                  </a:lnTo>
                  <a:lnTo>
                    <a:pt x="154673" y="72301"/>
                  </a:lnTo>
                  <a:lnTo>
                    <a:pt x="155016" y="71031"/>
                  </a:lnTo>
                  <a:lnTo>
                    <a:pt x="159537" y="72301"/>
                  </a:lnTo>
                  <a:lnTo>
                    <a:pt x="152247" y="73456"/>
                  </a:lnTo>
                  <a:lnTo>
                    <a:pt x="152895" y="76111"/>
                  </a:lnTo>
                  <a:lnTo>
                    <a:pt x="153479" y="77381"/>
                  </a:lnTo>
                  <a:lnTo>
                    <a:pt x="157708" y="81191"/>
                  </a:lnTo>
                  <a:lnTo>
                    <a:pt x="164122" y="74841"/>
                  </a:lnTo>
                  <a:lnTo>
                    <a:pt x="168821" y="78651"/>
                  </a:lnTo>
                  <a:lnTo>
                    <a:pt x="167627" y="79921"/>
                  </a:lnTo>
                  <a:lnTo>
                    <a:pt x="167398" y="81191"/>
                  </a:lnTo>
                  <a:lnTo>
                    <a:pt x="167284" y="85001"/>
                  </a:lnTo>
                  <a:lnTo>
                    <a:pt x="172961" y="85001"/>
                  </a:lnTo>
                  <a:lnTo>
                    <a:pt x="171145" y="82461"/>
                  </a:lnTo>
                  <a:lnTo>
                    <a:pt x="170345" y="78651"/>
                  </a:lnTo>
                  <a:lnTo>
                    <a:pt x="175869" y="77381"/>
                  </a:lnTo>
                  <a:lnTo>
                    <a:pt x="178993" y="78651"/>
                  </a:lnTo>
                  <a:lnTo>
                    <a:pt x="179552" y="83731"/>
                  </a:lnTo>
                  <a:lnTo>
                    <a:pt x="181508" y="82461"/>
                  </a:lnTo>
                  <a:lnTo>
                    <a:pt x="181559" y="78651"/>
                  </a:lnTo>
                  <a:lnTo>
                    <a:pt x="179552" y="78651"/>
                  </a:lnTo>
                  <a:lnTo>
                    <a:pt x="179844" y="77381"/>
                  </a:lnTo>
                  <a:lnTo>
                    <a:pt x="190881" y="78651"/>
                  </a:lnTo>
                  <a:lnTo>
                    <a:pt x="193357" y="79921"/>
                  </a:lnTo>
                  <a:lnTo>
                    <a:pt x="193357" y="72301"/>
                  </a:lnTo>
                  <a:lnTo>
                    <a:pt x="191820" y="72301"/>
                  </a:lnTo>
                  <a:lnTo>
                    <a:pt x="191858" y="71031"/>
                  </a:lnTo>
                  <a:lnTo>
                    <a:pt x="194881" y="71031"/>
                  </a:lnTo>
                  <a:lnTo>
                    <a:pt x="194881" y="62306"/>
                  </a:lnTo>
                  <a:lnTo>
                    <a:pt x="193370" y="62141"/>
                  </a:lnTo>
                  <a:lnTo>
                    <a:pt x="188747" y="62141"/>
                  </a:lnTo>
                  <a:lnTo>
                    <a:pt x="188747" y="71031"/>
                  </a:lnTo>
                  <a:lnTo>
                    <a:pt x="188506" y="72301"/>
                  </a:lnTo>
                  <a:lnTo>
                    <a:pt x="184150" y="72301"/>
                  </a:lnTo>
                  <a:lnTo>
                    <a:pt x="184404" y="71031"/>
                  </a:lnTo>
                  <a:lnTo>
                    <a:pt x="188747" y="71031"/>
                  </a:lnTo>
                  <a:lnTo>
                    <a:pt x="188747" y="62141"/>
                  </a:lnTo>
                  <a:lnTo>
                    <a:pt x="182613" y="62141"/>
                  </a:lnTo>
                  <a:lnTo>
                    <a:pt x="182613" y="71031"/>
                  </a:lnTo>
                  <a:lnTo>
                    <a:pt x="179260" y="76111"/>
                  </a:lnTo>
                  <a:lnTo>
                    <a:pt x="177965" y="74841"/>
                  </a:lnTo>
                  <a:lnTo>
                    <a:pt x="175387" y="72301"/>
                  </a:lnTo>
                  <a:lnTo>
                    <a:pt x="174929" y="71856"/>
                  </a:lnTo>
                  <a:lnTo>
                    <a:pt x="174904" y="72301"/>
                  </a:lnTo>
                  <a:lnTo>
                    <a:pt x="171881" y="72301"/>
                  </a:lnTo>
                  <a:lnTo>
                    <a:pt x="171932" y="71031"/>
                  </a:lnTo>
                  <a:lnTo>
                    <a:pt x="174091" y="71031"/>
                  </a:lnTo>
                  <a:lnTo>
                    <a:pt x="172796" y="69761"/>
                  </a:lnTo>
                  <a:lnTo>
                    <a:pt x="182613" y="71031"/>
                  </a:lnTo>
                  <a:lnTo>
                    <a:pt x="182613" y="62141"/>
                  </a:lnTo>
                  <a:lnTo>
                    <a:pt x="172681" y="62141"/>
                  </a:lnTo>
                  <a:lnTo>
                    <a:pt x="172681" y="65951"/>
                  </a:lnTo>
                  <a:lnTo>
                    <a:pt x="170776" y="67221"/>
                  </a:lnTo>
                  <a:lnTo>
                    <a:pt x="169557" y="65951"/>
                  </a:lnTo>
                  <a:lnTo>
                    <a:pt x="171462" y="64681"/>
                  </a:lnTo>
                  <a:lnTo>
                    <a:pt x="171881" y="64681"/>
                  </a:lnTo>
                  <a:lnTo>
                    <a:pt x="172681" y="65951"/>
                  </a:lnTo>
                  <a:lnTo>
                    <a:pt x="172681" y="62141"/>
                  </a:lnTo>
                  <a:lnTo>
                    <a:pt x="152742" y="62141"/>
                  </a:lnTo>
                  <a:lnTo>
                    <a:pt x="152742" y="67221"/>
                  </a:lnTo>
                  <a:lnTo>
                    <a:pt x="150837" y="68491"/>
                  </a:lnTo>
                  <a:lnTo>
                    <a:pt x="149682" y="67297"/>
                  </a:lnTo>
                  <a:lnTo>
                    <a:pt x="149682" y="128181"/>
                  </a:lnTo>
                  <a:lnTo>
                    <a:pt x="149682" y="131991"/>
                  </a:lnTo>
                  <a:lnTo>
                    <a:pt x="147764" y="133261"/>
                  </a:lnTo>
                  <a:lnTo>
                    <a:pt x="146558" y="131991"/>
                  </a:lnTo>
                  <a:lnTo>
                    <a:pt x="148463" y="130721"/>
                  </a:lnTo>
                  <a:lnTo>
                    <a:pt x="148882" y="130721"/>
                  </a:lnTo>
                  <a:lnTo>
                    <a:pt x="149682" y="131991"/>
                  </a:lnTo>
                  <a:lnTo>
                    <a:pt x="149682" y="128181"/>
                  </a:lnTo>
                  <a:lnTo>
                    <a:pt x="147764" y="129451"/>
                  </a:lnTo>
                  <a:lnTo>
                    <a:pt x="146558" y="128181"/>
                  </a:lnTo>
                  <a:lnTo>
                    <a:pt x="148463" y="126911"/>
                  </a:lnTo>
                  <a:lnTo>
                    <a:pt x="148882" y="128181"/>
                  </a:lnTo>
                  <a:lnTo>
                    <a:pt x="149682" y="128181"/>
                  </a:lnTo>
                  <a:lnTo>
                    <a:pt x="149682" y="67297"/>
                  </a:lnTo>
                  <a:lnTo>
                    <a:pt x="151523" y="65951"/>
                  </a:lnTo>
                  <a:lnTo>
                    <a:pt x="151955" y="65951"/>
                  </a:lnTo>
                  <a:lnTo>
                    <a:pt x="152742" y="67221"/>
                  </a:lnTo>
                  <a:lnTo>
                    <a:pt x="152742" y="62141"/>
                  </a:lnTo>
                  <a:lnTo>
                    <a:pt x="145072" y="62141"/>
                  </a:lnTo>
                  <a:lnTo>
                    <a:pt x="145072" y="65951"/>
                  </a:lnTo>
                  <a:lnTo>
                    <a:pt x="145072" y="114211"/>
                  </a:lnTo>
                  <a:lnTo>
                    <a:pt x="143179" y="115481"/>
                  </a:lnTo>
                  <a:lnTo>
                    <a:pt x="141947" y="114211"/>
                  </a:lnTo>
                  <a:lnTo>
                    <a:pt x="143852" y="112941"/>
                  </a:lnTo>
                  <a:lnTo>
                    <a:pt x="144284" y="114211"/>
                  </a:lnTo>
                  <a:lnTo>
                    <a:pt x="145072" y="114211"/>
                  </a:lnTo>
                  <a:lnTo>
                    <a:pt x="145072" y="65951"/>
                  </a:lnTo>
                  <a:lnTo>
                    <a:pt x="144513" y="66332"/>
                  </a:lnTo>
                  <a:lnTo>
                    <a:pt x="144513" y="72301"/>
                  </a:lnTo>
                  <a:lnTo>
                    <a:pt x="144284" y="73571"/>
                  </a:lnTo>
                  <a:lnTo>
                    <a:pt x="143929" y="76111"/>
                  </a:lnTo>
                  <a:lnTo>
                    <a:pt x="142519" y="73571"/>
                  </a:lnTo>
                  <a:lnTo>
                    <a:pt x="143090" y="69761"/>
                  </a:lnTo>
                  <a:lnTo>
                    <a:pt x="144513" y="72301"/>
                  </a:lnTo>
                  <a:lnTo>
                    <a:pt x="144513" y="66332"/>
                  </a:lnTo>
                  <a:lnTo>
                    <a:pt x="143179" y="67221"/>
                  </a:lnTo>
                  <a:lnTo>
                    <a:pt x="141947" y="65951"/>
                  </a:lnTo>
                  <a:lnTo>
                    <a:pt x="143852" y="64681"/>
                  </a:lnTo>
                  <a:lnTo>
                    <a:pt x="144284" y="64681"/>
                  </a:lnTo>
                  <a:lnTo>
                    <a:pt x="145072" y="65951"/>
                  </a:lnTo>
                  <a:lnTo>
                    <a:pt x="145072" y="62141"/>
                  </a:lnTo>
                  <a:lnTo>
                    <a:pt x="105206" y="62141"/>
                  </a:lnTo>
                  <a:lnTo>
                    <a:pt x="105206" y="149771"/>
                  </a:lnTo>
                  <a:lnTo>
                    <a:pt x="103301" y="151041"/>
                  </a:lnTo>
                  <a:lnTo>
                    <a:pt x="102336" y="150025"/>
                  </a:lnTo>
                  <a:lnTo>
                    <a:pt x="98158" y="154419"/>
                  </a:lnTo>
                  <a:lnTo>
                    <a:pt x="98031" y="155155"/>
                  </a:lnTo>
                  <a:lnTo>
                    <a:pt x="101346" y="158661"/>
                  </a:lnTo>
                  <a:lnTo>
                    <a:pt x="97421" y="158661"/>
                  </a:lnTo>
                  <a:lnTo>
                    <a:pt x="98031" y="155155"/>
                  </a:lnTo>
                  <a:lnTo>
                    <a:pt x="97739" y="154851"/>
                  </a:lnTo>
                  <a:lnTo>
                    <a:pt x="98158" y="154419"/>
                  </a:lnTo>
                  <a:lnTo>
                    <a:pt x="98298" y="153581"/>
                  </a:lnTo>
                  <a:lnTo>
                    <a:pt x="98298" y="152311"/>
                  </a:lnTo>
                  <a:lnTo>
                    <a:pt x="98272" y="149771"/>
                  </a:lnTo>
                  <a:lnTo>
                    <a:pt x="103784" y="148501"/>
                  </a:lnTo>
                  <a:lnTo>
                    <a:pt x="103441" y="148869"/>
                  </a:lnTo>
                  <a:lnTo>
                    <a:pt x="103987" y="148501"/>
                  </a:lnTo>
                  <a:lnTo>
                    <a:pt x="104406" y="149771"/>
                  </a:lnTo>
                  <a:lnTo>
                    <a:pt x="105206" y="149771"/>
                  </a:lnTo>
                  <a:lnTo>
                    <a:pt x="105206" y="62141"/>
                  </a:lnTo>
                  <a:lnTo>
                    <a:pt x="103670" y="62141"/>
                  </a:lnTo>
                  <a:lnTo>
                    <a:pt x="103670" y="131991"/>
                  </a:lnTo>
                  <a:lnTo>
                    <a:pt x="101765" y="133261"/>
                  </a:lnTo>
                  <a:lnTo>
                    <a:pt x="100545" y="131991"/>
                  </a:lnTo>
                  <a:lnTo>
                    <a:pt x="102450" y="130721"/>
                  </a:lnTo>
                  <a:lnTo>
                    <a:pt x="102870" y="130721"/>
                  </a:lnTo>
                  <a:lnTo>
                    <a:pt x="103670" y="131991"/>
                  </a:lnTo>
                  <a:lnTo>
                    <a:pt x="103670" y="62141"/>
                  </a:lnTo>
                  <a:lnTo>
                    <a:pt x="97536" y="62141"/>
                  </a:lnTo>
                  <a:lnTo>
                    <a:pt x="97536" y="114211"/>
                  </a:lnTo>
                  <a:lnTo>
                    <a:pt x="97536" y="118021"/>
                  </a:lnTo>
                  <a:lnTo>
                    <a:pt x="97536" y="121831"/>
                  </a:lnTo>
                  <a:lnTo>
                    <a:pt x="97536" y="128181"/>
                  </a:lnTo>
                  <a:lnTo>
                    <a:pt x="95631" y="129451"/>
                  </a:lnTo>
                  <a:lnTo>
                    <a:pt x="94411" y="128181"/>
                  </a:lnTo>
                  <a:lnTo>
                    <a:pt x="96316" y="126911"/>
                  </a:lnTo>
                  <a:lnTo>
                    <a:pt x="96748" y="128181"/>
                  </a:lnTo>
                  <a:lnTo>
                    <a:pt x="97536" y="128181"/>
                  </a:lnTo>
                  <a:lnTo>
                    <a:pt x="97536" y="121831"/>
                  </a:lnTo>
                  <a:lnTo>
                    <a:pt x="95631" y="123101"/>
                  </a:lnTo>
                  <a:lnTo>
                    <a:pt x="94411" y="121831"/>
                  </a:lnTo>
                  <a:lnTo>
                    <a:pt x="96316" y="120561"/>
                  </a:lnTo>
                  <a:lnTo>
                    <a:pt x="96748" y="121831"/>
                  </a:lnTo>
                  <a:lnTo>
                    <a:pt x="97536" y="121831"/>
                  </a:lnTo>
                  <a:lnTo>
                    <a:pt x="97536" y="118021"/>
                  </a:lnTo>
                  <a:lnTo>
                    <a:pt x="95631" y="119291"/>
                  </a:lnTo>
                  <a:lnTo>
                    <a:pt x="94411" y="118021"/>
                  </a:lnTo>
                  <a:lnTo>
                    <a:pt x="96316" y="116751"/>
                  </a:lnTo>
                  <a:lnTo>
                    <a:pt x="96748" y="116751"/>
                  </a:lnTo>
                  <a:lnTo>
                    <a:pt x="97536" y="118021"/>
                  </a:lnTo>
                  <a:lnTo>
                    <a:pt x="97536" y="114211"/>
                  </a:lnTo>
                  <a:lnTo>
                    <a:pt x="95631" y="115481"/>
                  </a:lnTo>
                  <a:lnTo>
                    <a:pt x="94411" y="114211"/>
                  </a:lnTo>
                  <a:lnTo>
                    <a:pt x="96316" y="112941"/>
                  </a:lnTo>
                  <a:lnTo>
                    <a:pt x="96748" y="114211"/>
                  </a:lnTo>
                  <a:lnTo>
                    <a:pt x="97536" y="114211"/>
                  </a:lnTo>
                  <a:lnTo>
                    <a:pt x="97536" y="62141"/>
                  </a:lnTo>
                  <a:lnTo>
                    <a:pt x="96977" y="62141"/>
                  </a:lnTo>
                  <a:lnTo>
                    <a:pt x="96977" y="100241"/>
                  </a:lnTo>
                  <a:lnTo>
                    <a:pt x="96748" y="101511"/>
                  </a:lnTo>
                  <a:lnTo>
                    <a:pt x="96393" y="104051"/>
                  </a:lnTo>
                  <a:lnTo>
                    <a:pt x="94970" y="101511"/>
                  </a:lnTo>
                  <a:lnTo>
                    <a:pt x="95173" y="100241"/>
                  </a:lnTo>
                  <a:lnTo>
                    <a:pt x="95554" y="97701"/>
                  </a:lnTo>
                  <a:lnTo>
                    <a:pt x="96977" y="100241"/>
                  </a:lnTo>
                  <a:lnTo>
                    <a:pt x="96977" y="62141"/>
                  </a:lnTo>
                  <a:lnTo>
                    <a:pt x="95923" y="62141"/>
                  </a:lnTo>
                  <a:lnTo>
                    <a:pt x="91808" y="63055"/>
                  </a:lnTo>
                  <a:lnTo>
                    <a:pt x="91808" y="93891"/>
                  </a:lnTo>
                  <a:lnTo>
                    <a:pt x="91401" y="94107"/>
                  </a:lnTo>
                  <a:lnTo>
                    <a:pt x="91401" y="101511"/>
                  </a:lnTo>
                  <a:lnTo>
                    <a:pt x="89496" y="101511"/>
                  </a:lnTo>
                  <a:lnTo>
                    <a:pt x="88277" y="100241"/>
                  </a:lnTo>
                  <a:lnTo>
                    <a:pt x="90601" y="100241"/>
                  </a:lnTo>
                  <a:lnTo>
                    <a:pt x="91401" y="101511"/>
                  </a:lnTo>
                  <a:lnTo>
                    <a:pt x="91401" y="94107"/>
                  </a:lnTo>
                  <a:lnTo>
                    <a:pt x="89293" y="95161"/>
                  </a:lnTo>
                  <a:lnTo>
                    <a:pt x="89077" y="96431"/>
                  </a:lnTo>
                  <a:lnTo>
                    <a:pt x="86347" y="96431"/>
                  </a:lnTo>
                  <a:lnTo>
                    <a:pt x="88849" y="93891"/>
                  </a:lnTo>
                  <a:lnTo>
                    <a:pt x="89077" y="92621"/>
                  </a:lnTo>
                  <a:lnTo>
                    <a:pt x="91808" y="93891"/>
                  </a:lnTo>
                  <a:lnTo>
                    <a:pt x="91808" y="63055"/>
                  </a:lnTo>
                  <a:lnTo>
                    <a:pt x="84467" y="64681"/>
                  </a:lnTo>
                  <a:lnTo>
                    <a:pt x="82677" y="86271"/>
                  </a:lnTo>
                  <a:lnTo>
                    <a:pt x="82588" y="88811"/>
                  </a:lnTo>
                  <a:lnTo>
                    <a:pt x="82918" y="107861"/>
                  </a:lnTo>
                  <a:lnTo>
                    <a:pt x="83032" y="111671"/>
                  </a:lnTo>
                  <a:lnTo>
                    <a:pt x="84035" y="130403"/>
                  </a:lnTo>
                  <a:lnTo>
                    <a:pt x="84150" y="133946"/>
                  </a:lnTo>
                  <a:lnTo>
                    <a:pt x="84391" y="147574"/>
                  </a:lnTo>
                  <a:lnTo>
                    <a:pt x="85813" y="147231"/>
                  </a:lnTo>
                  <a:lnTo>
                    <a:pt x="84467" y="152311"/>
                  </a:lnTo>
                  <a:lnTo>
                    <a:pt x="84404" y="148501"/>
                  </a:lnTo>
                  <a:lnTo>
                    <a:pt x="84391" y="147574"/>
                  </a:lnTo>
                  <a:lnTo>
                    <a:pt x="80492" y="148501"/>
                  </a:lnTo>
                  <a:lnTo>
                    <a:pt x="79870" y="145961"/>
                  </a:lnTo>
                  <a:lnTo>
                    <a:pt x="68795" y="143421"/>
                  </a:lnTo>
                  <a:lnTo>
                    <a:pt x="57175" y="140881"/>
                  </a:lnTo>
                  <a:lnTo>
                    <a:pt x="45783" y="140881"/>
                  </a:lnTo>
                  <a:lnTo>
                    <a:pt x="41897" y="142303"/>
                  </a:lnTo>
                  <a:lnTo>
                    <a:pt x="42722" y="143421"/>
                  </a:lnTo>
                  <a:lnTo>
                    <a:pt x="43065" y="144691"/>
                  </a:lnTo>
                  <a:lnTo>
                    <a:pt x="60032" y="144691"/>
                  </a:lnTo>
                  <a:lnTo>
                    <a:pt x="72212" y="147231"/>
                  </a:lnTo>
                  <a:lnTo>
                    <a:pt x="81407" y="152311"/>
                  </a:lnTo>
                  <a:lnTo>
                    <a:pt x="74968" y="153581"/>
                  </a:lnTo>
                  <a:lnTo>
                    <a:pt x="72834" y="149771"/>
                  </a:lnTo>
                  <a:lnTo>
                    <a:pt x="67602" y="149771"/>
                  </a:lnTo>
                  <a:lnTo>
                    <a:pt x="64173" y="152311"/>
                  </a:lnTo>
                  <a:lnTo>
                    <a:pt x="53644" y="154851"/>
                  </a:lnTo>
                  <a:lnTo>
                    <a:pt x="52273" y="151041"/>
                  </a:lnTo>
                  <a:lnTo>
                    <a:pt x="50863" y="157441"/>
                  </a:lnTo>
                  <a:lnTo>
                    <a:pt x="56146" y="154851"/>
                  </a:lnTo>
                  <a:lnTo>
                    <a:pt x="64541" y="153581"/>
                  </a:lnTo>
                  <a:lnTo>
                    <a:pt x="91478" y="156121"/>
                  </a:lnTo>
                  <a:lnTo>
                    <a:pt x="106235" y="164833"/>
                  </a:lnTo>
                  <a:lnTo>
                    <a:pt x="106692" y="163741"/>
                  </a:lnTo>
                  <a:lnTo>
                    <a:pt x="109842" y="156273"/>
                  </a:lnTo>
                  <a:lnTo>
                    <a:pt x="109474" y="156121"/>
                  </a:lnTo>
                  <a:lnTo>
                    <a:pt x="110210" y="155409"/>
                  </a:lnTo>
                  <a:lnTo>
                    <a:pt x="110439" y="154851"/>
                  </a:lnTo>
                  <a:lnTo>
                    <a:pt x="107683" y="152488"/>
                  </a:lnTo>
                  <a:lnTo>
                    <a:pt x="103162" y="159880"/>
                  </a:lnTo>
                  <a:lnTo>
                    <a:pt x="107480" y="159931"/>
                  </a:lnTo>
                  <a:lnTo>
                    <a:pt x="106045" y="163741"/>
                  </a:lnTo>
                  <a:lnTo>
                    <a:pt x="103200" y="159931"/>
                  </a:lnTo>
                  <a:lnTo>
                    <a:pt x="102260" y="158661"/>
                  </a:lnTo>
                  <a:lnTo>
                    <a:pt x="101307" y="157391"/>
                  </a:lnTo>
                  <a:lnTo>
                    <a:pt x="102870" y="152311"/>
                  </a:lnTo>
                  <a:lnTo>
                    <a:pt x="106108" y="151041"/>
                  </a:lnTo>
                  <a:lnTo>
                    <a:pt x="109334" y="149771"/>
                  </a:lnTo>
                  <a:lnTo>
                    <a:pt x="107784" y="152311"/>
                  </a:lnTo>
                  <a:lnTo>
                    <a:pt x="116674" y="152311"/>
                  </a:lnTo>
                  <a:lnTo>
                    <a:pt x="114922" y="153581"/>
                  </a:lnTo>
                  <a:lnTo>
                    <a:pt x="113931" y="161201"/>
                  </a:lnTo>
                  <a:lnTo>
                    <a:pt x="113830" y="163931"/>
                  </a:lnTo>
                  <a:lnTo>
                    <a:pt x="116674" y="166281"/>
                  </a:lnTo>
                  <a:lnTo>
                    <a:pt x="114020" y="166281"/>
                  </a:lnTo>
                  <a:lnTo>
                    <a:pt x="113715" y="162928"/>
                  </a:lnTo>
                  <a:lnTo>
                    <a:pt x="113677" y="157391"/>
                  </a:lnTo>
                  <a:lnTo>
                    <a:pt x="112077" y="153581"/>
                  </a:lnTo>
                  <a:lnTo>
                    <a:pt x="110210" y="155409"/>
                  </a:lnTo>
                  <a:lnTo>
                    <a:pt x="109842" y="156273"/>
                  </a:lnTo>
                  <a:lnTo>
                    <a:pt x="112649" y="157391"/>
                  </a:lnTo>
                  <a:lnTo>
                    <a:pt x="112077" y="165011"/>
                  </a:lnTo>
                  <a:lnTo>
                    <a:pt x="106553" y="165011"/>
                  </a:lnTo>
                  <a:lnTo>
                    <a:pt x="113004" y="168821"/>
                  </a:lnTo>
                  <a:lnTo>
                    <a:pt x="118160" y="176022"/>
                  </a:lnTo>
                  <a:lnTo>
                    <a:pt x="118275" y="168744"/>
                  </a:lnTo>
                  <a:lnTo>
                    <a:pt x="118275" y="166281"/>
                  </a:lnTo>
                  <a:lnTo>
                    <a:pt x="118148" y="158661"/>
                  </a:lnTo>
                  <a:lnTo>
                    <a:pt x="116674" y="151041"/>
                  </a:lnTo>
                  <a:lnTo>
                    <a:pt x="109004" y="151041"/>
                  </a:lnTo>
                  <a:lnTo>
                    <a:pt x="146900" y="148501"/>
                  </a:lnTo>
                  <a:lnTo>
                    <a:pt x="150837" y="148501"/>
                  </a:lnTo>
                  <a:lnTo>
                    <a:pt x="149618" y="147231"/>
                  </a:lnTo>
                  <a:lnTo>
                    <a:pt x="151523" y="145961"/>
                  </a:lnTo>
                  <a:lnTo>
                    <a:pt x="151955" y="145961"/>
                  </a:lnTo>
                  <a:lnTo>
                    <a:pt x="152742" y="147231"/>
                  </a:lnTo>
                  <a:lnTo>
                    <a:pt x="150837" y="148501"/>
                  </a:lnTo>
                  <a:lnTo>
                    <a:pt x="168249" y="148501"/>
                  </a:lnTo>
                  <a:lnTo>
                    <a:pt x="190284" y="149771"/>
                  </a:lnTo>
                  <a:lnTo>
                    <a:pt x="193471" y="149771"/>
                  </a:lnTo>
                  <a:lnTo>
                    <a:pt x="164211" y="151041"/>
                  </a:lnTo>
                  <a:lnTo>
                    <a:pt x="148145" y="151041"/>
                  </a:lnTo>
                  <a:lnTo>
                    <a:pt x="148145" y="195491"/>
                  </a:lnTo>
                  <a:lnTo>
                    <a:pt x="146240" y="196761"/>
                  </a:lnTo>
                  <a:lnTo>
                    <a:pt x="145021" y="195491"/>
                  </a:lnTo>
                  <a:lnTo>
                    <a:pt x="146926" y="194221"/>
                  </a:lnTo>
                  <a:lnTo>
                    <a:pt x="147345" y="195491"/>
                  </a:lnTo>
                  <a:lnTo>
                    <a:pt x="148145" y="195491"/>
                  </a:lnTo>
                  <a:lnTo>
                    <a:pt x="148145" y="151041"/>
                  </a:lnTo>
                  <a:lnTo>
                    <a:pt x="144246" y="151041"/>
                  </a:lnTo>
                  <a:lnTo>
                    <a:pt x="147345" y="152311"/>
                  </a:lnTo>
                  <a:lnTo>
                    <a:pt x="147586" y="154419"/>
                  </a:lnTo>
                  <a:lnTo>
                    <a:pt x="147688" y="156273"/>
                  </a:lnTo>
                  <a:lnTo>
                    <a:pt x="146977" y="157391"/>
                  </a:lnTo>
                  <a:lnTo>
                    <a:pt x="144284" y="154851"/>
                  </a:lnTo>
                  <a:lnTo>
                    <a:pt x="145821" y="159931"/>
                  </a:lnTo>
                  <a:lnTo>
                    <a:pt x="146519" y="158661"/>
                  </a:lnTo>
                  <a:lnTo>
                    <a:pt x="147345" y="161201"/>
                  </a:lnTo>
                  <a:lnTo>
                    <a:pt x="147053" y="163741"/>
                  </a:lnTo>
                  <a:lnTo>
                    <a:pt x="145846" y="162509"/>
                  </a:lnTo>
                  <a:lnTo>
                    <a:pt x="145821" y="161201"/>
                  </a:lnTo>
                  <a:lnTo>
                    <a:pt x="143319" y="161201"/>
                  </a:lnTo>
                  <a:lnTo>
                    <a:pt x="142722" y="171361"/>
                  </a:lnTo>
                  <a:lnTo>
                    <a:pt x="147345" y="168821"/>
                  </a:lnTo>
                  <a:lnTo>
                    <a:pt x="146291" y="170091"/>
                  </a:lnTo>
                  <a:lnTo>
                    <a:pt x="140893" y="173901"/>
                  </a:lnTo>
                  <a:lnTo>
                    <a:pt x="147345" y="173901"/>
                  </a:lnTo>
                  <a:lnTo>
                    <a:pt x="144703" y="178981"/>
                  </a:lnTo>
                  <a:lnTo>
                    <a:pt x="144221" y="184061"/>
                  </a:lnTo>
                  <a:lnTo>
                    <a:pt x="144183" y="187871"/>
                  </a:lnTo>
                  <a:lnTo>
                    <a:pt x="144284" y="199301"/>
                  </a:lnTo>
                  <a:lnTo>
                    <a:pt x="143433" y="203111"/>
                  </a:lnTo>
                  <a:lnTo>
                    <a:pt x="147205" y="201841"/>
                  </a:lnTo>
                  <a:lnTo>
                    <a:pt x="147320" y="205473"/>
                  </a:lnTo>
                  <a:lnTo>
                    <a:pt x="147193" y="209461"/>
                  </a:lnTo>
                  <a:lnTo>
                    <a:pt x="146812" y="213271"/>
                  </a:lnTo>
                  <a:lnTo>
                    <a:pt x="146697" y="215811"/>
                  </a:lnTo>
                  <a:lnTo>
                    <a:pt x="150418" y="217081"/>
                  </a:lnTo>
                  <a:lnTo>
                    <a:pt x="150888" y="212940"/>
                  </a:lnTo>
                  <a:lnTo>
                    <a:pt x="150761" y="205473"/>
                  </a:lnTo>
                  <a:lnTo>
                    <a:pt x="150393" y="201841"/>
                  </a:lnTo>
                  <a:lnTo>
                    <a:pt x="150012" y="198031"/>
                  </a:lnTo>
                  <a:lnTo>
                    <a:pt x="149821" y="196761"/>
                  </a:lnTo>
                  <a:lnTo>
                    <a:pt x="149453" y="194221"/>
                  </a:lnTo>
                  <a:lnTo>
                    <a:pt x="148945" y="190842"/>
                  </a:lnTo>
                  <a:lnTo>
                    <a:pt x="148818" y="186601"/>
                  </a:lnTo>
                  <a:lnTo>
                    <a:pt x="150025" y="189141"/>
                  </a:lnTo>
                  <a:lnTo>
                    <a:pt x="151955" y="189141"/>
                  </a:lnTo>
                  <a:lnTo>
                    <a:pt x="152019" y="186601"/>
                  </a:lnTo>
                  <a:lnTo>
                    <a:pt x="150812" y="185331"/>
                  </a:lnTo>
                  <a:lnTo>
                    <a:pt x="148882" y="184061"/>
                  </a:lnTo>
                  <a:lnTo>
                    <a:pt x="149555" y="182791"/>
                  </a:lnTo>
                  <a:lnTo>
                    <a:pt x="150228" y="184061"/>
                  </a:lnTo>
                  <a:lnTo>
                    <a:pt x="151955" y="184061"/>
                  </a:lnTo>
                  <a:lnTo>
                    <a:pt x="151409" y="182791"/>
                  </a:lnTo>
                  <a:lnTo>
                    <a:pt x="149250" y="181521"/>
                  </a:lnTo>
                  <a:lnTo>
                    <a:pt x="148882" y="180251"/>
                  </a:lnTo>
                  <a:lnTo>
                    <a:pt x="148513" y="173901"/>
                  </a:lnTo>
                  <a:lnTo>
                    <a:pt x="151777" y="172631"/>
                  </a:lnTo>
                  <a:lnTo>
                    <a:pt x="148882" y="168821"/>
                  </a:lnTo>
                  <a:lnTo>
                    <a:pt x="148920" y="167551"/>
                  </a:lnTo>
                  <a:lnTo>
                    <a:pt x="151955" y="167551"/>
                  </a:lnTo>
                  <a:lnTo>
                    <a:pt x="151904" y="166281"/>
                  </a:lnTo>
                  <a:lnTo>
                    <a:pt x="148882" y="166281"/>
                  </a:lnTo>
                  <a:lnTo>
                    <a:pt x="149263" y="163741"/>
                  </a:lnTo>
                  <a:lnTo>
                    <a:pt x="151930" y="165011"/>
                  </a:lnTo>
                  <a:lnTo>
                    <a:pt x="151955" y="162471"/>
                  </a:lnTo>
                  <a:lnTo>
                    <a:pt x="148666" y="162471"/>
                  </a:lnTo>
                  <a:lnTo>
                    <a:pt x="148602" y="158661"/>
                  </a:lnTo>
                  <a:lnTo>
                    <a:pt x="148577" y="157391"/>
                  </a:lnTo>
                  <a:lnTo>
                    <a:pt x="150418" y="152311"/>
                  </a:lnTo>
                  <a:lnTo>
                    <a:pt x="156083" y="153581"/>
                  </a:lnTo>
                  <a:lnTo>
                    <a:pt x="153339" y="161201"/>
                  </a:lnTo>
                  <a:lnTo>
                    <a:pt x="153479" y="166281"/>
                  </a:lnTo>
                  <a:lnTo>
                    <a:pt x="153606" y="181013"/>
                  </a:lnTo>
                  <a:lnTo>
                    <a:pt x="153479" y="214541"/>
                  </a:lnTo>
                  <a:lnTo>
                    <a:pt x="156565" y="212001"/>
                  </a:lnTo>
                  <a:lnTo>
                    <a:pt x="155816" y="203111"/>
                  </a:lnTo>
                  <a:lnTo>
                    <a:pt x="156552" y="196761"/>
                  </a:lnTo>
                  <a:lnTo>
                    <a:pt x="156781" y="191681"/>
                  </a:lnTo>
                  <a:lnTo>
                    <a:pt x="156654" y="182791"/>
                  </a:lnTo>
                  <a:lnTo>
                    <a:pt x="156527" y="178981"/>
                  </a:lnTo>
                  <a:lnTo>
                    <a:pt x="156413" y="166281"/>
                  </a:lnTo>
                  <a:lnTo>
                    <a:pt x="156121" y="157391"/>
                  </a:lnTo>
                  <a:lnTo>
                    <a:pt x="157683" y="153581"/>
                  </a:lnTo>
                  <a:lnTo>
                    <a:pt x="162687" y="152311"/>
                  </a:lnTo>
                  <a:lnTo>
                    <a:pt x="162433" y="153581"/>
                  </a:lnTo>
                  <a:lnTo>
                    <a:pt x="158089" y="153581"/>
                  </a:lnTo>
                  <a:lnTo>
                    <a:pt x="158089" y="218351"/>
                  </a:lnTo>
                  <a:lnTo>
                    <a:pt x="159689" y="203111"/>
                  </a:lnTo>
                  <a:lnTo>
                    <a:pt x="159575" y="177203"/>
                  </a:lnTo>
                  <a:lnTo>
                    <a:pt x="159473" y="172631"/>
                  </a:lnTo>
                  <a:lnTo>
                    <a:pt x="159613" y="154851"/>
                  </a:lnTo>
                  <a:lnTo>
                    <a:pt x="163906" y="161201"/>
                  </a:lnTo>
                  <a:lnTo>
                    <a:pt x="161036" y="166281"/>
                  </a:lnTo>
                  <a:lnTo>
                    <a:pt x="161150" y="173736"/>
                  </a:lnTo>
                  <a:lnTo>
                    <a:pt x="161632" y="184061"/>
                  </a:lnTo>
                  <a:lnTo>
                    <a:pt x="162166" y="194221"/>
                  </a:lnTo>
                  <a:lnTo>
                    <a:pt x="162255" y="206121"/>
                  </a:lnTo>
                  <a:lnTo>
                    <a:pt x="161150" y="217081"/>
                  </a:lnTo>
                  <a:lnTo>
                    <a:pt x="166903" y="214541"/>
                  </a:lnTo>
                  <a:lnTo>
                    <a:pt x="164185" y="207225"/>
                  </a:lnTo>
                  <a:lnTo>
                    <a:pt x="164312" y="195491"/>
                  </a:lnTo>
                  <a:lnTo>
                    <a:pt x="164185" y="169697"/>
                  </a:lnTo>
                  <a:lnTo>
                    <a:pt x="164198" y="154851"/>
                  </a:lnTo>
                  <a:lnTo>
                    <a:pt x="164211" y="152311"/>
                  </a:lnTo>
                  <a:lnTo>
                    <a:pt x="178015" y="152311"/>
                  </a:lnTo>
                  <a:lnTo>
                    <a:pt x="182613" y="153581"/>
                  </a:lnTo>
                  <a:lnTo>
                    <a:pt x="185496" y="156121"/>
                  </a:lnTo>
                  <a:lnTo>
                    <a:pt x="182791" y="157391"/>
                  </a:lnTo>
                  <a:lnTo>
                    <a:pt x="182613" y="161201"/>
                  </a:lnTo>
                  <a:lnTo>
                    <a:pt x="185978" y="161201"/>
                  </a:lnTo>
                  <a:lnTo>
                    <a:pt x="185915" y="157391"/>
                  </a:lnTo>
                  <a:lnTo>
                    <a:pt x="185686" y="153581"/>
                  </a:lnTo>
                  <a:lnTo>
                    <a:pt x="194881" y="153581"/>
                  </a:lnTo>
                  <a:lnTo>
                    <a:pt x="194881" y="160007"/>
                  </a:lnTo>
                  <a:lnTo>
                    <a:pt x="198653" y="160502"/>
                  </a:lnTo>
                  <a:lnTo>
                    <a:pt x="197535" y="157391"/>
                  </a:lnTo>
                  <a:lnTo>
                    <a:pt x="198297" y="153581"/>
                  </a:lnTo>
                  <a:lnTo>
                    <a:pt x="198539" y="152311"/>
                  </a:lnTo>
                  <a:lnTo>
                    <a:pt x="199796" y="155816"/>
                  </a:lnTo>
                  <a:lnTo>
                    <a:pt x="199872" y="156273"/>
                  </a:lnTo>
                  <a:lnTo>
                    <a:pt x="199491" y="158661"/>
                  </a:lnTo>
                  <a:lnTo>
                    <a:pt x="199059" y="160553"/>
                  </a:lnTo>
                  <a:lnTo>
                    <a:pt x="204089" y="161201"/>
                  </a:lnTo>
                  <a:lnTo>
                    <a:pt x="201942" y="164439"/>
                  </a:lnTo>
                  <a:lnTo>
                    <a:pt x="205562" y="163931"/>
                  </a:lnTo>
                  <a:lnTo>
                    <a:pt x="205549" y="163741"/>
                  </a:lnTo>
                  <a:lnTo>
                    <a:pt x="205638" y="163918"/>
                  </a:lnTo>
                  <a:lnTo>
                    <a:pt x="206832" y="163741"/>
                  </a:lnTo>
                  <a:lnTo>
                    <a:pt x="205968" y="164388"/>
                  </a:lnTo>
                  <a:lnTo>
                    <a:pt x="205943" y="164579"/>
                  </a:lnTo>
                  <a:lnTo>
                    <a:pt x="206756" y="166281"/>
                  </a:lnTo>
                  <a:lnTo>
                    <a:pt x="208686" y="166281"/>
                  </a:lnTo>
                  <a:lnTo>
                    <a:pt x="211048" y="172631"/>
                  </a:lnTo>
                  <a:lnTo>
                    <a:pt x="211137" y="178981"/>
                  </a:lnTo>
                  <a:lnTo>
                    <a:pt x="210566" y="185331"/>
                  </a:lnTo>
                  <a:lnTo>
                    <a:pt x="210223" y="194221"/>
                  </a:lnTo>
                  <a:lnTo>
                    <a:pt x="213614" y="165011"/>
                  </a:lnTo>
                  <a:lnTo>
                    <a:pt x="213448" y="161201"/>
                  </a:lnTo>
                  <a:lnTo>
                    <a:pt x="213398" y="159931"/>
                  </a:lnTo>
                  <a:lnTo>
                    <a:pt x="213283" y="157391"/>
                  </a:lnTo>
                  <a:lnTo>
                    <a:pt x="216077" y="156121"/>
                  </a:lnTo>
                  <a:lnTo>
                    <a:pt x="212826" y="155003"/>
                  </a:lnTo>
                  <a:lnTo>
                    <a:pt x="212826" y="159931"/>
                  </a:lnTo>
                  <a:lnTo>
                    <a:pt x="211759" y="159931"/>
                  </a:lnTo>
                  <a:lnTo>
                    <a:pt x="211759" y="162471"/>
                  </a:lnTo>
                  <a:lnTo>
                    <a:pt x="211467" y="165011"/>
                  </a:lnTo>
                  <a:lnTo>
                    <a:pt x="210223" y="163741"/>
                  </a:lnTo>
                  <a:lnTo>
                    <a:pt x="210223" y="162471"/>
                  </a:lnTo>
                  <a:lnTo>
                    <a:pt x="210515" y="161201"/>
                  </a:lnTo>
                  <a:lnTo>
                    <a:pt x="211759" y="162471"/>
                  </a:lnTo>
                  <a:lnTo>
                    <a:pt x="211759" y="159931"/>
                  </a:lnTo>
                  <a:lnTo>
                    <a:pt x="204089" y="159931"/>
                  </a:lnTo>
                  <a:lnTo>
                    <a:pt x="203885" y="158661"/>
                  </a:lnTo>
                  <a:lnTo>
                    <a:pt x="203466" y="156121"/>
                  </a:lnTo>
                  <a:lnTo>
                    <a:pt x="206082" y="156121"/>
                  </a:lnTo>
                  <a:lnTo>
                    <a:pt x="206781" y="155816"/>
                  </a:lnTo>
                  <a:lnTo>
                    <a:pt x="205625" y="152311"/>
                  </a:lnTo>
                  <a:lnTo>
                    <a:pt x="207733" y="155384"/>
                  </a:lnTo>
                  <a:lnTo>
                    <a:pt x="211759" y="153581"/>
                  </a:lnTo>
                  <a:lnTo>
                    <a:pt x="212826" y="159931"/>
                  </a:lnTo>
                  <a:lnTo>
                    <a:pt x="212826" y="155003"/>
                  </a:lnTo>
                  <a:lnTo>
                    <a:pt x="212407" y="154851"/>
                  </a:lnTo>
                  <a:lnTo>
                    <a:pt x="213448" y="153581"/>
                  </a:lnTo>
                  <a:lnTo>
                    <a:pt x="218097" y="152311"/>
                  </a:lnTo>
                  <a:lnTo>
                    <a:pt x="217893" y="152311"/>
                  </a:lnTo>
                  <a:lnTo>
                    <a:pt x="209435" y="149771"/>
                  </a:lnTo>
                  <a:lnTo>
                    <a:pt x="216357" y="149771"/>
                  </a:lnTo>
                  <a:lnTo>
                    <a:pt x="217398" y="145961"/>
                  </a:lnTo>
                  <a:lnTo>
                    <a:pt x="217741" y="144691"/>
                  </a:lnTo>
                  <a:lnTo>
                    <a:pt x="218427" y="142151"/>
                  </a:lnTo>
                  <a:lnTo>
                    <a:pt x="218122" y="131991"/>
                  </a:lnTo>
                  <a:lnTo>
                    <a:pt x="217411" y="121831"/>
                  </a:lnTo>
                  <a:lnTo>
                    <a:pt x="217512" y="118021"/>
                  </a:lnTo>
                  <a:lnTo>
                    <a:pt x="217893" y="112941"/>
                  </a:lnTo>
                  <a:lnTo>
                    <a:pt x="218948" y="109131"/>
                  </a:lnTo>
                  <a:lnTo>
                    <a:pt x="219646" y="106591"/>
                  </a:lnTo>
                  <a:lnTo>
                    <a:pt x="219379" y="112941"/>
                  </a:lnTo>
                  <a:lnTo>
                    <a:pt x="219290" y="118021"/>
                  </a:lnTo>
                  <a:lnTo>
                    <a:pt x="219481" y="121831"/>
                  </a:lnTo>
                  <a:lnTo>
                    <a:pt x="219671" y="126911"/>
                  </a:lnTo>
                  <a:lnTo>
                    <a:pt x="219760" y="135623"/>
                  </a:lnTo>
                  <a:lnTo>
                    <a:pt x="219430" y="147231"/>
                  </a:lnTo>
                  <a:lnTo>
                    <a:pt x="219316" y="161201"/>
                  </a:lnTo>
                  <a:lnTo>
                    <a:pt x="219430" y="170091"/>
                  </a:lnTo>
                  <a:lnTo>
                    <a:pt x="217347" y="170091"/>
                  </a:lnTo>
                  <a:lnTo>
                    <a:pt x="218147" y="166281"/>
                  </a:lnTo>
                  <a:lnTo>
                    <a:pt x="217893" y="165011"/>
                  </a:lnTo>
                  <a:lnTo>
                    <a:pt x="213690" y="168744"/>
                  </a:lnTo>
                  <a:lnTo>
                    <a:pt x="213677" y="169037"/>
                  </a:lnTo>
                  <a:lnTo>
                    <a:pt x="217233" y="178981"/>
                  </a:lnTo>
                  <a:lnTo>
                    <a:pt x="220954" y="180251"/>
                  </a:lnTo>
                  <a:lnTo>
                    <a:pt x="220484" y="185331"/>
                  </a:lnTo>
                  <a:lnTo>
                    <a:pt x="221195" y="190411"/>
                  </a:lnTo>
                  <a:lnTo>
                    <a:pt x="221449" y="190411"/>
                  </a:lnTo>
                  <a:lnTo>
                    <a:pt x="221348" y="190842"/>
                  </a:lnTo>
                  <a:lnTo>
                    <a:pt x="222491" y="194221"/>
                  </a:lnTo>
                  <a:lnTo>
                    <a:pt x="220827" y="192951"/>
                  </a:lnTo>
                  <a:lnTo>
                    <a:pt x="221348" y="190842"/>
                  </a:lnTo>
                  <a:lnTo>
                    <a:pt x="221195" y="190411"/>
                  </a:lnTo>
                  <a:lnTo>
                    <a:pt x="219430" y="190411"/>
                  </a:lnTo>
                  <a:lnTo>
                    <a:pt x="219430" y="214541"/>
                  </a:lnTo>
                  <a:lnTo>
                    <a:pt x="224028" y="214541"/>
                  </a:lnTo>
                  <a:lnTo>
                    <a:pt x="223977" y="213766"/>
                  </a:lnTo>
                  <a:lnTo>
                    <a:pt x="222110" y="207225"/>
                  </a:lnTo>
                  <a:lnTo>
                    <a:pt x="222199" y="205473"/>
                  </a:lnTo>
                  <a:lnTo>
                    <a:pt x="222491" y="203111"/>
                  </a:lnTo>
                  <a:lnTo>
                    <a:pt x="225044" y="201841"/>
                  </a:lnTo>
                  <a:lnTo>
                    <a:pt x="224790" y="205473"/>
                  </a:lnTo>
                  <a:lnTo>
                    <a:pt x="224459" y="207225"/>
                  </a:lnTo>
                  <a:lnTo>
                    <a:pt x="223862" y="210197"/>
                  </a:lnTo>
                  <a:lnTo>
                    <a:pt x="223862" y="212305"/>
                  </a:lnTo>
                  <a:lnTo>
                    <a:pt x="223977" y="213766"/>
                  </a:lnTo>
                  <a:lnTo>
                    <a:pt x="224193" y="214541"/>
                  </a:lnTo>
                  <a:lnTo>
                    <a:pt x="226974" y="214541"/>
                  </a:lnTo>
                  <a:lnTo>
                    <a:pt x="225234" y="209461"/>
                  </a:lnTo>
                  <a:lnTo>
                    <a:pt x="228104" y="210197"/>
                  </a:lnTo>
                  <a:lnTo>
                    <a:pt x="228066" y="209461"/>
                  </a:lnTo>
                  <a:lnTo>
                    <a:pt x="229590" y="210578"/>
                  </a:lnTo>
                  <a:lnTo>
                    <a:pt x="230162" y="210731"/>
                  </a:lnTo>
                  <a:lnTo>
                    <a:pt x="230111" y="210972"/>
                  </a:lnTo>
                  <a:lnTo>
                    <a:pt x="233222" y="213271"/>
                  </a:lnTo>
                  <a:lnTo>
                    <a:pt x="228930" y="219138"/>
                  </a:lnTo>
                  <a:lnTo>
                    <a:pt x="233222" y="218351"/>
                  </a:lnTo>
                  <a:lnTo>
                    <a:pt x="234454" y="223431"/>
                  </a:lnTo>
                  <a:lnTo>
                    <a:pt x="237274" y="231051"/>
                  </a:lnTo>
                  <a:lnTo>
                    <a:pt x="242671" y="237401"/>
                  </a:lnTo>
                  <a:lnTo>
                    <a:pt x="246354" y="242481"/>
                  </a:lnTo>
                  <a:lnTo>
                    <a:pt x="258000" y="251371"/>
                  </a:lnTo>
                  <a:lnTo>
                    <a:pt x="260832" y="250101"/>
                  </a:lnTo>
                  <a:lnTo>
                    <a:pt x="249313" y="242481"/>
                  </a:lnTo>
                  <a:lnTo>
                    <a:pt x="240893" y="231051"/>
                  </a:lnTo>
                  <a:lnTo>
                    <a:pt x="236042" y="218351"/>
                  </a:lnTo>
                  <a:lnTo>
                    <a:pt x="235546" y="217081"/>
                  </a:lnTo>
                  <a:lnTo>
                    <a:pt x="234061" y="205651"/>
                  </a:lnTo>
                  <a:lnTo>
                    <a:pt x="233730" y="203111"/>
                  </a:lnTo>
                  <a:lnTo>
                    <a:pt x="233222" y="199301"/>
                  </a:lnTo>
                  <a:lnTo>
                    <a:pt x="240372" y="184061"/>
                  </a:lnTo>
                  <a:lnTo>
                    <a:pt x="250482" y="172631"/>
                  </a:lnTo>
                  <a:lnTo>
                    <a:pt x="262242" y="164820"/>
                  </a:lnTo>
                  <a:lnTo>
                    <a:pt x="260832" y="168478"/>
                  </a:lnTo>
                  <a:lnTo>
                    <a:pt x="254495" y="170319"/>
                  </a:lnTo>
                  <a:lnTo>
                    <a:pt x="250355" y="174358"/>
                  </a:lnTo>
                  <a:lnTo>
                    <a:pt x="247027" y="179209"/>
                  </a:lnTo>
                  <a:lnTo>
                    <a:pt x="251256" y="176276"/>
                  </a:lnTo>
                  <a:lnTo>
                    <a:pt x="254546" y="172415"/>
                  </a:lnTo>
                  <a:lnTo>
                    <a:pt x="259295" y="170014"/>
                  </a:lnTo>
                  <a:lnTo>
                    <a:pt x="262483" y="170827"/>
                  </a:lnTo>
                  <a:lnTo>
                    <a:pt x="262534" y="164617"/>
                  </a:lnTo>
                  <a:lnTo>
                    <a:pt x="263855" y="163741"/>
                  </a:lnTo>
                  <a:lnTo>
                    <a:pt x="280758" y="158661"/>
                  </a:lnTo>
                  <a:lnTo>
                    <a:pt x="285330" y="162471"/>
                  </a:lnTo>
                  <a:lnTo>
                    <a:pt x="295300" y="159931"/>
                  </a:lnTo>
                  <a:lnTo>
                    <a:pt x="300697" y="162471"/>
                  </a:lnTo>
                  <a:lnTo>
                    <a:pt x="289966" y="162471"/>
                  </a:lnTo>
                  <a:lnTo>
                    <a:pt x="283756" y="167551"/>
                  </a:lnTo>
                  <a:lnTo>
                    <a:pt x="277279" y="171361"/>
                  </a:lnTo>
                  <a:lnTo>
                    <a:pt x="271005" y="176441"/>
                  </a:lnTo>
                  <a:lnTo>
                    <a:pt x="265430" y="181521"/>
                  </a:lnTo>
                  <a:lnTo>
                    <a:pt x="265645" y="186334"/>
                  </a:lnTo>
                  <a:lnTo>
                    <a:pt x="275704" y="175171"/>
                  </a:lnTo>
                  <a:lnTo>
                    <a:pt x="288544" y="166281"/>
                  </a:lnTo>
                  <a:lnTo>
                    <a:pt x="303771" y="162471"/>
                  </a:lnTo>
                  <a:lnTo>
                    <a:pt x="312204" y="164147"/>
                  </a:lnTo>
                  <a:lnTo>
                    <a:pt x="311442" y="167017"/>
                  </a:lnTo>
                  <a:lnTo>
                    <a:pt x="310362" y="174002"/>
                  </a:lnTo>
                  <a:lnTo>
                    <a:pt x="309943" y="181114"/>
                  </a:lnTo>
                  <a:lnTo>
                    <a:pt x="309829" y="181876"/>
                  </a:lnTo>
                  <a:lnTo>
                    <a:pt x="307936" y="187591"/>
                  </a:lnTo>
                  <a:lnTo>
                    <a:pt x="302234" y="190004"/>
                  </a:lnTo>
                  <a:lnTo>
                    <a:pt x="304038" y="190258"/>
                  </a:lnTo>
                  <a:lnTo>
                    <a:pt x="306590" y="189750"/>
                  </a:lnTo>
                  <a:lnTo>
                    <a:pt x="306832" y="191528"/>
                  </a:lnTo>
                  <a:lnTo>
                    <a:pt x="299173" y="191528"/>
                  </a:lnTo>
                  <a:lnTo>
                    <a:pt x="298640" y="198132"/>
                  </a:lnTo>
                  <a:lnTo>
                    <a:pt x="304812" y="195694"/>
                  </a:lnTo>
                  <a:lnTo>
                    <a:pt x="308368" y="194576"/>
                  </a:lnTo>
                  <a:lnTo>
                    <a:pt x="308368" y="199859"/>
                  </a:lnTo>
                  <a:lnTo>
                    <a:pt x="309524" y="194576"/>
                  </a:lnTo>
                  <a:lnTo>
                    <a:pt x="310045" y="192163"/>
                  </a:lnTo>
                  <a:lnTo>
                    <a:pt x="311416" y="190042"/>
                  </a:lnTo>
                  <a:lnTo>
                    <a:pt x="311442" y="189750"/>
                  </a:lnTo>
                  <a:lnTo>
                    <a:pt x="311442" y="189128"/>
                  </a:lnTo>
                  <a:lnTo>
                    <a:pt x="310197" y="188480"/>
                  </a:lnTo>
                  <a:lnTo>
                    <a:pt x="311442" y="188480"/>
                  </a:lnTo>
                  <a:lnTo>
                    <a:pt x="311442" y="173113"/>
                  </a:lnTo>
                  <a:lnTo>
                    <a:pt x="313829" y="173799"/>
                  </a:lnTo>
                  <a:lnTo>
                    <a:pt x="313563" y="173113"/>
                  </a:lnTo>
                  <a:lnTo>
                    <a:pt x="312966" y="171589"/>
                  </a:lnTo>
                  <a:lnTo>
                    <a:pt x="313461" y="169684"/>
                  </a:lnTo>
                  <a:lnTo>
                    <a:pt x="312928" y="164299"/>
                  </a:lnTo>
                  <a:lnTo>
                    <a:pt x="322948" y="166281"/>
                  </a:lnTo>
                  <a:lnTo>
                    <a:pt x="329844" y="167551"/>
                  </a:lnTo>
                  <a:lnTo>
                    <a:pt x="333540" y="171361"/>
                  </a:lnTo>
                  <a:lnTo>
                    <a:pt x="338404" y="173926"/>
                  </a:lnTo>
                  <a:lnTo>
                    <a:pt x="343636" y="176441"/>
                  </a:lnTo>
                  <a:lnTo>
                    <a:pt x="337870" y="171361"/>
                  </a:lnTo>
                  <a:lnTo>
                    <a:pt x="331241" y="167551"/>
                  </a:lnTo>
                  <a:lnTo>
                    <a:pt x="323913" y="163741"/>
                  </a:lnTo>
                  <a:lnTo>
                    <a:pt x="316039" y="161201"/>
                  </a:lnTo>
                  <a:lnTo>
                    <a:pt x="317347" y="159931"/>
                  </a:lnTo>
                  <a:lnTo>
                    <a:pt x="328993" y="149771"/>
                  </a:lnTo>
                  <a:lnTo>
                    <a:pt x="335584" y="144691"/>
                  </a:lnTo>
                  <a:lnTo>
                    <a:pt x="340575" y="140881"/>
                  </a:lnTo>
                  <a:lnTo>
                    <a:pt x="341376" y="138341"/>
                  </a:lnTo>
                  <a:lnTo>
                    <a:pt x="342176" y="135801"/>
                  </a:lnTo>
                  <a:lnTo>
                    <a:pt x="343369" y="131991"/>
                  </a:lnTo>
                  <a:lnTo>
                    <a:pt x="346062" y="125641"/>
                  </a:lnTo>
                  <a:lnTo>
                    <a:pt x="346608" y="124371"/>
                  </a:lnTo>
                  <a:lnTo>
                    <a:pt x="346964" y="123101"/>
                  </a:lnTo>
                  <a:lnTo>
                    <a:pt x="348056" y="119291"/>
                  </a:lnTo>
                  <a:lnTo>
                    <a:pt x="348424" y="118021"/>
                  </a:lnTo>
                  <a:lnTo>
                    <a:pt x="349148" y="115481"/>
                  </a:lnTo>
                  <a:lnTo>
                    <a:pt x="349504" y="114211"/>
                  </a:lnTo>
                  <a:lnTo>
                    <a:pt x="350024" y="111671"/>
                  </a:lnTo>
                  <a:lnTo>
                    <a:pt x="350799" y="107861"/>
                  </a:lnTo>
                  <a:lnTo>
                    <a:pt x="351053" y="106591"/>
                  </a:lnTo>
                  <a:lnTo>
                    <a:pt x="351307" y="105321"/>
                  </a:lnTo>
                  <a:close/>
                </a:path>
                <a:path w="546734" h="271779">
                  <a:moveTo>
                    <a:pt x="351396" y="199466"/>
                  </a:moveTo>
                  <a:lnTo>
                    <a:pt x="351307" y="196100"/>
                  </a:lnTo>
                  <a:lnTo>
                    <a:pt x="350380" y="196405"/>
                  </a:lnTo>
                  <a:lnTo>
                    <a:pt x="351396" y="199466"/>
                  </a:lnTo>
                  <a:close/>
                </a:path>
                <a:path w="546734" h="271779">
                  <a:moveTo>
                    <a:pt x="355434" y="212229"/>
                  </a:moveTo>
                  <a:lnTo>
                    <a:pt x="355346" y="211340"/>
                  </a:lnTo>
                  <a:lnTo>
                    <a:pt x="351396" y="199466"/>
                  </a:lnTo>
                  <a:lnTo>
                    <a:pt x="351510" y="203974"/>
                  </a:lnTo>
                  <a:lnTo>
                    <a:pt x="354685" y="211467"/>
                  </a:lnTo>
                  <a:lnTo>
                    <a:pt x="354812" y="212229"/>
                  </a:lnTo>
                  <a:lnTo>
                    <a:pt x="352844" y="217563"/>
                  </a:lnTo>
                  <a:lnTo>
                    <a:pt x="345782" y="215404"/>
                  </a:lnTo>
                  <a:lnTo>
                    <a:pt x="336791" y="215277"/>
                  </a:lnTo>
                  <a:lnTo>
                    <a:pt x="335381" y="215150"/>
                  </a:lnTo>
                  <a:lnTo>
                    <a:pt x="328307" y="214515"/>
                  </a:lnTo>
                  <a:lnTo>
                    <a:pt x="328790" y="213118"/>
                  </a:lnTo>
                  <a:lnTo>
                    <a:pt x="330060" y="209435"/>
                  </a:lnTo>
                  <a:lnTo>
                    <a:pt x="330123" y="209054"/>
                  </a:lnTo>
                  <a:lnTo>
                    <a:pt x="326771" y="206895"/>
                  </a:lnTo>
                  <a:lnTo>
                    <a:pt x="327914" y="213118"/>
                  </a:lnTo>
                  <a:lnTo>
                    <a:pt x="327685" y="212991"/>
                  </a:lnTo>
                  <a:lnTo>
                    <a:pt x="326771" y="212509"/>
                  </a:lnTo>
                  <a:lnTo>
                    <a:pt x="326771" y="212991"/>
                  </a:lnTo>
                  <a:lnTo>
                    <a:pt x="326301" y="215150"/>
                  </a:lnTo>
                  <a:lnTo>
                    <a:pt x="323900" y="214515"/>
                  </a:lnTo>
                  <a:lnTo>
                    <a:pt x="322935" y="214261"/>
                  </a:lnTo>
                  <a:lnTo>
                    <a:pt x="320636" y="214515"/>
                  </a:lnTo>
                  <a:lnTo>
                    <a:pt x="321119" y="212483"/>
                  </a:lnTo>
                  <a:lnTo>
                    <a:pt x="318858" y="208229"/>
                  </a:lnTo>
                  <a:lnTo>
                    <a:pt x="317754" y="208419"/>
                  </a:lnTo>
                  <a:lnTo>
                    <a:pt x="317576" y="209524"/>
                  </a:lnTo>
                  <a:lnTo>
                    <a:pt x="319100" y="214515"/>
                  </a:lnTo>
                  <a:lnTo>
                    <a:pt x="327025" y="216166"/>
                  </a:lnTo>
                  <a:lnTo>
                    <a:pt x="335762" y="217055"/>
                  </a:lnTo>
                  <a:lnTo>
                    <a:pt x="344601" y="217817"/>
                  </a:lnTo>
                  <a:lnTo>
                    <a:pt x="352844" y="219214"/>
                  </a:lnTo>
                  <a:lnTo>
                    <a:pt x="351091" y="226072"/>
                  </a:lnTo>
                  <a:lnTo>
                    <a:pt x="348665" y="232422"/>
                  </a:lnTo>
                  <a:lnTo>
                    <a:pt x="345173" y="237502"/>
                  </a:lnTo>
                  <a:lnTo>
                    <a:pt x="342557" y="236740"/>
                  </a:lnTo>
                  <a:lnTo>
                    <a:pt x="343649" y="242201"/>
                  </a:lnTo>
                  <a:lnTo>
                    <a:pt x="338886" y="244360"/>
                  </a:lnTo>
                  <a:lnTo>
                    <a:pt x="335622" y="248678"/>
                  </a:lnTo>
                  <a:lnTo>
                    <a:pt x="326720" y="254266"/>
                  </a:lnTo>
                  <a:lnTo>
                    <a:pt x="321551" y="255155"/>
                  </a:lnTo>
                  <a:lnTo>
                    <a:pt x="317576" y="258965"/>
                  </a:lnTo>
                  <a:lnTo>
                    <a:pt x="337235" y="250710"/>
                  </a:lnTo>
                  <a:lnTo>
                    <a:pt x="347738" y="237502"/>
                  </a:lnTo>
                  <a:lnTo>
                    <a:pt x="350862" y="233565"/>
                  </a:lnTo>
                  <a:lnTo>
                    <a:pt x="354291" y="217563"/>
                  </a:lnTo>
                  <a:lnTo>
                    <a:pt x="355434" y="212229"/>
                  </a:lnTo>
                  <a:close/>
                </a:path>
                <a:path w="546734" h="271779">
                  <a:moveTo>
                    <a:pt x="364363" y="201904"/>
                  </a:moveTo>
                  <a:close/>
                </a:path>
                <a:path w="546734" h="271779">
                  <a:moveTo>
                    <a:pt x="369481" y="229552"/>
                  </a:moveTo>
                  <a:lnTo>
                    <a:pt x="368477" y="229844"/>
                  </a:lnTo>
                  <a:lnTo>
                    <a:pt x="369404" y="230911"/>
                  </a:lnTo>
                  <a:lnTo>
                    <a:pt x="369481" y="229552"/>
                  </a:lnTo>
                  <a:close/>
                </a:path>
                <a:path w="546734" h="271779">
                  <a:moveTo>
                    <a:pt x="369709" y="157454"/>
                  </a:moveTo>
                  <a:lnTo>
                    <a:pt x="368617" y="157454"/>
                  </a:lnTo>
                  <a:lnTo>
                    <a:pt x="369468" y="157708"/>
                  </a:lnTo>
                  <a:lnTo>
                    <a:pt x="369709" y="157454"/>
                  </a:lnTo>
                  <a:close/>
                </a:path>
                <a:path w="546734" h="271779">
                  <a:moveTo>
                    <a:pt x="373202" y="235343"/>
                  </a:moveTo>
                  <a:lnTo>
                    <a:pt x="373126" y="234137"/>
                  </a:lnTo>
                  <a:lnTo>
                    <a:pt x="372783" y="233654"/>
                  </a:lnTo>
                  <a:lnTo>
                    <a:pt x="371754" y="233654"/>
                  </a:lnTo>
                  <a:lnTo>
                    <a:pt x="373202" y="235343"/>
                  </a:lnTo>
                  <a:close/>
                </a:path>
                <a:path w="546734" h="271779">
                  <a:moveTo>
                    <a:pt x="373430" y="235597"/>
                  </a:moveTo>
                  <a:lnTo>
                    <a:pt x="373202" y="235343"/>
                  </a:lnTo>
                  <a:lnTo>
                    <a:pt x="373253" y="236194"/>
                  </a:lnTo>
                  <a:lnTo>
                    <a:pt x="373430" y="235597"/>
                  </a:lnTo>
                  <a:close/>
                </a:path>
                <a:path w="546734" h="271779">
                  <a:moveTo>
                    <a:pt x="374040" y="210794"/>
                  </a:moveTo>
                  <a:lnTo>
                    <a:pt x="373837" y="210337"/>
                  </a:lnTo>
                  <a:lnTo>
                    <a:pt x="373164" y="210604"/>
                  </a:lnTo>
                  <a:lnTo>
                    <a:pt x="374040" y="210794"/>
                  </a:lnTo>
                  <a:close/>
                </a:path>
                <a:path w="546734" h="271779">
                  <a:moveTo>
                    <a:pt x="375437" y="238086"/>
                  </a:moveTo>
                  <a:lnTo>
                    <a:pt x="369100" y="241274"/>
                  </a:lnTo>
                  <a:lnTo>
                    <a:pt x="369709" y="238734"/>
                  </a:lnTo>
                  <a:lnTo>
                    <a:pt x="372249" y="237464"/>
                  </a:lnTo>
                  <a:lnTo>
                    <a:pt x="370573" y="233654"/>
                  </a:lnTo>
                  <a:lnTo>
                    <a:pt x="371754" y="233654"/>
                  </a:lnTo>
                  <a:lnTo>
                    <a:pt x="369404" y="230911"/>
                  </a:lnTo>
                  <a:lnTo>
                    <a:pt x="369252" y="233654"/>
                  </a:lnTo>
                  <a:lnTo>
                    <a:pt x="369125" y="235343"/>
                  </a:lnTo>
                  <a:lnTo>
                    <a:pt x="368185" y="242544"/>
                  </a:lnTo>
                  <a:lnTo>
                    <a:pt x="372364" y="242544"/>
                  </a:lnTo>
                  <a:lnTo>
                    <a:pt x="371271" y="245084"/>
                  </a:lnTo>
                  <a:lnTo>
                    <a:pt x="374307" y="242544"/>
                  </a:lnTo>
                  <a:lnTo>
                    <a:pt x="374904" y="241274"/>
                  </a:lnTo>
                  <a:lnTo>
                    <a:pt x="375285" y="240461"/>
                  </a:lnTo>
                  <a:lnTo>
                    <a:pt x="375437" y="238086"/>
                  </a:lnTo>
                  <a:close/>
                </a:path>
                <a:path w="546734" h="271779">
                  <a:moveTo>
                    <a:pt x="375475" y="237464"/>
                  </a:moveTo>
                  <a:lnTo>
                    <a:pt x="373634" y="234848"/>
                  </a:lnTo>
                  <a:lnTo>
                    <a:pt x="373430" y="235597"/>
                  </a:lnTo>
                  <a:lnTo>
                    <a:pt x="375450" y="237959"/>
                  </a:lnTo>
                  <a:lnTo>
                    <a:pt x="375475" y="237464"/>
                  </a:lnTo>
                  <a:close/>
                </a:path>
                <a:path w="546734" h="271779">
                  <a:moveTo>
                    <a:pt x="375843" y="153644"/>
                  </a:moveTo>
                  <a:lnTo>
                    <a:pt x="375475" y="153644"/>
                  </a:lnTo>
                  <a:lnTo>
                    <a:pt x="375780" y="153695"/>
                  </a:lnTo>
                  <a:close/>
                </a:path>
                <a:path w="546734" h="271779">
                  <a:moveTo>
                    <a:pt x="375856" y="1320"/>
                  </a:moveTo>
                  <a:lnTo>
                    <a:pt x="372732" y="0"/>
                  </a:lnTo>
                  <a:lnTo>
                    <a:pt x="367855" y="3429"/>
                  </a:lnTo>
                  <a:lnTo>
                    <a:pt x="367753" y="2451"/>
                  </a:lnTo>
                  <a:lnTo>
                    <a:pt x="362470" y="6261"/>
                  </a:lnTo>
                  <a:lnTo>
                    <a:pt x="362038" y="7531"/>
                  </a:lnTo>
                  <a:lnTo>
                    <a:pt x="355879" y="12611"/>
                  </a:lnTo>
                  <a:lnTo>
                    <a:pt x="350266" y="16421"/>
                  </a:lnTo>
                  <a:lnTo>
                    <a:pt x="344805" y="21501"/>
                  </a:lnTo>
                  <a:lnTo>
                    <a:pt x="339039" y="26581"/>
                  </a:lnTo>
                  <a:lnTo>
                    <a:pt x="332397" y="35471"/>
                  </a:lnTo>
                  <a:lnTo>
                    <a:pt x="325081" y="43154"/>
                  </a:lnTo>
                  <a:lnTo>
                    <a:pt x="317944" y="51981"/>
                  </a:lnTo>
                  <a:lnTo>
                    <a:pt x="311442" y="59601"/>
                  </a:lnTo>
                  <a:lnTo>
                    <a:pt x="324053" y="48171"/>
                  </a:lnTo>
                  <a:lnTo>
                    <a:pt x="335889" y="34201"/>
                  </a:lnTo>
                  <a:lnTo>
                    <a:pt x="348145" y="21501"/>
                  </a:lnTo>
                  <a:lnTo>
                    <a:pt x="362038" y="10071"/>
                  </a:lnTo>
                  <a:lnTo>
                    <a:pt x="363054" y="7531"/>
                  </a:lnTo>
                  <a:lnTo>
                    <a:pt x="365328" y="6261"/>
                  </a:lnTo>
                  <a:lnTo>
                    <a:pt x="368185" y="6261"/>
                  </a:lnTo>
                  <a:lnTo>
                    <a:pt x="367906" y="3822"/>
                  </a:lnTo>
                  <a:lnTo>
                    <a:pt x="371259" y="4381"/>
                  </a:lnTo>
                  <a:lnTo>
                    <a:pt x="371284" y="1854"/>
                  </a:lnTo>
                  <a:lnTo>
                    <a:pt x="375500" y="3530"/>
                  </a:lnTo>
                  <a:lnTo>
                    <a:pt x="375856" y="1320"/>
                  </a:lnTo>
                  <a:close/>
                </a:path>
                <a:path w="546734" h="271779">
                  <a:moveTo>
                    <a:pt x="376097" y="238709"/>
                  </a:moveTo>
                  <a:lnTo>
                    <a:pt x="376047" y="237782"/>
                  </a:lnTo>
                  <a:lnTo>
                    <a:pt x="375526" y="238048"/>
                  </a:lnTo>
                  <a:lnTo>
                    <a:pt x="376097" y="238709"/>
                  </a:lnTo>
                  <a:close/>
                </a:path>
                <a:path w="546734" h="271779">
                  <a:moveTo>
                    <a:pt x="378917" y="152374"/>
                  </a:moveTo>
                  <a:lnTo>
                    <a:pt x="378739" y="151104"/>
                  </a:lnTo>
                  <a:lnTo>
                    <a:pt x="373849" y="147294"/>
                  </a:lnTo>
                  <a:lnTo>
                    <a:pt x="374307" y="151104"/>
                  </a:lnTo>
                  <a:lnTo>
                    <a:pt x="375551" y="151104"/>
                  </a:lnTo>
                  <a:lnTo>
                    <a:pt x="376809" y="152374"/>
                  </a:lnTo>
                  <a:lnTo>
                    <a:pt x="378917" y="152374"/>
                  </a:lnTo>
                  <a:close/>
                </a:path>
                <a:path w="546734" h="271779">
                  <a:moveTo>
                    <a:pt x="380161" y="14503"/>
                  </a:moveTo>
                  <a:lnTo>
                    <a:pt x="375856" y="12052"/>
                  </a:lnTo>
                  <a:lnTo>
                    <a:pt x="370674" y="19532"/>
                  </a:lnTo>
                  <a:lnTo>
                    <a:pt x="362775" y="24282"/>
                  </a:lnTo>
                  <a:lnTo>
                    <a:pt x="354139" y="28295"/>
                  </a:lnTo>
                  <a:lnTo>
                    <a:pt x="346722" y="33528"/>
                  </a:lnTo>
                  <a:lnTo>
                    <a:pt x="346710" y="41249"/>
                  </a:lnTo>
                  <a:lnTo>
                    <a:pt x="342480" y="45783"/>
                  </a:lnTo>
                  <a:lnTo>
                    <a:pt x="338074" y="49174"/>
                  </a:lnTo>
                  <a:lnTo>
                    <a:pt x="337515" y="53454"/>
                  </a:lnTo>
                  <a:lnTo>
                    <a:pt x="341096" y="49377"/>
                  </a:lnTo>
                  <a:lnTo>
                    <a:pt x="345224" y="45847"/>
                  </a:lnTo>
                  <a:lnTo>
                    <a:pt x="348195" y="41135"/>
                  </a:lnTo>
                  <a:lnTo>
                    <a:pt x="348259" y="33528"/>
                  </a:lnTo>
                  <a:lnTo>
                    <a:pt x="353949" y="30022"/>
                  </a:lnTo>
                  <a:lnTo>
                    <a:pt x="360006" y="26873"/>
                  </a:lnTo>
                  <a:lnTo>
                    <a:pt x="366318" y="23977"/>
                  </a:lnTo>
                  <a:lnTo>
                    <a:pt x="372795" y="21247"/>
                  </a:lnTo>
                  <a:lnTo>
                    <a:pt x="372529" y="17780"/>
                  </a:lnTo>
                  <a:lnTo>
                    <a:pt x="380161" y="14503"/>
                  </a:lnTo>
                  <a:close/>
                </a:path>
                <a:path w="546734" h="271779">
                  <a:moveTo>
                    <a:pt x="380631" y="145605"/>
                  </a:moveTo>
                  <a:lnTo>
                    <a:pt x="380415" y="144754"/>
                  </a:lnTo>
                  <a:lnTo>
                    <a:pt x="378167" y="145376"/>
                  </a:lnTo>
                  <a:lnTo>
                    <a:pt x="380631" y="145605"/>
                  </a:lnTo>
                  <a:close/>
                </a:path>
                <a:path w="546734" h="271779">
                  <a:moveTo>
                    <a:pt x="382727" y="249148"/>
                  </a:moveTo>
                  <a:lnTo>
                    <a:pt x="382193" y="246354"/>
                  </a:lnTo>
                  <a:lnTo>
                    <a:pt x="379552" y="247751"/>
                  </a:lnTo>
                  <a:lnTo>
                    <a:pt x="382727" y="249148"/>
                  </a:lnTo>
                  <a:close/>
                </a:path>
                <a:path w="546734" h="271779">
                  <a:moveTo>
                    <a:pt x="385051" y="253974"/>
                  </a:moveTo>
                  <a:lnTo>
                    <a:pt x="383870" y="253390"/>
                  </a:lnTo>
                  <a:lnTo>
                    <a:pt x="383654" y="253974"/>
                  </a:lnTo>
                  <a:lnTo>
                    <a:pt x="383514" y="253225"/>
                  </a:lnTo>
                  <a:lnTo>
                    <a:pt x="379831" y="251434"/>
                  </a:lnTo>
                  <a:lnTo>
                    <a:pt x="379336" y="253974"/>
                  </a:lnTo>
                  <a:lnTo>
                    <a:pt x="377380" y="248894"/>
                  </a:lnTo>
                  <a:lnTo>
                    <a:pt x="379552" y="247751"/>
                  </a:lnTo>
                  <a:lnTo>
                    <a:pt x="379247" y="247624"/>
                  </a:lnTo>
                  <a:lnTo>
                    <a:pt x="378320" y="241274"/>
                  </a:lnTo>
                  <a:lnTo>
                    <a:pt x="376834" y="237464"/>
                  </a:lnTo>
                  <a:lnTo>
                    <a:pt x="375843" y="234924"/>
                  </a:lnTo>
                  <a:lnTo>
                    <a:pt x="376047" y="237782"/>
                  </a:lnTo>
                  <a:lnTo>
                    <a:pt x="376694" y="237464"/>
                  </a:lnTo>
                  <a:lnTo>
                    <a:pt x="376097" y="238709"/>
                  </a:lnTo>
                  <a:lnTo>
                    <a:pt x="375285" y="240461"/>
                  </a:lnTo>
                  <a:lnTo>
                    <a:pt x="374992" y="245084"/>
                  </a:lnTo>
                  <a:lnTo>
                    <a:pt x="378917" y="247624"/>
                  </a:lnTo>
                  <a:lnTo>
                    <a:pt x="374015" y="247624"/>
                  </a:lnTo>
                  <a:lnTo>
                    <a:pt x="374167" y="243814"/>
                  </a:lnTo>
                  <a:lnTo>
                    <a:pt x="371246" y="247624"/>
                  </a:lnTo>
                  <a:lnTo>
                    <a:pt x="370116" y="253974"/>
                  </a:lnTo>
                  <a:lnTo>
                    <a:pt x="380580" y="257784"/>
                  </a:lnTo>
                  <a:lnTo>
                    <a:pt x="385051" y="253974"/>
                  </a:lnTo>
                  <a:close/>
                </a:path>
                <a:path w="546734" h="271779">
                  <a:moveTo>
                    <a:pt x="385051" y="250164"/>
                  </a:moveTo>
                  <a:lnTo>
                    <a:pt x="382727" y="249148"/>
                  </a:lnTo>
                  <a:lnTo>
                    <a:pt x="383514" y="253225"/>
                  </a:lnTo>
                  <a:lnTo>
                    <a:pt x="383870" y="253390"/>
                  </a:lnTo>
                  <a:lnTo>
                    <a:pt x="385051" y="250164"/>
                  </a:lnTo>
                  <a:close/>
                </a:path>
                <a:path w="546734" h="271779">
                  <a:moveTo>
                    <a:pt x="389013" y="117563"/>
                  </a:moveTo>
                  <a:lnTo>
                    <a:pt x="386588" y="116332"/>
                  </a:lnTo>
                  <a:lnTo>
                    <a:pt x="382155" y="113601"/>
                  </a:lnTo>
                  <a:lnTo>
                    <a:pt x="375031" y="113576"/>
                  </a:lnTo>
                  <a:lnTo>
                    <a:pt x="371246" y="110197"/>
                  </a:lnTo>
                  <a:lnTo>
                    <a:pt x="364667" y="111086"/>
                  </a:lnTo>
                  <a:lnTo>
                    <a:pt x="358419" y="103695"/>
                  </a:lnTo>
                  <a:lnTo>
                    <a:pt x="354380" y="107137"/>
                  </a:lnTo>
                  <a:lnTo>
                    <a:pt x="356171" y="108419"/>
                  </a:lnTo>
                  <a:lnTo>
                    <a:pt x="358495" y="109156"/>
                  </a:lnTo>
                  <a:lnTo>
                    <a:pt x="362051" y="108661"/>
                  </a:lnTo>
                  <a:lnTo>
                    <a:pt x="363474" y="110832"/>
                  </a:lnTo>
                  <a:lnTo>
                    <a:pt x="370674" y="113309"/>
                  </a:lnTo>
                  <a:lnTo>
                    <a:pt x="375856" y="114795"/>
                  </a:lnTo>
                  <a:lnTo>
                    <a:pt x="380123" y="115887"/>
                  </a:lnTo>
                  <a:lnTo>
                    <a:pt x="385686" y="117106"/>
                  </a:lnTo>
                  <a:lnTo>
                    <a:pt x="389013" y="117563"/>
                  </a:lnTo>
                  <a:close/>
                </a:path>
                <a:path w="546734" h="271779">
                  <a:moveTo>
                    <a:pt x="390639" y="144043"/>
                  </a:moveTo>
                  <a:lnTo>
                    <a:pt x="386803" y="144754"/>
                  </a:lnTo>
                  <a:lnTo>
                    <a:pt x="388340" y="145199"/>
                  </a:lnTo>
                  <a:lnTo>
                    <a:pt x="390105" y="144754"/>
                  </a:lnTo>
                  <a:lnTo>
                    <a:pt x="390639" y="144043"/>
                  </a:lnTo>
                  <a:close/>
                </a:path>
                <a:path w="546734" h="271779">
                  <a:moveTo>
                    <a:pt x="404342" y="156273"/>
                  </a:moveTo>
                  <a:lnTo>
                    <a:pt x="402031" y="156705"/>
                  </a:lnTo>
                  <a:lnTo>
                    <a:pt x="400380" y="159994"/>
                  </a:lnTo>
                  <a:lnTo>
                    <a:pt x="400519" y="159994"/>
                  </a:lnTo>
                  <a:lnTo>
                    <a:pt x="402526" y="161251"/>
                  </a:lnTo>
                  <a:lnTo>
                    <a:pt x="403237" y="159994"/>
                  </a:lnTo>
                  <a:lnTo>
                    <a:pt x="403275" y="157391"/>
                  </a:lnTo>
                  <a:lnTo>
                    <a:pt x="404342" y="156273"/>
                  </a:lnTo>
                  <a:close/>
                </a:path>
                <a:path w="546734" h="271779">
                  <a:moveTo>
                    <a:pt x="404825" y="156184"/>
                  </a:moveTo>
                  <a:lnTo>
                    <a:pt x="404507" y="156095"/>
                  </a:lnTo>
                  <a:lnTo>
                    <a:pt x="404342" y="156273"/>
                  </a:lnTo>
                  <a:lnTo>
                    <a:pt x="404825" y="156184"/>
                  </a:lnTo>
                  <a:close/>
                </a:path>
                <a:path w="546734" h="271779">
                  <a:moveTo>
                    <a:pt x="405028" y="155549"/>
                  </a:moveTo>
                  <a:lnTo>
                    <a:pt x="403517" y="154965"/>
                  </a:lnTo>
                  <a:lnTo>
                    <a:pt x="402856" y="155613"/>
                  </a:lnTo>
                  <a:lnTo>
                    <a:pt x="404507" y="156095"/>
                  </a:lnTo>
                  <a:lnTo>
                    <a:pt x="405028" y="155549"/>
                  </a:lnTo>
                  <a:close/>
                </a:path>
                <a:path w="546734" h="271779">
                  <a:moveTo>
                    <a:pt x="406222" y="155867"/>
                  </a:moveTo>
                  <a:lnTo>
                    <a:pt x="405384" y="155181"/>
                  </a:lnTo>
                  <a:lnTo>
                    <a:pt x="405028" y="155549"/>
                  </a:lnTo>
                  <a:lnTo>
                    <a:pt x="406196" y="156006"/>
                  </a:lnTo>
                  <a:lnTo>
                    <a:pt x="406222" y="155867"/>
                  </a:lnTo>
                  <a:close/>
                </a:path>
                <a:path w="546734" h="271779">
                  <a:moveTo>
                    <a:pt x="407289" y="153174"/>
                  </a:moveTo>
                  <a:lnTo>
                    <a:pt x="407200" y="152717"/>
                  </a:lnTo>
                  <a:lnTo>
                    <a:pt x="404850" y="153644"/>
                  </a:lnTo>
                  <a:lnTo>
                    <a:pt x="404241" y="154254"/>
                  </a:lnTo>
                  <a:lnTo>
                    <a:pt x="405384" y="155181"/>
                  </a:lnTo>
                  <a:lnTo>
                    <a:pt x="407289" y="153174"/>
                  </a:lnTo>
                  <a:close/>
                </a:path>
                <a:path w="546734" h="271779">
                  <a:moveTo>
                    <a:pt x="407555" y="159270"/>
                  </a:moveTo>
                  <a:lnTo>
                    <a:pt x="407327" y="156184"/>
                  </a:lnTo>
                  <a:lnTo>
                    <a:pt x="407276" y="155422"/>
                  </a:lnTo>
                  <a:lnTo>
                    <a:pt x="406463" y="155867"/>
                  </a:lnTo>
                  <a:lnTo>
                    <a:pt x="406412" y="156006"/>
                  </a:lnTo>
                  <a:lnTo>
                    <a:pt x="406615" y="156184"/>
                  </a:lnTo>
                  <a:lnTo>
                    <a:pt x="406196" y="156006"/>
                  </a:lnTo>
                  <a:lnTo>
                    <a:pt x="405879" y="156184"/>
                  </a:lnTo>
                  <a:lnTo>
                    <a:pt x="404990" y="159994"/>
                  </a:lnTo>
                  <a:lnTo>
                    <a:pt x="407555" y="159270"/>
                  </a:lnTo>
                  <a:close/>
                </a:path>
                <a:path w="546734" h="271779">
                  <a:moveTo>
                    <a:pt x="407568" y="155257"/>
                  </a:moveTo>
                  <a:lnTo>
                    <a:pt x="407238" y="154914"/>
                  </a:lnTo>
                  <a:lnTo>
                    <a:pt x="407276" y="155422"/>
                  </a:lnTo>
                  <a:lnTo>
                    <a:pt x="407568" y="155257"/>
                  </a:lnTo>
                  <a:close/>
                </a:path>
                <a:path w="546734" h="271779">
                  <a:moveTo>
                    <a:pt x="414350" y="138404"/>
                  </a:moveTo>
                  <a:lnTo>
                    <a:pt x="413232" y="138404"/>
                  </a:lnTo>
                  <a:lnTo>
                    <a:pt x="413105" y="138785"/>
                  </a:lnTo>
                  <a:lnTo>
                    <a:pt x="414299" y="142087"/>
                  </a:lnTo>
                  <a:lnTo>
                    <a:pt x="414350" y="138404"/>
                  </a:lnTo>
                  <a:close/>
                </a:path>
                <a:path w="546734" h="271779">
                  <a:moveTo>
                    <a:pt x="415226" y="144627"/>
                  </a:moveTo>
                  <a:lnTo>
                    <a:pt x="414350" y="142214"/>
                  </a:lnTo>
                  <a:lnTo>
                    <a:pt x="414299" y="142087"/>
                  </a:lnTo>
                  <a:lnTo>
                    <a:pt x="414299" y="142214"/>
                  </a:lnTo>
                  <a:lnTo>
                    <a:pt x="411124" y="140944"/>
                  </a:lnTo>
                  <a:lnTo>
                    <a:pt x="414197" y="144754"/>
                  </a:lnTo>
                  <a:lnTo>
                    <a:pt x="410438" y="144754"/>
                  </a:lnTo>
                  <a:lnTo>
                    <a:pt x="409587" y="147294"/>
                  </a:lnTo>
                  <a:lnTo>
                    <a:pt x="414426" y="145122"/>
                  </a:lnTo>
                  <a:lnTo>
                    <a:pt x="415226" y="144627"/>
                  </a:lnTo>
                  <a:close/>
                </a:path>
                <a:path w="546734" h="271779">
                  <a:moveTo>
                    <a:pt x="426466" y="157403"/>
                  </a:moveTo>
                  <a:lnTo>
                    <a:pt x="424942" y="155867"/>
                  </a:lnTo>
                  <a:lnTo>
                    <a:pt x="424853" y="156095"/>
                  </a:lnTo>
                  <a:lnTo>
                    <a:pt x="426466" y="157403"/>
                  </a:lnTo>
                  <a:close/>
                </a:path>
                <a:path w="546734" h="271779">
                  <a:moveTo>
                    <a:pt x="437337" y="234924"/>
                  </a:moveTo>
                  <a:lnTo>
                    <a:pt x="433336" y="233299"/>
                  </a:lnTo>
                  <a:lnTo>
                    <a:pt x="433501" y="233654"/>
                  </a:lnTo>
                  <a:lnTo>
                    <a:pt x="434771" y="234632"/>
                  </a:lnTo>
                  <a:lnTo>
                    <a:pt x="437337" y="234924"/>
                  </a:lnTo>
                  <a:close/>
                </a:path>
                <a:path w="546734" h="271779">
                  <a:moveTo>
                    <a:pt x="452107" y="130784"/>
                  </a:moveTo>
                  <a:lnTo>
                    <a:pt x="451764" y="130886"/>
                  </a:lnTo>
                  <a:lnTo>
                    <a:pt x="452031" y="131140"/>
                  </a:lnTo>
                  <a:lnTo>
                    <a:pt x="452107" y="130784"/>
                  </a:lnTo>
                  <a:close/>
                </a:path>
                <a:path w="546734" h="271779">
                  <a:moveTo>
                    <a:pt x="452843" y="129832"/>
                  </a:moveTo>
                  <a:lnTo>
                    <a:pt x="450367" y="129514"/>
                  </a:lnTo>
                  <a:lnTo>
                    <a:pt x="451561" y="130683"/>
                  </a:lnTo>
                  <a:lnTo>
                    <a:pt x="452843" y="129832"/>
                  </a:lnTo>
                  <a:close/>
                </a:path>
                <a:path w="546734" h="271779">
                  <a:moveTo>
                    <a:pt x="463042" y="126796"/>
                  </a:moveTo>
                  <a:lnTo>
                    <a:pt x="458597" y="123164"/>
                  </a:lnTo>
                  <a:lnTo>
                    <a:pt x="460895" y="127520"/>
                  </a:lnTo>
                  <a:lnTo>
                    <a:pt x="461924" y="127711"/>
                  </a:lnTo>
                  <a:lnTo>
                    <a:pt x="463042" y="126796"/>
                  </a:lnTo>
                  <a:close/>
                </a:path>
                <a:path w="546734" h="271779">
                  <a:moveTo>
                    <a:pt x="484225" y="153822"/>
                  </a:moveTo>
                  <a:lnTo>
                    <a:pt x="484149" y="153644"/>
                  </a:lnTo>
                  <a:lnTo>
                    <a:pt x="483082" y="152996"/>
                  </a:lnTo>
                  <a:lnTo>
                    <a:pt x="483133" y="153644"/>
                  </a:lnTo>
                  <a:lnTo>
                    <a:pt x="484225" y="153822"/>
                  </a:lnTo>
                  <a:close/>
                </a:path>
                <a:path w="546734" h="271779">
                  <a:moveTo>
                    <a:pt x="489331" y="161264"/>
                  </a:moveTo>
                  <a:lnTo>
                    <a:pt x="488010" y="161264"/>
                  </a:lnTo>
                  <a:lnTo>
                    <a:pt x="488276" y="161848"/>
                  </a:lnTo>
                  <a:lnTo>
                    <a:pt x="489331" y="161264"/>
                  </a:lnTo>
                  <a:close/>
                </a:path>
                <a:path w="546734" h="271779">
                  <a:moveTo>
                    <a:pt x="492912" y="201485"/>
                  </a:moveTo>
                  <a:lnTo>
                    <a:pt x="492671" y="201091"/>
                  </a:lnTo>
                  <a:lnTo>
                    <a:pt x="492391" y="201904"/>
                  </a:lnTo>
                  <a:lnTo>
                    <a:pt x="492912" y="201485"/>
                  </a:lnTo>
                  <a:close/>
                </a:path>
                <a:path w="546734" h="271779">
                  <a:moveTo>
                    <a:pt x="495465" y="205714"/>
                  </a:moveTo>
                  <a:lnTo>
                    <a:pt x="494626" y="200088"/>
                  </a:lnTo>
                  <a:lnTo>
                    <a:pt x="492912" y="201485"/>
                  </a:lnTo>
                  <a:lnTo>
                    <a:pt x="495465" y="205714"/>
                  </a:lnTo>
                  <a:close/>
                </a:path>
                <a:path w="546734" h="271779">
                  <a:moveTo>
                    <a:pt x="495566" y="198539"/>
                  </a:moveTo>
                  <a:lnTo>
                    <a:pt x="494512" y="199364"/>
                  </a:lnTo>
                  <a:lnTo>
                    <a:pt x="494626" y="200088"/>
                  </a:lnTo>
                  <a:lnTo>
                    <a:pt x="495515" y="199364"/>
                  </a:lnTo>
                  <a:lnTo>
                    <a:pt x="495566" y="198539"/>
                  </a:lnTo>
                  <a:close/>
                </a:path>
                <a:path w="546734" h="271779">
                  <a:moveTo>
                    <a:pt x="502564" y="193014"/>
                  </a:moveTo>
                  <a:lnTo>
                    <a:pt x="495465" y="190474"/>
                  </a:lnTo>
                  <a:lnTo>
                    <a:pt x="495528" y="191744"/>
                  </a:lnTo>
                  <a:lnTo>
                    <a:pt x="495642" y="196824"/>
                  </a:lnTo>
                  <a:lnTo>
                    <a:pt x="495566" y="198539"/>
                  </a:lnTo>
                  <a:lnTo>
                    <a:pt x="502564" y="193014"/>
                  </a:lnTo>
                  <a:close/>
                </a:path>
                <a:path w="546734" h="271779">
                  <a:moveTo>
                    <a:pt x="503618" y="140944"/>
                  </a:moveTo>
                  <a:lnTo>
                    <a:pt x="499325" y="138785"/>
                  </a:lnTo>
                  <a:lnTo>
                    <a:pt x="499694" y="139674"/>
                  </a:lnTo>
                  <a:lnTo>
                    <a:pt x="503593" y="141122"/>
                  </a:lnTo>
                  <a:lnTo>
                    <a:pt x="503618" y="140944"/>
                  </a:lnTo>
                  <a:close/>
                </a:path>
                <a:path w="546734" h="271779">
                  <a:moveTo>
                    <a:pt x="515226" y="67284"/>
                  </a:moveTo>
                  <a:lnTo>
                    <a:pt x="511175" y="68554"/>
                  </a:lnTo>
                  <a:lnTo>
                    <a:pt x="511822" y="69456"/>
                  </a:lnTo>
                  <a:lnTo>
                    <a:pt x="515226" y="67284"/>
                  </a:lnTo>
                  <a:close/>
                </a:path>
                <a:path w="546734" h="271779">
                  <a:moveTo>
                    <a:pt x="516216" y="110159"/>
                  </a:moveTo>
                  <a:lnTo>
                    <a:pt x="514134" y="110464"/>
                  </a:lnTo>
                  <a:lnTo>
                    <a:pt x="510311" y="111696"/>
                  </a:lnTo>
                  <a:lnTo>
                    <a:pt x="515645" y="113004"/>
                  </a:lnTo>
                  <a:lnTo>
                    <a:pt x="516216" y="110159"/>
                  </a:lnTo>
                  <a:close/>
                </a:path>
                <a:path w="546734" h="271779">
                  <a:moveTo>
                    <a:pt x="518439" y="101307"/>
                  </a:moveTo>
                  <a:lnTo>
                    <a:pt x="518020" y="101574"/>
                  </a:lnTo>
                  <a:lnTo>
                    <a:pt x="518426" y="101511"/>
                  </a:lnTo>
                  <a:lnTo>
                    <a:pt x="518439" y="101307"/>
                  </a:lnTo>
                  <a:close/>
                </a:path>
                <a:path w="546734" h="271779">
                  <a:moveTo>
                    <a:pt x="518680" y="69824"/>
                  </a:moveTo>
                  <a:lnTo>
                    <a:pt x="516343" y="68097"/>
                  </a:lnTo>
                  <a:lnTo>
                    <a:pt x="516102" y="68554"/>
                  </a:lnTo>
                  <a:lnTo>
                    <a:pt x="516839" y="70802"/>
                  </a:lnTo>
                  <a:lnTo>
                    <a:pt x="518680" y="69824"/>
                  </a:lnTo>
                  <a:close/>
                </a:path>
                <a:path w="546734" h="271779">
                  <a:moveTo>
                    <a:pt x="518718" y="63474"/>
                  </a:moveTo>
                  <a:lnTo>
                    <a:pt x="515404" y="63474"/>
                  </a:lnTo>
                  <a:lnTo>
                    <a:pt x="511759" y="64744"/>
                  </a:lnTo>
                  <a:lnTo>
                    <a:pt x="515226" y="67284"/>
                  </a:lnTo>
                  <a:lnTo>
                    <a:pt x="516343" y="68097"/>
                  </a:lnTo>
                  <a:lnTo>
                    <a:pt x="516763" y="67284"/>
                  </a:lnTo>
                  <a:lnTo>
                    <a:pt x="518718" y="63474"/>
                  </a:lnTo>
                  <a:close/>
                </a:path>
                <a:path w="546734" h="271779">
                  <a:moveTo>
                    <a:pt x="521233" y="114706"/>
                  </a:moveTo>
                  <a:lnTo>
                    <a:pt x="519861" y="115544"/>
                  </a:lnTo>
                  <a:lnTo>
                    <a:pt x="514223" y="117640"/>
                  </a:lnTo>
                  <a:lnTo>
                    <a:pt x="520522" y="116814"/>
                  </a:lnTo>
                  <a:lnTo>
                    <a:pt x="521233" y="114706"/>
                  </a:lnTo>
                  <a:close/>
                </a:path>
                <a:path w="546734" h="271779">
                  <a:moveTo>
                    <a:pt x="525094" y="78714"/>
                  </a:moveTo>
                  <a:lnTo>
                    <a:pt x="521182" y="78714"/>
                  </a:lnTo>
                  <a:lnTo>
                    <a:pt x="524954" y="80187"/>
                  </a:lnTo>
                  <a:lnTo>
                    <a:pt x="525094" y="78714"/>
                  </a:lnTo>
                  <a:close/>
                </a:path>
                <a:path w="546734" h="271779">
                  <a:moveTo>
                    <a:pt x="525919" y="96494"/>
                  </a:moveTo>
                  <a:lnTo>
                    <a:pt x="524992" y="96291"/>
                  </a:lnTo>
                  <a:lnTo>
                    <a:pt x="525373" y="96837"/>
                  </a:lnTo>
                  <a:lnTo>
                    <a:pt x="525919" y="96494"/>
                  </a:lnTo>
                  <a:close/>
                </a:path>
                <a:path w="546734" h="271779">
                  <a:moveTo>
                    <a:pt x="526135" y="229819"/>
                  </a:moveTo>
                  <a:lnTo>
                    <a:pt x="523443" y="229463"/>
                  </a:lnTo>
                  <a:lnTo>
                    <a:pt x="523176" y="228714"/>
                  </a:lnTo>
                  <a:lnTo>
                    <a:pt x="522757" y="227495"/>
                  </a:lnTo>
                  <a:lnTo>
                    <a:pt x="522744" y="226339"/>
                  </a:lnTo>
                  <a:lnTo>
                    <a:pt x="523074" y="223685"/>
                  </a:lnTo>
                  <a:lnTo>
                    <a:pt x="522325" y="223697"/>
                  </a:lnTo>
                  <a:lnTo>
                    <a:pt x="522325" y="227545"/>
                  </a:lnTo>
                  <a:lnTo>
                    <a:pt x="520433" y="228714"/>
                  </a:lnTo>
                  <a:lnTo>
                    <a:pt x="519201" y="227495"/>
                  </a:lnTo>
                  <a:lnTo>
                    <a:pt x="521119" y="226339"/>
                  </a:lnTo>
                  <a:lnTo>
                    <a:pt x="522325" y="227545"/>
                  </a:lnTo>
                  <a:lnTo>
                    <a:pt x="522325" y="223697"/>
                  </a:lnTo>
                  <a:lnTo>
                    <a:pt x="516674" y="223735"/>
                  </a:lnTo>
                  <a:lnTo>
                    <a:pt x="516356" y="227495"/>
                  </a:lnTo>
                  <a:lnTo>
                    <a:pt x="516242" y="229819"/>
                  </a:lnTo>
                  <a:lnTo>
                    <a:pt x="518464" y="234429"/>
                  </a:lnTo>
                  <a:lnTo>
                    <a:pt x="522046" y="233908"/>
                  </a:lnTo>
                  <a:lnTo>
                    <a:pt x="525081" y="232854"/>
                  </a:lnTo>
                  <a:lnTo>
                    <a:pt x="526135" y="229819"/>
                  </a:lnTo>
                  <a:close/>
                </a:path>
                <a:path w="546734" h="271779">
                  <a:moveTo>
                    <a:pt x="530987" y="96494"/>
                  </a:moveTo>
                  <a:lnTo>
                    <a:pt x="530110" y="96494"/>
                  </a:lnTo>
                  <a:lnTo>
                    <a:pt x="530440" y="97269"/>
                  </a:lnTo>
                  <a:lnTo>
                    <a:pt x="530987" y="96494"/>
                  </a:lnTo>
                  <a:close/>
                </a:path>
                <a:path w="546734" h="271779">
                  <a:moveTo>
                    <a:pt x="531749" y="189293"/>
                  </a:moveTo>
                  <a:lnTo>
                    <a:pt x="531253" y="189204"/>
                  </a:lnTo>
                  <a:lnTo>
                    <a:pt x="531634" y="189407"/>
                  </a:lnTo>
                  <a:close/>
                </a:path>
                <a:path w="546734" h="271779">
                  <a:moveTo>
                    <a:pt x="533069" y="221399"/>
                  </a:moveTo>
                  <a:lnTo>
                    <a:pt x="532269" y="220611"/>
                  </a:lnTo>
                  <a:lnTo>
                    <a:pt x="531850" y="220179"/>
                  </a:lnTo>
                  <a:lnTo>
                    <a:pt x="529945" y="221348"/>
                  </a:lnTo>
                  <a:lnTo>
                    <a:pt x="530733" y="222148"/>
                  </a:lnTo>
                  <a:lnTo>
                    <a:pt x="531164" y="222567"/>
                  </a:lnTo>
                  <a:lnTo>
                    <a:pt x="533069" y="221399"/>
                  </a:lnTo>
                  <a:close/>
                </a:path>
                <a:path w="546734" h="271779">
                  <a:moveTo>
                    <a:pt x="533882" y="209118"/>
                  </a:moveTo>
                  <a:lnTo>
                    <a:pt x="529310" y="212064"/>
                  </a:lnTo>
                  <a:lnTo>
                    <a:pt x="524598" y="218414"/>
                  </a:lnTo>
                  <a:lnTo>
                    <a:pt x="526465" y="220954"/>
                  </a:lnTo>
                  <a:lnTo>
                    <a:pt x="524878" y="227304"/>
                  </a:lnTo>
                  <a:lnTo>
                    <a:pt x="527659" y="228574"/>
                  </a:lnTo>
                  <a:lnTo>
                    <a:pt x="530631" y="223494"/>
                  </a:lnTo>
                  <a:lnTo>
                    <a:pt x="527075" y="223494"/>
                  </a:lnTo>
                  <a:lnTo>
                    <a:pt x="526135" y="218414"/>
                  </a:lnTo>
                  <a:lnTo>
                    <a:pt x="531368" y="213334"/>
                  </a:lnTo>
                  <a:lnTo>
                    <a:pt x="533882" y="209118"/>
                  </a:lnTo>
                  <a:close/>
                </a:path>
                <a:path w="546734" h="271779">
                  <a:moveTo>
                    <a:pt x="535228" y="208254"/>
                  </a:moveTo>
                  <a:lnTo>
                    <a:pt x="535089" y="207098"/>
                  </a:lnTo>
                  <a:lnTo>
                    <a:pt x="533882" y="209118"/>
                  </a:lnTo>
                  <a:lnTo>
                    <a:pt x="535228" y="208254"/>
                  </a:lnTo>
                  <a:close/>
                </a:path>
                <a:path w="546734" h="271779">
                  <a:moveTo>
                    <a:pt x="536867" y="187934"/>
                  </a:moveTo>
                  <a:lnTo>
                    <a:pt x="535266" y="185394"/>
                  </a:lnTo>
                  <a:lnTo>
                    <a:pt x="527532" y="177774"/>
                  </a:lnTo>
                  <a:lnTo>
                    <a:pt x="527672" y="184137"/>
                  </a:lnTo>
                  <a:lnTo>
                    <a:pt x="528929" y="185394"/>
                  </a:lnTo>
                  <a:lnTo>
                    <a:pt x="533984" y="186664"/>
                  </a:lnTo>
                  <a:lnTo>
                    <a:pt x="531749" y="189293"/>
                  </a:lnTo>
                  <a:lnTo>
                    <a:pt x="535444" y="189941"/>
                  </a:lnTo>
                  <a:lnTo>
                    <a:pt x="536206" y="189204"/>
                  </a:lnTo>
                  <a:lnTo>
                    <a:pt x="536867" y="187934"/>
                  </a:lnTo>
                  <a:close/>
                </a:path>
                <a:path w="546734" h="271779">
                  <a:moveTo>
                    <a:pt x="538175" y="97129"/>
                  </a:moveTo>
                  <a:lnTo>
                    <a:pt x="535101" y="95224"/>
                  </a:lnTo>
                  <a:lnTo>
                    <a:pt x="529450" y="90144"/>
                  </a:lnTo>
                  <a:lnTo>
                    <a:pt x="527659" y="81254"/>
                  </a:lnTo>
                  <a:lnTo>
                    <a:pt x="524954" y="80187"/>
                  </a:lnTo>
                  <a:lnTo>
                    <a:pt x="524065" y="88874"/>
                  </a:lnTo>
                  <a:lnTo>
                    <a:pt x="530733" y="92684"/>
                  </a:lnTo>
                  <a:lnTo>
                    <a:pt x="528066" y="95224"/>
                  </a:lnTo>
                  <a:lnTo>
                    <a:pt x="531876" y="95224"/>
                  </a:lnTo>
                  <a:lnTo>
                    <a:pt x="530987" y="96494"/>
                  </a:lnTo>
                  <a:lnTo>
                    <a:pt x="535343" y="96494"/>
                  </a:lnTo>
                  <a:lnTo>
                    <a:pt x="538175" y="97129"/>
                  </a:lnTo>
                  <a:close/>
                </a:path>
                <a:path w="546734" h="271779">
                  <a:moveTo>
                    <a:pt x="538403" y="190474"/>
                  </a:moveTo>
                  <a:lnTo>
                    <a:pt x="535444" y="189941"/>
                  </a:lnTo>
                  <a:lnTo>
                    <a:pt x="534911" y="190474"/>
                  </a:lnTo>
                  <a:lnTo>
                    <a:pt x="533577" y="190474"/>
                  </a:lnTo>
                  <a:lnTo>
                    <a:pt x="538162" y="192989"/>
                  </a:lnTo>
                  <a:lnTo>
                    <a:pt x="538403" y="190474"/>
                  </a:lnTo>
                  <a:close/>
                </a:path>
                <a:path w="546734" h="271779">
                  <a:moveTo>
                    <a:pt x="540512" y="194284"/>
                  </a:moveTo>
                  <a:lnTo>
                    <a:pt x="538162" y="192989"/>
                  </a:lnTo>
                  <a:lnTo>
                    <a:pt x="537959" y="194906"/>
                  </a:lnTo>
                  <a:lnTo>
                    <a:pt x="540512" y="194284"/>
                  </a:lnTo>
                  <a:close/>
                </a:path>
                <a:path w="546734" h="271779">
                  <a:moveTo>
                    <a:pt x="540981" y="97764"/>
                  </a:moveTo>
                  <a:lnTo>
                    <a:pt x="538175" y="97129"/>
                  </a:lnTo>
                  <a:lnTo>
                    <a:pt x="540270" y="98425"/>
                  </a:lnTo>
                  <a:lnTo>
                    <a:pt x="540981" y="97764"/>
                  </a:lnTo>
                  <a:close/>
                </a:path>
                <a:path w="546734" h="271779">
                  <a:moveTo>
                    <a:pt x="541312" y="112864"/>
                  </a:moveTo>
                  <a:lnTo>
                    <a:pt x="540905" y="111734"/>
                  </a:lnTo>
                  <a:lnTo>
                    <a:pt x="539991" y="109194"/>
                  </a:lnTo>
                  <a:lnTo>
                    <a:pt x="539521" y="107924"/>
                  </a:lnTo>
                  <a:lnTo>
                    <a:pt x="534593" y="105740"/>
                  </a:lnTo>
                  <a:lnTo>
                    <a:pt x="534593" y="113004"/>
                  </a:lnTo>
                  <a:lnTo>
                    <a:pt x="532688" y="114274"/>
                  </a:lnTo>
                  <a:lnTo>
                    <a:pt x="531482" y="113004"/>
                  </a:lnTo>
                  <a:lnTo>
                    <a:pt x="533374" y="111734"/>
                  </a:lnTo>
                  <a:lnTo>
                    <a:pt x="533806" y="111734"/>
                  </a:lnTo>
                  <a:lnTo>
                    <a:pt x="534593" y="113004"/>
                  </a:lnTo>
                  <a:lnTo>
                    <a:pt x="534593" y="105740"/>
                  </a:lnTo>
                  <a:lnTo>
                    <a:pt x="533819" y="105384"/>
                  </a:lnTo>
                  <a:lnTo>
                    <a:pt x="529310" y="107924"/>
                  </a:lnTo>
                  <a:lnTo>
                    <a:pt x="529209" y="102844"/>
                  </a:lnTo>
                  <a:lnTo>
                    <a:pt x="532815" y="102844"/>
                  </a:lnTo>
                  <a:lnTo>
                    <a:pt x="532282" y="101574"/>
                  </a:lnTo>
                  <a:lnTo>
                    <a:pt x="531736" y="100304"/>
                  </a:lnTo>
                  <a:lnTo>
                    <a:pt x="531190" y="99034"/>
                  </a:lnTo>
                  <a:lnTo>
                    <a:pt x="530440" y="97269"/>
                  </a:lnTo>
                  <a:lnTo>
                    <a:pt x="529209" y="99034"/>
                  </a:lnTo>
                  <a:lnTo>
                    <a:pt x="526008" y="97764"/>
                  </a:lnTo>
                  <a:lnTo>
                    <a:pt x="525373" y="96837"/>
                  </a:lnTo>
                  <a:lnTo>
                    <a:pt x="520738" y="99822"/>
                  </a:lnTo>
                  <a:lnTo>
                    <a:pt x="521931" y="100304"/>
                  </a:lnTo>
                  <a:lnTo>
                    <a:pt x="523265" y="100749"/>
                  </a:lnTo>
                  <a:lnTo>
                    <a:pt x="526135" y="100304"/>
                  </a:lnTo>
                  <a:lnTo>
                    <a:pt x="525678" y="101574"/>
                  </a:lnTo>
                  <a:lnTo>
                    <a:pt x="523862" y="100965"/>
                  </a:lnTo>
                  <a:lnTo>
                    <a:pt x="523862" y="104114"/>
                  </a:lnTo>
                  <a:lnTo>
                    <a:pt x="521957" y="105384"/>
                  </a:lnTo>
                  <a:lnTo>
                    <a:pt x="520738" y="104114"/>
                  </a:lnTo>
                  <a:lnTo>
                    <a:pt x="522643" y="102844"/>
                  </a:lnTo>
                  <a:lnTo>
                    <a:pt x="523074" y="102844"/>
                  </a:lnTo>
                  <a:lnTo>
                    <a:pt x="523862" y="104114"/>
                  </a:lnTo>
                  <a:lnTo>
                    <a:pt x="523862" y="100965"/>
                  </a:lnTo>
                  <a:lnTo>
                    <a:pt x="523265" y="100749"/>
                  </a:lnTo>
                  <a:lnTo>
                    <a:pt x="518426" y="101511"/>
                  </a:lnTo>
                  <a:lnTo>
                    <a:pt x="518020" y="101574"/>
                  </a:lnTo>
                  <a:lnTo>
                    <a:pt x="515404" y="101574"/>
                  </a:lnTo>
                  <a:lnTo>
                    <a:pt x="515442" y="100304"/>
                  </a:lnTo>
                  <a:lnTo>
                    <a:pt x="518464" y="100304"/>
                  </a:lnTo>
                  <a:lnTo>
                    <a:pt x="518439" y="101307"/>
                  </a:lnTo>
                  <a:lnTo>
                    <a:pt x="520738" y="99822"/>
                  </a:lnTo>
                  <a:lnTo>
                    <a:pt x="518744" y="99034"/>
                  </a:lnTo>
                  <a:lnTo>
                    <a:pt x="520001" y="95224"/>
                  </a:lnTo>
                  <a:lnTo>
                    <a:pt x="524992" y="96291"/>
                  </a:lnTo>
                  <a:lnTo>
                    <a:pt x="524243" y="95224"/>
                  </a:lnTo>
                  <a:lnTo>
                    <a:pt x="521538" y="93954"/>
                  </a:lnTo>
                  <a:lnTo>
                    <a:pt x="522719" y="92684"/>
                  </a:lnTo>
                  <a:lnTo>
                    <a:pt x="523176" y="90144"/>
                  </a:lnTo>
                  <a:lnTo>
                    <a:pt x="523125" y="88874"/>
                  </a:lnTo>
                  <a:lnTo>
                    <a:pt x="523074" y="87604"/>
                  </a:lnTo>
                  <a:lnTo>
                    <a:pt x="522782" y="86334"/>
                  </a:lnTo>
                  <a:lnTo>
                    <a:pt x="521538" y="87604"/>
                  </a:lnTo>
                  <a:lnTo>
                    <a:pt x="521169" y="86334"/>
                  </a:lnTo>
                  <a:lnTo>
                    <a:pt x="520788" y="85064"/>
                  </a:lnTo>
                  <a:lnTo>
                    <a:pt x="520407" y="83794"/>
                  </a:lnTo>
                  <a:lnTo>
                    <a:pt x="516496" y="82524"/>
                  </a:lnTo>
                  <a:lnTo>
                    <a:pt x="515772" y="79984"/>
                  </a:lnTo>
                  <a:lnTo>
                    <a:pt x="515404" y="78714"/>
                  </a:lnTo>
                  <a:lnTo>
                    <a:pt x="521182" y="78714"/>
                  </a:lnTo>
                  <a:lnTo>
                    <a:pt x="517944" y="77444"/>
                  </a:lnTo>
                  <a:lnTo>
                    <a:pt x="521538" y="76174"/>
                  </a:lnTo>
                  <a:lnTo>
                    <a:pt x="526288" y="77444"/>
                  </a:lnTo>
                  <a:lnTo>
                    <a:pt x="522376" y="74904"/>
                  </a:lnTo>
                  <a:lnTo>
                    <a:pt x="519264" y="72898"/>
                  </a:lnTo>
                  <a:lnTo>
                    <a:pt x="519264" y="76174"/>
                  </a:lnTo>
                  <a:lnTo>
                    <a:pt x="517359" y="77444"/>
                  </a:lnTo>
                  <a:lnTo>
                    <a:pt x="516140" y="76174"/>
                  </a:lnTo>
                  <a:lnTo>
                    <a:pt x="518045" y="74904"/>
                  </a:lnTo>
                  <a:lnTo>
                    <a:pt x="518464" y="76174"/>
                  </a:lnTo>
                  <a:lnTo>
                    <a:pt x="519264" y="76174"/>
                  </a:lnTo>
                  <a:lnTo>
                    <a:pt x="519264" y="72898"/>
                  </a:lnTo>
                  <a:lnTo>
                    <a:pt x="518452" y="72364"/>
                  </a:lnTo>
                  <a:lnTo>
                    <a:pt x="516928" y="71094"/>
                  </a:lnTo>
                  <a:lnTo>
                    <a:pt x="516839" y="70802"/>
                  </a:lnTo>
                  <a:lnTo>
                    <a:pt x="513867" y="72364"/>
                  </a:lnTo>
                  <a:lnTo>
                    <a:pt x="512978" y="71094"/>
                  </a:lnTo>
                  <a:lnTo>
                    <a:pt x="512330" y="70180"/>
                  </a:lnTo>
                  <a:lnTo>
                    <a:pt x="512330" y="96494"/>
                  </a:lnTo>
                  <a:lnTo>
                    <a:pt x="510794" y="100304"/>
                  </a:lnTo>
                  <a:lnTo>
                    <a:pt x="509244" y="97764"/>
                  </a:lnTo>
                  <a:lnTo>
                    <a:pt x="506145" y="92684"/>
                  </a:lnTo>
                  <a:lnTo>
                    <a:pt x="503135" y="92684"/>
                  </a:lnTo>
                  <a:lnTo>
                    <a:pt x="505231" y="88874"/>
                  </a:lnTo>
                  <a:lnTo>
                    <a:pt x="509447" y="96494"/>
                  </a:lnTo>
                  <a:lnTo>
                    <a:pt x="512330" y="96494"/>
                  </a:lnTo>
                  <a:lnTo>
                    <a:pt x="512330" y="70180"/>
                  </a:lnTo>
                  <a:lnTo>
                    <a:pt x="512165" y="69951"/>
                  </a:lnTo>
                  <a:lnTo>
                    <a:pt x="512165" y="73634"/>
                  </a:lnTo>
                  <a:lnTo>
                    <a:pt x="510832" y="73888"/>
                  </a:lnTo>
                  <a:lnTo>
                    <a:pt x="510832" y="83794"/>
                  </a:lnTo>
                  <a:lnTo>
                    <a:pt x="510476" y="85064"/>
                  </a:lnTo>
                  <a:lnTo>
                    <a:pt x="509714" y="83794"/>
                  </a:lnTo>
                  <a:lnTo>
                    <a:pt x="508165" y="81254"/>
                  </a:lnTo>
                  <a:lnTo>
                    <a:pt x="507657" y="79984"/>
                  </a:lnTo>
                  <a:lnTo>
                    <a:pt x="509270" y="81254"/>
                  </a:lnTo>
                  <a:lnTo>
                    <a:pt x="510832" y="83794"/>
                  </a:lnTo>
                  <a:lnTo>
                    <a:pt x="510832" y="73888"/>
                  </a:lnTo>
                  <a:lnTo>
                    <a:pt x="505371" y="74904"/>
                  </a:lnTo>
                  <a:lnTo>
                    <a:pt x="506196" y="77444"/>
                  </a:lnTo>
                  <a:lnTo>
                    <a:pt x="502399" y="76504"/>
                  </a:lnTo>
                  <a:lnTo>
                    <a:pt x="502399" y="82524"/>
                  </a:lnTo>
                  <a:lnTo>
                    <a:pt x="502399" y="106654"/>
                  </a:lnTo>
                  <a:lnTo>
                    <a:pt x="500494" y="107924"/>
                  </a:lnTo>
                  <a:lnTo>
                    <a:pt x="499275" y="106654"/>
                  </a:lnTo>
                  <a:lnTo>
                    <a:pt x="501167" y="105384"/>
                  </a:lnTo>
                  <a:lnTo>
                    <a:pt x="501599" y="106654"/>
                  </a:lnTo>
                  <a:lnTo>
                    <a:pt x="502399" y="106654"/>
                  </a:lnTo>
                  <a:lnTo>
                    <a:pt x="502399" y="82524"/>
                  </a:lnTo>
                  <a:lnTo>
                    <a:pt x="500494" y="83794"/>
                  </a:lnTo>
                  <a:lnTo>
                    <a:pt x="499275" y="82524"/>
                  </a:lnTo>
                  <a:lnTo>
                    <a:pt x="501167" y="81254"/>
                  </a:lnTo>
                  <a:lnTo>
                    <a:pt x="501599" y="81254"/>
                  </a:lnTo>
                  <a:lnTo>
                    <a:pt x="502399" y="82524"/>
                  </a:lnTo>
                  <a:lnTo>
                    <a:pt x="502399" y="76504"/>
                  </a:lnTo>
                  <a:lnTo>
                    <a:pt x="501116" y="76174"/>
                  </a:lnTo>
                  <a:lnTo>
                    <a:pt x="507911" y="73634"/>
                  </a:lnTo>
                  <a:lnTo>
                    <a:pt x="507733" y="72364"/>
                  </a:lnTo>
                  <a:lnTo>
                    <a:pt x="512165" y="73634"/>
                  </a:lnTo>
                  <a:lnTo>
                    <a:pt x="512165" y="69951"/>
                  </a:lnTo>
                  <a:lnTo>
                    <a:pt x="511822" y="69456"/>
                  </a:lnTo>
                  <a:lnTo>
                    <a:pt x="509270" y="71094"/>
                  </a:lnTo>
                  <a:lnTo>
                    <a:pt x="508381" y="68554"/>
                  </a:lnTo>
                  <a:lnTo>
                    <a:pt x="511124" y="62204"/>
                  </a:lnTo>
                  <a:lnTo>
                    <a:pt x="507733" y="62204"/>
                  </a:lnTo>
                  <a:lnTo>
                    <a:pt x="505460" y="64744"/>
                  </a:lnTo>
                  <a:lnTo>
                    <a:pt x="504736" y="69824"/>
                  </a:lnTo>
                  <a:lnTo>
                    <a:pt x="501599" y="72364"/>
                  </a:lnTo>
                  <a:lnTo>
                    <a:pt x="492404" y="77368"/>
                  </a:lnTo>
                  <a:lnTo>
                    <a:pt x="492404" y="83794"/>
                  </a:lnTo>
                  <a:lnTo>
                    <a:pt x="492391" y="85064"/>
                  </a:lnTo>
                  <a:lnTo>
                    <a:pt x="492099" y="86334"/>
                  </a:lnTo>
                  <a:lnTo>
                    <a:pt x="490855" y="85064"/>
                  </a:lnTo>
                  <a:lnTo>
                    <a:pt x="491147" y="82524"/>
                  </a:lnTo>
                  <a:lnTo>
                    <a:pt x="492404" y="83794"/>
                  </a:lnTo>
                  <a:lnTo>
                    <a:pt x="492404" y="77368"/>
                  </a:lnTo>
                  <a:lnTo>
                    <a:pt x="490118" y="78613"/>
                  </a:lnTo>
                  <a:lnTo>
                    <a:pt x="490118" y="126974"/>
                  </a:lnTo>
                  <a:lnTo>
                    <a:pt x="488226" y="128244"/>
                  </a:lnTo>
                  <a:lnTo>
                    <a:pt x="486994" y="126974"/>
                  </a:lnTo>
                  <a:lnTo>
                    <a:pt x="488899" y="125704"/>
                  </a:lnTo>
                  <a:lnTo>
                    <a:pt x="489331" y="125704"/>
                  </a:lnTo>
                  <a:lnTo>
                    <a:pt x="490118" y="126974"/>
                  </a:lnTo>
                  <a:lnTo>
                    <a:pt x="490118" y="78613"/>
                  </a:lnTo>
                  <a:lnTo>
                    <a:pt x="489927" y="78714"/>
                  </a:lnTo>
                  <a:lnTo>
                    <a:pt x="488594" y="80213"/>
                  </a:lnTo>
                  <a:lnTo>
                    <a:pt x="488594" y="105384"/>
                  </a:lnTo>
                  <a:lnTo>
                    <a:pt x="486689" y="106654"/>
                  </a:lnTo>
                  <a:lnTo>
                    <a:pt x="485470" y="105384"/>
                  </a:lnTo>
                  <a:lnTo>
                    <a:pt x="487375" y="104114"/>
                  </a:lnTo>
                  <a:lnTo>
                    <a:pt x="487794" y="104114"/>
                  </a:lnTo>
                  <a:lnTo>
                    <a:pt x="488594" y="105384"/>
                  </a:lnTo>
                  <a:lnTo>
                    <a:pt x="488594" y="80213"/>
                  </a:lnTo>
                  <a:lnTo>
                    <a:pt x="485521" y="83667"/>
                  </a:lnTo>
                  <a:lnTo>
                    <a:pt x="485521" y="99034"/>
                  </a:lnTo>
                  <a:lnTo>
                    <a:pt x="483616" y="100304"/>
                  </a:lnTo>
                  <a:lnTo>
                    <a:pt x="482396" y="99034"/>
                  </a:lnTo>
                  <a:lnTo>
                    <a:pt x="484301" y="97764"/>
                  </a:lnTo>
                  <a:lnTo>
                    <a:pt x="484733" y="99034"/>
                  </a:lnTo>
                  <a:lnTo>
                    <a:pt x="485521" y="99034"/>
                  </a:lnTo>
                  <a:lnTo>
                    <a:pt x="485521" y="83667"/>
                  </a:lnTo>
                  <a:lnTo>
                    <a:pt x="480923" y="88836"/>
                  </a:lnTo>
                  <a:lnTo>
                    <a:pt x="480923" y="143484"/>
                  </a:lnTo>
                  <a:lnTo>
                    <a:pt x="479831" y="144221"/>
                  </a:lnTo>
                  <a:lnTo>
                    <a:pt x="479831" y="148564"/>
                  </a:lnTo>
                  <a:lnTo>
                    <a:pt x="474878" y="154914"/>
                  </a:lnTo>
                  <a:lnTo>
                    <a:pt x="476605" y="151104"/>
                  </a:lnTo>
                  <a:lnTo>
                    <a:pt x="477177" y="149834"/>
                  </a:lnTo>
                  <a:lnTo>
                    <a:pt x="477570" y="146024"/>
                  </a:lnTo>
                  <a:lnTo>
                    <a:pt x="478599" y="147294"/>
                  </a:lnTo>
                  <a:lnTo>
                    <a:pt x="479831" y="148564"/>
                  </a:lnTo>
                  <a:lnTo>
                    <a:pt x="479831" y="144221"/>
                  </a:lnTo>
                  <a:lnTo>
                    <a:pt x="479018" y="144754"/>
                  </a:lnTo>
                  <a:lnTo>
                    <a:pt x="477799" y="143484"/>
                  </a:lnTo>
                  <a:lnTo>
                    <a:pt x="479704" y="142214"/>
                  </a:lnTo>
                  <a:lnTo>
                    <a:pt x="480123" y="143484"/>
                  </a:lnTo>
                  <a:lnTo>
                    <a:pt x="480923" y="143484"/>
                  </a:lnTo>
                  <a:lnTo>
                    <a:pt x="480923" y="88836"/>
                  </a:lnTo>
                  <a:lnTo>
                    <a:pt x="477850" y="95351"/>
                  </a:lnTo>
                  <a:lnTo>
                    <a:pt x="477850" y="142214"/>
                  </a:lnTo>
                  <a:lnTo>
                    <a:pt x="475957" y="143484"/>
                  </a:lnTo>
                  <a:lnTo>
                    <a:pt x="474738" y="142214"/>
                  </a:lnTo>
                  <a:lnTo>
                    <a:pt x="476631" y="140944"/>
                  </a:lnTo>
                  <a:lnTo>
                    <a:pt x="477062" y="140944"/>
                  </a:lnTo>
                  <a:lnTo>
                    <a:pt x="477850" y="142214"/>
                  </a:lnTo>
                  <a:lnTo>
                    <a:pt x="477850" y="95351"/>
                  </a:lnTo>
                  <a:lnTo>
                    <a:pt x="474929" y="101574"/>
                  </a:lnTo>
                  <a:lnTo>
                    <a:pt x="473252" y="111950"/>
                  </a:lnTo>
                  <a:lnTo>
                    <a:pt x="473252" y="129514"/>
                  </a:lnTo>
                  <a:lnTo>
                    <a:pt x="471347" y="130784"/>
                  </a:lnTo>
                  <a:lnTo>
                    <a:pt x="470128" y="129514"/>
                  </a:lnTo>
                  <a:lnTo>
                    <a:pt x="472033" y="128244"/>
                  </a:lnTo>
                  <a:lnTo>
                    <a:pt x="472465" y="129514"/>
                  </a:lnTo>
                  <a:lnTo>
                    <a:pt x="473252" y="129514"/>
                  </a:lnTo>
                  <a:lnTo>
                    <a:pt x="473252" y="111950"/>
                  </a:lnTo>
                  <a:lnTo>
                    <a:pt x="472465" y="116814"/>
                  </a:lnTo>
                  <a:lnTo>
                    <a:pt x="468541" y="118084"/>
                  </a:lnTo>
                  <a:lnTo>
                    <a:pt x="470560" y="120624"/>
                  </a:lnTo>
                  <a:lnTo>
                    <a:pt x="469455" y="121539"/>
                  </a:lnTo>
                  <a:lnTo>
                    <a:pt x="469455" y="151104"/>
                  </a:lnTo>
                  <a:lnTo>
                    <a:pt x="460603" y="159994"/>
                  </a:lnTo>
                  <a:lnTo>
                    <a:pt x="464794" y="154914"/>
                  </a:lnTo>
                  <a:lnTo>
                    <a:pt x="469455" y="151104"/>
                  </a:lnTo>
                  <a:lnTo>
                    <a:pt x="469455" y="121539"/>
                  </a:lnTo>
                  <a:lnTo>
                    <a:pt x="463042" y="126796"/>
                  </a:lnTo>
                  <a:lnTo>
                    <a:pt x="464794" y="128244"/>
                  </a:lnTo>
                  <a:lnTo>
                    <a:pt x="461924" y="127711"/>
                  </a:lnTo>
                  <a:lnTo>
                    <a:pt x="461276" y="128244"/>
                  </a:lnTo>
                  <a:lnTo>
                    <a:pt x="460895" y="127520"/>
                  </a:lnTo>
                  <a:lnTo>
                    <a:pt x="457949" y="126974"/>
                  </a:lnTo>
                  <a:lnTo>
                    <a:pt x="450964" y="124434"/>
                  </a:lnTo>
                  <a:lnTo>
                    <a:pt x="444855" y="128244"/>
                  </a:lnTo>
                  <a:lnTo>
                    <a:pt x="441680" y="128244"/>
                  </a:lnTo>
                  <a:lnTo>
                    <a:pt x="434784" y="125704"/>
                  </a:lnTo>
                  <a:lnTo>
                    <a:pt x="434124" y="129514"/>
                  </a:lnTo>
                  <a:lnTo>
                    <a:pt x="447929" y="129514"/>
                  </a:lnTo>
                  <a:lnTo>
                    <a:pt x="447941" y="132054"/>
                  </a:lnTo>
                  <a:lnTo>
                    <a:pt x="451764" y="130886"/>
                  </a:lnTo>
                  <a:lnTo>
                    <a:pt x="451561" y="130683"/>
                  </a:lnTo>
                  <a:lnTo>
                    <a:pt x="451408" y="130784"/>
                  </a:lnTo>
                  <a:lnTo>
                    <a:pt x="450189" y="129514"/>
                  </a:lnTo>
                  <a:lnTo>
                    <a:pt x="452094" y="128244"/>
                  </a:lnTo>
                  <a:lnTo>
                    <a:pt x="452526" y="129514"/>
                  </a:lnTo>
                  <a:lnTo>
                    <a:pt x="453313" y="129514"/>
                  </a:lnTo>
                  <a:lnTo>
                    <a:pt x="452843" y="129832"/>
                  </a:lnTo>
                  <a:lnTo>
                    <a:pt x="460197" y="130784"/>
                  </a:lnTo>
                  <a:lnTo>
                    <a:pt x="459663" y="131597"/>
                  </a:lnTo>
                  <a:lnTo>
                    <a:pt x="459663" y="154914"/>
                  </a:lnTo>
                  <a:lnTo>
                    <a:pt x="457974" y="152374"/>
                  </a:lnTo>
                  <a:lnTo>
                    <a:pt x="457123" y="151104"/>
                  </a:lnTo>
                  <a:lnTo>
                    <a:pt x="457212" y="150545"/>
                  </a:lnTo>
                  <a:lnTo>
                    <a:pt x="455587" y="147662"/>
                  </a:lnTo>
                  <a:lnTo>
                    <a:pt x="455587" y="152374"/>
                  </a:lnTo>
                  <a:lnTo>
                    <a:pt x="455549" y="153822"/>
                  </a:lnTo>
                  <a:lnTo>
                    <a:pt x="455295" y="154914"/>
                  </a:lnTo>
                  <a:lnTo>
                    <a:pt x="454050" y="154914"/>
                  </a:lnTo>
                  <a:lnTo>
                    <a:pt x="454177" y="153174"/>
                  </a:lnTo>
                  <a:lnTo>
                    <a:pt x="454355" y="152374"/>
                  </a:lnTo>
                  <a:lnTo>
                    <a:pt x="455587" y="152374"/>
                  </a:lnTo>
                  <a:lnTo>
                    <a:pt x="455587" y="147662"/>
                  </a:lnTo>
                  <a:lnTo>
                    <a:pt x="454672" y="146024"/>
                  </a:lnTo>
                  <a:lnTo>
                    <a:pt x="453313" y="146024"/>
                  </a:lnTo>
                  <a:lnTo>
                    <a:pt x="453313" y="158724"/>
                  </a:lnTo>
                  <a:lnTo>
                    <a:pt x="451408" y="159994"/>
                  </a:lnTo>
                  <a:lnTo>
                    <a:pt x="450189" y="158724"/>
                  </a:lnTo>
                  <a:lnTo>
                    <a:pt x="452094" y="157454"/>
                  </a:lnTo>
                  <a:lnTo>
                    <a:pt x="452526" y="158724"/>
                  </a:lnTo>
                  <a:lnTo>
                    <a:pt x="453313" y="158724"/>
                  </a:lnTo>
                  <a:lnTo>
                    <a:pt x="453313" y="146024"/>
                  </a:lnTo>
                  <a:lnTo>
                    <a:pt x="452526" y="146024"/>
                  </a:lnTo>
                  <a:lnTo>
                    <a:pt x="453097" y="144754"/>
                  </a:lnTo>
                  <a:lnTo>
                    <a:pt x="454240" y="142214"/>
                  </a:lnTo>
                  <a:lnTo>
                    <a:pt x="457517" y="148564"/>
                  </a:lnTo>
                  <a:lnTo>
                    <a:pt x="457212" y="150545"/>
                  </a:lnTo>
                  <a:lnTo>
                    <a:pt x="459663" y="154914"/>
                  </a:lnTo>
                  <a:lnTo>
                    <a:pt x="459663" y="131597"/>
                  </a:lnTo>
                  <a:lnTo>
                    <a:pt x="456819" y="135864"/>
                  </a:lnTo>
                  <a:lnTo>
                    <a:pt x="452031" y="131140"/>
                  </a:lnTo>
                  <a:lnTo>
                    <a:pt x="450989" y="135864"/>
                  </a:lnTo>
                  <a:lnTo>
                    <a:pt x="449453" y="136042"/>
                  </a:lnTo>
                  <a:lnTo>
                    <a:pt x="449453" y="143484"/>
                  </a:lnTo>
                  <a:lnTo>
                    <a:pt x="449414" y="144754"/>
                  </a:lnTo>
                  <a:lnTo>
                    <a:pt x="446392" y="144754"/>
                  </a:lnTo>
                  <a:lnTo>
                    <a:pt x="446430" y="143484"/>
                  </a:lnTo>
                  <a:lnTo>
                    <a:pt x="449453" y="143484"/>
                  </a:lnTo>
                  <a:lnTo>
                    <a:pt x="449453" y="136042"/>
                  </a:lnTo>
                  <a:lnTo>
                    <a:pt x="444119" y="136626"/>
                  </a:lnTo>
                  <a:lnTo>
                    <a:pt x="444119" y="143484"/>
                  </a:lnTo>
                  <a:lnTo>
                    <a:pt x="442214" y="144754"/>
                  </a:lnTo>
                  <a:lnTo>
                    <a:pt x="440994" y="143484"/>
                  </a:lnTo>
                  <a:lnTo>
                    <a:pt x="442899" y="142214"/>
                  </a:lnTo>
                  <a:lnTo>
                    <a:pt x="443331" y="143484"/>
                  </a:lnTo>
                  <a:lnTo>
                    <a:pt x="444119" y="143484"/>
                  </a:lnTo>
                  <a:lnTo>
                    <a:pt x="444119" y="136626"/>
                  </a:lnTo>
                  <a:lnTo>
                    <a:pt x="439432" y="137134"/>
                  </a:lnTo>
                  <a:lnTo>
                    <a:pt x="436105" y="136779"/>
                  </a:lnTo>
                  <a:lnTo>
                    <a:pt x="436105" y="142214"/>
                  </a:lnTo>
                  <a:lnTo>
                    <a:pt x="433133" y="144360"/>
                  </a:lnTo>
                  <a:lnTo>
                    <a:pt x="433133" y="157454"/>
                  </a:lnTo>
                  <a:lnTo>
                    <a:pt x="424281" y="166344"/>
                  </a:lnTo>
                  <a:lnTo>
                    <a:pt x="428002" y="161251"/>
                  </a:lnTo>
                  <a:lnTo>
                    <a:pt x="433133" y="157454"/>
                  </a:lnTo>
                  <a:lnTo>
                    <a:pt x="433133" y="144360"/>
                  </a:lnTo>
                  <a:lnTo>
                    <a:pt x="432600" y="144754"/>
                  </a:lnTo>
                  <a:lnTo>
                    <a:pt x="432600" y="152374"/>
                  </a:lnTo>
                  <a:lnTo>
                    <a:pt x="432549" y="153822"/>
                  </a:lnTo>
                  <a:lnTo>
                    <a:pt x="432295" y="154914"/>
                  </a:lnTo>
                  <a:lnTo>
                    <a:pt x="431050" y="154914"/>
                  </a:lnTo>
                  <a:lnTo>
                    <a:pt x="431165" y="153174"/>
                  </a:lnTo>
                  <a:lnTo>
                    <a:pt x="431342" y="152374"/>
                  </a:lnTo>
                  <a:lnTo>
                    <a:pt x="432600" y="152374"/>
                  </a:lnTo>
                  <a:lnTo>
                    <a:pt x="432600" y="144754"/>
                  </a:lnTo>
                  <a:lnTo>
                    <a:pt x="431723" y="145059"/>
                  </a:lnTo>
                  <a:lnTo>
                    <a:pt x="431190" y="145415"/>
                  </a:lnTo>
                  <a:lnTo>
                    <a:pt x="431190" y="152374"/>
                  </a:lnTo>
                  <a:lnTo>
                    <a:pt x="427990" y="153644"/>
                  </a:lnTo>
                  <a:lnTo>
                    <a:pt x="427710" y="154914"/>
                  </a:lnTo>
                  <a:lnTo>
                    <a:pt x="429526" y="154914"/>
                  </a:lnTo>
                  <a:lnTo>
                    <a:pt x="428980" y="157454"/>
                  </a:lnTo>
                  <a:lnTo>
                    <a:pt x="426821" y="153644"/>
                  </a:lnTo>
                  <a:lnTo>
                    <a:pt x="426643" y="155549"/>
                  </a:lnTo>
                  <a:lnTo>
                    <a:pt x="426516" y="157454"/>
                  </a:lnTo>
                  <a:lnTo>
                    <a:pt x="426453" y="159994"/>
                  </a:lnTo>
                  <a:lnTo>
                    <a:pt x="423722" y="161264"/>
                  </a:lnTo>
                  <a:lnTo>
                    <a:pt x="424980" y="162534"/>
                  </a:lnTo>
                  <a:lnTo>
                    <a:pt x="421881" y="159994"/>
                  </a:lnTo>
                  <a:lnTo>
                    <a:pt x="420319" y="158724"/>
                  </a:lnTo>
                  <a:lnTo>
                    <a:pt x="419582" y="157835"/>
                  </a:lnTo>
                  <a:lnTo>
                    <a:pt x="419582" y="163804"/>
                  </a:lnTo>
                  <a:lnTo>
                    <a:pt x="419582" y="166344"/>
                  </a:lnTo>
                  <a:lnTo>
                    <a:pt x="417677" y="167614"/>
                  </a:lnTo>
                  <a:lnTo>
                    <a:pt x="416458" y="166344"/>
                  </a:lnTo>
                  <a:lnTo>
                    <a:pt x="418350" y="165074"/>
                  </a:lnTo>
                  <a:lnTo>
                    <a:pt x="418782" y="166344"/>
                  </a:lnTo>
                  <a:lnTo>
                    <a:pt x="419582" y="166344"/>
                  </a:lnTo>
                  <a:lnTo>
                    <a:pt x="419582" y="163804"/>
                  </a:lnTo>
                  <a:lnTo>
                    <a:pt x="417677" y="165074"/>
                  </a:lnTo>
                  <a:lnTo>
                    <a:pt x="416458" y="163804"/>
                  </a:lnTo>
                  <a:lnTo>
                    <a:pt x="418350" y="162534"/>
                  </a:lnTo>
                  <a:lnTo>
                    <a:pt x="418782" y="162534"/>
                  </a:lnTo>
                  <a:lnTo>
                    <a:pt x="419582" y="163804"/>
                  </a:lnTo>
                  <a:lnTo>
                    <a:pt x="419582" y="157835"/>
                  </a:lnTo>
                  <a:lnTo>
                    <a:pt x="416128" y="153644"/>
                  </a:lnTo>
                  <a:lnTo>
                    <a:pt x="423710" y="161251"/>
                  </a:lnTo>
                  <a:lnTo>
                    <a:pt x="423392" y="159994"/>
                  </a:lnTo>
                  <a:lnTo>
                    <a:pt x="423760" y="157454"/>
                  </a:lnTo>
                  <a:lnTo>
                    <a:pt x="426440" y="158724"/>
                  </a:lnTo>
                  <a:lnTo>
                    <a:pt x="426453" y="159994"/>
                  </a:lnTo>
                  <a:lnTo>
                    <a:pt x="426453" y="157454"/>
                  </a:lnTo>
                  <a:lnTo>
                    <a:pt x="424840" y="156273"/>
                  </a:lnTo>
                  <a:lnTo>
                    <a:pt x="424764" y="156006"/>
                  </a:lnTo>
                  <a:lnTo>
                    <a:pt x="421855" y="153644"/>
                  </a:lnTo>
                  <a:lnTo>
                    <a:pt x="420814" y="152374"/>
                  </a:lnTo>
                  <a:lnTo>
                    <a:pt x="419760" y="151104"/>
                  </a:lnTo>
                  <a:lnTo>
                    <a:pt x="417664" y="148564"/>
                  </a:lnTo>
                  <a:lnTo>
                    <a:pt x="423799" y="154736"/>
                  </a:lnTo>
                  <a:lnTo>
                    <a:pt x="424942" y="155867"/>
                  </a:lnTo>
                  <a:lnTo>
                    <a:pt x="425602" y="154914"/>
                  </a:lnTo>
                  <a:lnTo>
                    <a:pt x="426453" y="154914"/>
                  </a:lnTo>
                  <a:lnTo>
                    <a:pt x="425932" y="152615"/>
                  </a:lnTo>
                  <a:lnTo>
                    <a:pt x="430047" y="148501"/>
                  </a:lnTo>
                  <a:lnTo>
                    <a:pt x="431190" y="152374"/>
                  </a:lnTo>
                  <a:lnTo>
                    <a:pt x="431190" y="145415"/>
                  </a:lnTo>
                  <a:lnTo>
                    <a:pt x="430237" y="146024"/>
                  </a:lnTo>
                  <a:lnTo>
                    <a:pt x="429526" y="147294"/>
                  </a:lnTo>
                  <a:lnTo>
                    <a:pt x="429704" y="147294"/>
                  </a:lnTo>
                  <a:lnTo>
                    <a:pt x="429983" y="148285"/>
                  </a:lnTo>
                  <a:lnTo>
                    <a:pt x="428510" y="149606"/>
                  </a:lnTo>
                  <a:lnTo>
                    <a:pt x="429018" y="146024"/>
                  </a:lnTo>
                  <a:lnTo>
                    <a:pt x="431723" y="145059"/>
                  </a:lnTo>
                  <a:lnTo>
                    <a:pt x="436105" y="142214"/>
                  </a:lnTo>
                  <a:lnTo>
                    <a:pt x="436105" y="136779"/>
                  </a:lnTo>
                  <a:lnTo>
                    <a:pt x="433501" y="136486"/>
                  </a:lnTo>
                  <a:lnTo>
                    <a:pt x="433501" y="143484"/>
                  </a:lnTo>
                  <a:lnTo>
                    <a:pt x="428840" y="145846"/>
                  </a:lnTo>
                  <a:lnTo>
                    <a:pt x="428447" y="148564"/>
                  </a:lnTo>
                  <a:lnTo>
                    <a:pt x="427202" y="146672"/>
                  </a:lnTo>
                  <a:lnTo>
                    <a:pt x="425970" y="147294"/>
                  </a:lnTo>
                  <a:lnTo>
                    <a:pt x="423392" y="147294"/>
                  </a:lnTo>
                  <a:lnTo>
                    <a:pt x="423672" y="148564"/>
                  </a:lnTo>
                  <a:lnTo>
                    <a:pt x="424929" y="148564"/>
                  </a:lnTo>
                  <a:lnTo>
                    <a:pt x="424929" y="149694"/>
                  </a:lnTo>
                  <a:lnTo>
                    <a:pt x="425310" y="149834"/>
                  </a:lnTo>
                  <a:lnTo>
                    <a:pt x="425551" y="150876"/>
                  </a:lnTo>
                  <a:lnTo>
                    <a:pt x="428104" y="149974"/>
                  </a:lnTo>
                  <a:lnTo>
                    <a:pt x="425881" y="152412"/>
                  </a:lnTo>
                  <a:lnTo>
                    <a:pt x="425602" y="151104"/>
                  </a:lnTo>
                  <a:lnTo>
                    <a:pt x="425551" y="150876"/>
                  </a:lnTo>
                  <a:lnTo>
                    <a:pt x="424916" y="151104"/>
                  </a:lnTo>
                  <a:lnTo>
                    <a:pt x="424929" y="149694"/>
                  </a:lnTo>
                  <a:lnTo>
                    <a:pt x="421754" y="148564"/>
                  </a:lnTo>
                  <a:lnTo>
                    <a:pt x="421881" y="145846"/>
                  </a:lnTo>
                  <a:lnTo>
                    <a:pt x="422541" y="139674"/>
                  </a:lnTo>
                  <a:lnTo>
                    <a:pt x="427202" y="146672"/>
                  </a:lnTo>
                  <a:lnTo>
                    <a:pt x="428840" y="145846"/>
                  </a:lnTo>
                  <a:lnTo>
                    <a:pt x="429526" y="140944"/>
                  </a:lnTo>
                  <a:lnTo>
                    <a:pt x="433501" y="143484"/>
                  </a:lnTo>
                  <a:lnTo>
                    <a:pt x="433501" y="136486"/>
                  </a:lnTo>
                  <a:lnTo>
                    <a:pt x="427951" y="135864"/>
                  </a:lnTo>
                  <a:lnTo>
                    <a:pt x="414375" y="135864"/>
                  </a:lnTo>
                  <a:lnTo>
                    <a:pt x="414350" y="138404"/>
                  </a:lnTo>
                  <a:lnTo>
                    <a:pt x="418782" y="138404"/>
                  </a:lnTo>
                  <a:lnTo>
                    <a:pt x="421068" y="140944"/>
                  </a:lnTo>
                  <a:lnTo>
                    <a:pt x="416509" y="143827"/>
                  </a:lnTo>
                  <a:lnTo>
                    <a:pt x="416509" y="149834"/>
                  </a:lnTo>
                  <a:lnTo>
                    <a:pt x="415048" y="150825"/>
                  </a:lnTo>
                  <a:lnTo>
                    <a:pt x="415048" y="152374"/>
                  </a:lnTo>
                  <a:lnTo>
                    <a:pt x="414985" y="163804"/>
                  </a:lnTo>
                  <a:lnTo>
                    <a:pt x="414185" y="164338"/>
                  </a:lnTo>
                  <a:lnTo>
                    <a:pt x="414185" y="170154"/>
                  </a:lnTo>
                  <a:lnTo>
                    <a:pt x="414147" y="172694"/>
                  </a:lnTo>
                  <a:lnTo>
                    <a:pt x="412305" y="171424"/>
                  </a:lnTo>
                  <a:lnTo>
                    <a:pt x="411124" y="172694"/>
                  </a:lnTo>
                  <a:lnTo>
                    <a:pt x="411162" y="170154"/>
                  </a:lnTo>
                  <a:lnTo>
                    <a:pt x="412991" y="171424"/>
                  </a:lnTo>
                  <a:lnTo>
                    <a:pt x="414185" y="170154"/>
                  </a:lnTo>
                  <a:lnTo>
                    <a:pt x="414185" y="164338"/>
                  </a:lnTo>
                  <a:lnTo>
                    <a:pt x="413080" y="165074"/>
                  </a:lnTo>
                  <a:lnTo>
                    <a:pt x="411861" y="163804"/>
                  </a:lnTo>
                  <a:lnTo>
                    <a:pt x="413766" y="162534"/>
                  </a:lnTo>
                  <a:lnTo>
                    <a:pt x="414185" y="162534"/>
                  </a:lnTo>
                  <a:lnTo>
                    <a:pt x="414985" y="163804"/>
                  </a:lnTo>
                  <a:lnTo>
                    <a:pt x="414985" y="152425"/>
                  </a:lnTo>
                  <a:lnTo>
                    <a:pt x="411302" y="154914"/>
                  </a:lnTo>
                  <a:lnTo>
                    <a:pt x="414185" y="154914"/>
                  </a:lnTo>
                  <a:lnTo>
                    <a:pt x="411988" y="159994"/>
                  </a:lnTo>
                  <a:lnTo>
                    <a:pt x="409638" y="157467"/>
                  </a:lnTo>
                  <a:lnTo>
                    <a:pt x="409473" y="158724"/>
                  </a:lnTo>
                  <a:lnTo>
                    <a:pt x="408851" y="158902"/>
                  </a:lnTo>
                  <a:lnTo>
                    <a:pt x="408851" y="177774"/>
                  </a:lnTo>
                  <a:lnTo>
                    <a:pt x="406946" y="179044"/>
                  </a:lnTo>
                  <a:lnTo>
                    <a:pt x="405726" y="177774"/>
                  </a:lnTo>
                  <a:lnTo>
                    <a:pt x="407631" y="176504"/>
                  </a:lnTo>
                  <a:lnTo>
                    <a:pt x="408051" y="176504"/>
                  </a:lnTo>
                  <a:lnTo>
                    <a:pt x="408851" y="177774"/>
                  </a:lnTo>
                  <a:lnTo>
                    <a:pt x="408851" y="158902"/>
                  </a:lnTo>
                  <a:lnTo>
                    <a:pt x="407555" y="159270"/>
                  </a:lnTo>
                  <a:lnTo>
                    <a:pt x="408051" y="166344"/>
                  </a:lnTo>
                  <a:lnTo>
                    <a:pt x="405447" y="166344"/>
                  </a:lnTo>
                  <a:lnTo>
                    <a:pt x="405155" y="165074"/>
                  </a:lnTo>
                  <a:lnTo>
                    <a:pt x="404990" y="162534"/>
                  </a:lnTo>
                  <a:lnTo>
                    <a:pt x="400913" y="165315"/>
                  </a:lnTo>
                  <a:lnTo>
                    <a:pt x="403085" y="166344"/>
                  </a:lnTo>
                  <a:lnTo>
                    <a:pt x="403059" y="166903"/>
                  </a:lnTo>
                  <a:lnTo>
                    <a:pt x="407695" y="167614"/>
                  </a:lnTo>
                  <a:lnTo>
                    <a:pt x="406514" y="170154"/>
                  </a:lnTo>
                  <a:lnTo>
                    <a:pt x="402907" y="170154"/>
                  </a:lnTo>
                  <a:lnTo>
                    <a:pt x="403059" y="166903"/>
                  </a:lnTo>
                  <a:lnTo>
                    <a:pt x="399643" y="166382"/>
                  </a:lnTo>
                  <a:lnTo>
                    <a:pt x="399643" y="195554"/>
                  </a:lnTo>
                  <a:lnTo>
                    <a:pt x="399084" y="195935"/>
                  </a:lnTo>
                  <a:lnTo>
                    <a:pt x="399084" y="214604"/>
                  </a:lnTo>
                  <a:lnTo>
                    <a:pt x="398856" y="217144"/>
                  </a:lnTo>
                  <a:lnTo>
                    <a:pt x="398500" y="219684"/>
                  </a:lnTo>
                  <a:lnTo>
                    <a:pt x="397090" y="217144"/>
                  </a:lnTo>
                  <a:lnTo>
                    <a:pt x="397662" y="212064"/>
                  </a:lnTo>
                  <a:lnTo>
                    <a:pt x="399084" y="214604"/>
                  </a:lnTo>
                  <a:lnTo>
                    <a:pt x="399084" y="195935"/>
                  </a:lnTo>
                  <a:lnTo>
                    <a:pt x="397738" y="196824"/>
                  </a:lnTo>
                  <a:lnTo>
                    <a:pt x="396519" y="195554"/>
                  </a:lnTo>
                  <a:lnTo>
                    <a:pt x="398424" y="194284"/>
                  </a:lnTo>
                  <a:lnTo>
                    <a:pt x="398856" y="195554"/>
                  </a:lnTo>
                  <a:lnTo>
                    <a:pt x="399643" y="195554"/>
                  </a:lnTo>
                  <a:lnTo>
                    <a:pt x="399643" y="166382"/>
                  </a:lnTo>
                  <a:lnTo>
                    <a:pt x="399427" y="166344"/>
                  </a:lnTo>
                  <a:lnTo>
                    <a:pt x="400913" y="165315"/>
                  </a:lnTo>
                  <a:lnTo>
                    <a:pt x="400380" y="165074"/>
                  </a:lnTo>
                  <a:lnTo>
                    <a:pt x="401104" y="163804"/>
                  </a:lnTo>
                  <a:lnTo>
                    <a:pt x="402526" y="161264"/>
                  </a:lnTo>
                  <a:lnTo>
                    <a:pt x="394246" y="161264"/>
                  </a:lnTo>
                  <a:lnTo>
                    <a:pt x="394246" y="191744"/>
                  </a:lnTo>
                  <a:lnTo>
                    <a:pt x="393954" y="194284"/>
                  </a:lnTo>
                  <a:lnTo>
                    <a:pt x="392709" y="193014"/>
                  </a:lnTo>
                  <a:lnTo>
                    <a:pt x="392709" y="191744"/>
                  </a:lnTo>
                  <a:lnTo>
                    <a:pt x="393001" y="190474"/>
                  </a:lnTo>
                  <a:lnTo>
                    <a:pt x="394246" y="191744"/>
                  </a:lnTo>
                  <a:lnTo>
                    <a:pt x="394246" y="161264"/>
                  </a:lnTo>
                  <a:lnTo>
                    <a:pt x="386575" y="161264"/>
                  </a:lnTo>
                  <a:lnTo>
                    <a:pt x="387375" y="162534"/>
                  </a:lnTo>
                  <a:lnTo>
                    <a:pt x="385470" y="163804"/>
                  </a:lnTo>
                  <a:lnTo>
                    <a:pt x="384314" y="162598"/>
                  </a:lnTo>
                  <a:lnTo>
                    <a:pt x="384314" y="193014"/>
                  </a:lnTo>
                  <a:lnTo>
                    <a:pt x="382409" y="194284"/>
                  </a:lnTo>
                  <a:lnTo>
                    <a:pt x="381190" y="193014"/>
                  </a:lnTo>
                  <a:lnTo>
                    <a:pt x="383095" y="191744"/>
                  </a:lnTo>
                  <a:lnTo>
                    <a:pt x="383514" y="191744"/>
                  </a:lnTo>
                  <a:lnTo>
                    <a:pt x="384314" y="193014"/>
                  </a:lnTo>
                  <a:lnTo>
                    <a:pt x="384314" y="162598"/>
                  </a:lnTo>
                  <a:lnTo>
                    <a:pt x="386156" y="161264"/>
                  </a:lnTo>
                  <a:lnTo>
                    <a:pt x="386575" y="161264"/>
                  </a:lnTo>
                  <a:lnTo>
                    <a:pt x="402526" y="161251"/>
                  </a:lnTo>
                  <a:lnTo>
                    <a:pt x="400380" y="159994"/>
                  </a:lnTo>
                  <a:lnTo>
                    <a:pt x="398856" y="159994"/>
                  </a:lnTo>
                  <a:lnTo>
                    <a:pt x="398030" y="157454"/>
                  </a:lnTo>
                  <a:lnTo>
                    <a:pt x="402031" y="156705"/>
                  </a:lnTo>
                  <a:lnTo>
                    <a:pt x="402285" y="156184"/>
                  </a:lnTo>
                  <a:lnTo>
                    <a:pt x="402856" y="155613"/>
                  </a:lnTo>
                  <a:lnTo>
                    <a:pt x="400380" y="154914"/>
                  </a:lnTo>
                  <a:lnTo>
                    <a:pt x="400151" y="153644"/>
                  </a:lnTo>
                  <a:lnTo>
                    <a:pt x="403517" y="154965"/>
                  </a:lnTo>
                  <a:lnTo>
                    <a:pt x="404241" y="154254"/>
                  </a:lnTo>
                  <a:lnTo>
                    <a:pt x="403491" y="153644"/>
                  </a:lnTo>
                  <a:lnTo>
                    <a:pt x="401916" y="152374"/>
                  </a:lnTo>
                  <a:lnTo>
                    <a:pt x="402577" y="149834"/>
                  </a:lnTo>
                  <a:lnTo>
                    <a:pt x="403885" y="152374"/>
                  </a:lnTo>
                  <a:lnTo>
                    <a:pt x="406514" y="152374"/>
                  </a:lnTo>
                  <a:lnTo>
                    <a:pt x="406793" y="151104"/>
                  </a:lnTo>
                  <a:lnTo>
                    <a:pt x="404990" y="151104"/>
                  </a:lnTo>
                  <a:lnTo>
                    <a:pt x="405206" y="149834"/>
                  </a:lnTo>
                  <a:lnTo>
                    <a:pt x="405422" y="148564"/>
                  </a:lnTo>
                  <a:lnTo>
                    <a:pt x="405841" y="146024"/>
                  </a:lnTo>
                  <a:lnTo>
                    <a:pt x="407200" y="152717"/>
                  </a:lnTo>
                  <a:lnTo>
                    <a:pt x="408051" y="152374"/>
                  </a:lnTo>
                  <a:lnTo>
                    <a:pt x="407454" y="152996"/>
                  </a:lnTo>
                  <a:lnTo>
                    <a:pt x="407377" y="153644"/>
                  </a:lnTo>
                  <a:lnTo>
                    <a:pt x="409587" y="152374"/>
                  </a:lnTo>
                  <a:lnTo>
                    <a:pt x="408216" y="154914"/>
                  </a:lnTo>
                  <a:lnTo>
                    <a:pt x="407568" y="155257"/>
                  </a:lnTo>
                  <a:lnTo>
                    <a:pt x="409638" y="157467"/>
                  </a:lnTo>
                  <a:lnTo>
                    <a:pt x="409956" y="154914"/>
                  </a:lnTo>
                  <a:lnTo>
                    <a:pt x="412648" y="152374"/>
                  </a:lnTo>
                  <a:lnTo>
                    <a:pt x="415048" y="152374"/>
                  </a:lnTo>
                  <a:lnTo>
                    <a:pt x="415048" y="150825"/>
                  </a:lnTo>
                  <a:lnTo>
                    <a:pt x="414616" y="151104"/>
                  </a:lnTo>
                  <a:lnTo>
                    <a:pt x="413397" y="149834"/>
                  </a:lnTo>
                  <a:lnTo>
                    <a:pt x="415290" y="148564"/>
                  </a:lnTo>
                  <a:lnTo>
                    <a:pt x="415721" y="148564"/>
                  </a:lnTo>
                  <a:lnTo>
                    <a:pt x="416509" y="149834"/>
                  </a:lnTo>
                  <a:lnTo>
                    <a:pt x="416509" y="143827"/>
                  </a:lnTo>
                  <a:lnTo>
                    <a:pt x="415226" y="144627"/>
                  </a:lnTo>
                  <a:lnTo>
                    <a:pt x="415264" y="144754"/>
                  </a:lnTo>
                  <a:lnTo>
                    <a:pt x="414426" y="145122"/>
                  </a:lnTo>
                  <a:lnTo>
                    <a:pt x="413004" y="146024"/>
                  </a:lnTo>
                  <a:lnTo>
                    <a:pt x="411124" y="148564"/>
                  </a:lnTo>
                  <a:lnTo>
                    <a:pt x="407733" y="146024"/>
                  </a:lnTo>
                  <a:lnTo>
                    <a:pt x="407276" y="144754"/>
                  </a:lnTo>
                  <a:lnTo>
                    <a:pt x="404990" y="144754"/>
                  </a:lnTo>
                  <a:lnTo>
                    <a:pt x="402704" y="143903"/>
                  </a:lnTo>
                  <a:lnTo>
                    <a:pt x="402704" y="147294"/>
                  </a:lnTo>
                  <a:lnTo>
                    <a:pt x="400812" y="148564"/>
                  </a:lnTo>
                  <a:lnTo>
                    <a:pt x="399592" y="147294"/>
                  </a:lnTo>
                  <a:lnTo>
                    <a:pt x="401485" y="146024"/>
                  </a:lnTo>
                  <a:lnTo>
                    <a:pt x="401916" y="146024"/>
                  </a:lnTo>
                  <a:lnTo>
                    <a:pt x="402704" y="147294"/>
                  </a:lnTo>
                  <a:lnTo>
                    <a:pt x="402704" y="143903"/>
                  </a:lnTo>
                  <a:lnTo>
                    <a:pt x="401624" y="143484"/>
                  </a:lnTo>
                  <a:lnTo>
                    <a:pt x="407885" y="143484"/>
                  </a:lnTo>
                  <a:lnTo>
                    <a:pt x="409587" y="144754"/>
                  </a:lnTo>
                  <a:lnTo>
                    <a:pt x="412788" y="143484"/>
                  </a:lnTo>
                  <a:lnTo>
                    <a:pt x="407314" y="140944"/>
                  </a:lnTo>
                  <a:lnTo>
                    <a:pt x="412648" y="139674"/>
                  </a:lnTo>
                  <a:lnTo>
                    <a:pt x="413054" y="138785"/>
                  </a:lnTo>
                  <a:lnTo>
                    <a:pt x="412965" y="138404"/>
                  </a:lnTo>
                  <a:lnTo>
                    <a:pt x="413232" y="138404"/>
                  </a:lnTo>
                  <a:lnTo>
                    <a:pt x="413804" y="137134"/>
                  </a:lnTo>
                  <a:lnTo>
                    <a:pt x="414375" y="135864"/>
                  </a:lnTo>
                  <a:lnTo>
                    <a:pt x="409587" y="135864"/>
                  </a:lnTo>
                  <a:lnTo>
                    <a:pt x="409587" y="137134"/>
                  </a:lnTo>
                  <a:lnTo>
                    <a:pt x="409333" y="138404"/>
                  </a:lnTo>
                  <a:lnTo>
                    <a:pt x="404990" y="138404"/>
                  </a:lnTo>
                  <a:lnTo>
                    <a:pt x="405231" y="137134"/>
                  </a:lnTo>
                  <a:lnTo>
                    <a:pt x="409587" y="137134"/>
                  </a:lnTo>
                  <a:lnTo>
                    <a:pt x="409587" y="135864"/>
                  </a:lnTo>
                  <a:lnTo>
                    <a:pt x="403453" y="135864"/>
                  </a:lnTo>
                  <a:lnTo>
                    <a:pt x="399732" y="137134"/>
                  </a:lnTo>
                  <a:lnTo>
                    <a:pt x="402501" y="138404"/>
                  </a:lnTo>
                  <a:lnTo>
                    <a:pt x="400380" y="139674"/>
                  </a:lnTo>
                  <a:lnTo>
                    <a:pt x="398094" y="138404"/>
                  </a:lnTo>
                  <a:lnTo>
                    <a:pt x="395795" y="137134"/>
                  </a:lnTo>
                  <a:lnTo>
                    <a:pt x="390639" y="144043"/>
                  </a:lnTo>
                  <a:lnTo>
                    <a:pt x="393661" y="143484"/>
                  </a:lnTo>
                  <a:lnTo>
                    <a:pt x="394246" y="143484"/>
                  </a:lnTo>
                  <a:lnTo>
                    <a:pt x="397090" y="138404"/>
                  </a:lnTo>
                  <a:lnTo>
                    <a:pt x="393852" y="146024"/>
                  </a:lnTo>
                  <a:lnTo>
                    <a:pt x="391185" y="146024"/>
                  </a:lnTo>
                  <a:lnTo>
                    <a:pt x="388340" y="145199"/>
                  </a:lnTo>
                  <a:lnTo>
                    <a:pt x="385051" y="146024"/>
                  </a:lnTo>
                  <a:lnTo>
                    <a:pt x="383514" y="145884"/>
                  </a:lnTo>
                  <a:lnTo>
                    <a:pt x="383514" y="182854"/>
                  </a:lnTo>
                  <a:lnTo>
                    <a:pt x="381063" y="186664"/>
                  </a:lnTo>
                  <a:lnTo>
                    <a:pt x="373697" y="185394"/>
                  </a:lnTo>
                  <a:lnTo>
                    <a:pt x="374154" y="185394"/>
                  </a:lnTo>
                  <a:lnTo>
                    <a:pt x="374408" y="182854"/>
                  </a:lnTo>
                  <a:lnTo>
                    <a:pt x="371348" y="182854"/>
                  </a:lnTo>
                  <a:lnTo>
                    <a:pt x="371767" y="186664"/>
                  </a:lnTo>
                  <a:lnTo>
                    <a:pt x="368185" y="185394"/>
                  </a:lnTo>
                  <a:lnTo>
                    <a:pt x="368668" y="184124"/>
                  </a:lnTo>
                  <a:lnTo>
                    <a:pt x="369620" y="181584"/>
                  </a:lnTo>
                  <a:lnTo>
                    <a:pt x="369773" y="181584"/>
                  </a:lnTo>
                  <a:lnTo>
                    <a:pt x="362280" y="174066"/>
                  </a:lnTo>
                  <a:lnTo>
                    <a:pt x="362280" y="175234"/>
                  </a:lnTo>
                  <a:lnTo>
                    <a:pt x="362038" y="176504"/>
                  </a:lnTo>
                  <a:lnTo>
                    <a:pt x="361696" y="179044"/>
                  </a:lnTo>
                  <a:lnTo>
                    <a:pt x="360273" y="176504"/>
                  </a:lnTo>
                  <a:lnTo>
                    <a:pt x="360857" y="172694"/>
                  </a:lnTo>
                  <a:lnTo>
                    <a:pt x="362280" y="175234"/>
                  </a:lnTo>
                  <a:lnTo>
                    <a:pt x="362280" y="174066"/>
                  </a:lnTo>
                  <a:lnTo>
                    <a:pt x="360921" y="172694"/>
                  </a:lnTo>
                  <a:lnTo>
                    <a:pt x="365112" y="176504"/>
                  </a:lnTo>
                  <a:lnTo>
                    <a:pt x="369773" y="181584"/>
                  </a:lnTo>
                  <a:lnTo>
                    <a:pt x="376682" y="181584"/>
                  </a:lnTo>
                  <a:lnTo>
                    <a:pt x="378917" y="177774"/>
                  </a:lnTo>
                  <a:lnTo>
                    <a:pt x="382447" y="177774"/>
                  </a:lnTo>
                  <a:lnTo>
                    <a:pt x="380619" y="182854"/>
                  </a:lnTo>
                  <a:lnTo>
                    <a:pt x="383514" y="182854"/>
                  </a:lnTo>
                  <a:lnTo>
                    <a:pt x="383514" y="145884"/>
                  </a:lnTo>
                  <a:lnTo>
                    <a:pt x="380631" y="145605"/>
                  </a:lnTo>
                  <a:lnTo>
                    <a:pt x="381977" y="151104"/>
                  </a:lnTo>
                  <a:lnTo>
                    <a:pt x="382219" y="154914"/>
                  </a:lnTo>
                  <a:lnTo>
                    <a:pt x="381457" y="154774"/>
                  </a:lnTo>
                  <a:lnTo>
                    <a:pt x="381457" y="171424"/>
                  </a:lnTo>
                  <a:lnTo>
                    <a:pt x="378917" y="173964"/>
                  </a:lnTo>
                  <a:lnTo>
                    <a:pt x="374307" y="172885"/>
                  </a:lnTo>
                  <a:lnTo>
                    <a:pt x="374307" y="173964"/>
                  </a:lnTo>
                  <a:lnTo>
                    <a:pt x="373646" y="175234"/>
                  </a:lnTo>
                  <a:lnTo>
                    <a:pt x="372351" y="176504"/>
                  </a:lnTo>
                  <a:lnTo>
                    <a:pt x="369709" y="176504"/>
                  </a:lnTo>
                  <a:lnTo>
                    <a:pt x="370382" y="175234"/>
                  </a:lnTo>
                  <a:lnTo>
                    <a:pt x="371678" y="173964"/>
                  </a:lnTo>
                  <a:lnTo>
                    <a:pt x="374307" y="173964"/>
                  </a:lnTo>
                  <a:lnTo>
                    <a:pt x="374307" y="172885"/>
                  </a:lnTo>
                  <a:lnTo>
                    <a:pt x="373519" y="172694"/>
                  </a:lnTo>
                  <a:lnTo>
                    <a:pt x="373735" y="171424"/>
                  </a:lnTo>
                  <a:lnTo>
                    <a:pt x="374370" y="167614"/>
                  </a:lnTo>
                  <a:lnTo>
                    <a:pt x="374789" y="165074"/>
                  </a:lnTo>
                  <a:lnTo>
                    <a:pt x="374307" y="158724"/>
                  </a:lnTo>
                  <a:lnTo>
                    <a:pt x="376936" y="158724"/>
                  </a:lnTo>
                  <a:lnTo>
                    <a:pt x="378269" y="157467"/>
                  </a:lnTo>
                  <a:lnTo>
                    <a:pt x="378917" y="154914"/>
                  </a:lnTo>
                  <a:lnTo>
                    <a:pt x="381406" y="157391"/>
                  </a:lnTo>
                  <a:lnTo>
                    <a:pt x="381457" y="171424"/>
                  </a:lnTo>
                  <a:lnTo>
                    <a:pt x="381457" y="154774"/>
                  </a:lnTo>
                  <a:lnTo>
                    <a:pt x="375780" y="153695"/>
                  </a:lnTo>
                  <a:lnTo>
                    <a:pt x="374383" y="154914"/>
                  </a:lnTo>
                  <a:lnTo>
                    <a:pt x="375196" y="155943"/>
                  </a:lnTo>
                  <a:lnTo>
                    <a:pt x="375285" y="156273"/>
                  </a:lnTo>
                  <a:lnTo>
                    <a:pt x="373583" y="157949"/>
                  </a:lnTo>
                  <a:lnTo>
                    <a:pt x="373583" y="163804"/>
                  </a:lnTo>
                  <a:lnTo>
                    <a:pt x="371665" y="165074"/>
                  </a:lnTo>
                  <a:lnTo>
                    <a:pt x="370459" y="163804"/>
                  </a:lnTo>
                  <a:lnTo>
                    <a:pt x="372351" y="162534"/>
                  </a:lnTo>
                  <a:lnTo>
                    <a:pt x="372783" y="162534"/>
                  </a:lnTo>
                  <a:lnTo>
                    <a:pt x="373583" y="163804"/>
                  </a:lnTo>
                  <a:lnTo>
                    <a:pt x="373583" y="157949"/>
                  </a:lnTo>
                  <a:lnTo>
                    <a:pt x="372783" y="158724"/>
                  </a:lnTo>
                  <a:lnTo>
                    <a:pt x="369468" y="157708"/>
                  </a:lnTo>
                  <a:lnTo>
                    <a:pt x="368528" y="158724"/>
                  </a:lnTo>
                  <a:lnTo>
                    <a:pt x="368071" y="159994"/>
                  </a:lnTo>
                  <a:lnTo>
                    <a:pt x="368185" y="162534"/>
                  </a:lnTo>
                  <a:lnTo>
                    <a:pt x="366649" y="162534"/>
                  </a:lnTo>
                  <a:lnTo>
                    <a:pt x="366649" y="168884"/>
                  </a:lnTo>
                  <a:lnTo>
                    <a:pt x="366356" y="171424"/>
                  </a:lnTo>
                  <a:lnTo>
                    <a:pt x="365112" y="170154"/>
                  </a:lnTo>
                  <a:lnTo>
                    <a:pt x="365112" y="168884"/>
                  </a:lnTo>
                  <a:lnTo>
                    <a:pt x="365404" y="167614"/>
                  </a:lnTo>
                  <a:lnTo>
                    <a:pt x="366649" y="168884"/>
                  </a:lnTo>
                  <a:lnTo>
                    <a:pt x="366649" y="162534"/>
                  </a:lnTo>
                  <a:lnTo>
                    <a:pt x="365480" y="162534"/>
                  </a:lnTo>
                  <a:lnTo>
                    <a:pt x="364680" y="159994"/>
                  </a:lnTo>
                  <a:lnTo>
                    <a:pt x="365112" y="157454"/>
                  </a:lnTo>
                  <a:lnTo>
                    <a:pt x="368617" y="157454"/>
                  </a:lnTo>
                  <a:lnTo>
                    <a:pt x="374345" y="152374"/>
                  </a:lnTo>
                  <a:lnTo>
                    <a:pt x="374307" y="151104"/>
                  </a:lnTo>
                  <a:lnTo>
                    <a:pt x="371221" y="147294"/>
                  </a:lnTo>
                  <a:lnTo>
                    <a:pt x="378167" y="145376"/>
                  </a:lnTo>
                  <a:lnTo>
                    <a:pt x="371589" y="144754"/>
                  </a:lnTo>
                  <a:lnTo>
                    <a:pt x="361670" y="151104"/>
                  </a:lnTo>
                  <a:lnTo>
                    <a:pt x="356146" y="161251"/>
                  </a:lnTo>
                  <a:lnTo>
                    <a:pt x="355904" y="176504"/>
                  </a:lnTo>
                  <a:lnTo>
                    <a:pt x="353580" y="179044"/>
                  </a:lnTo>
                  <a:lnTo>
                    <a:pt x="345389" y="176504"/>
                  </a:lnTo>
                  <a:lnTo>
                    <a:pt x="346710" y="182854"/>
                  </a:lnTo>
                  <a:lnTo>
                    <a:pt x="349453" y="186664"/>
                  </a:lnTo>
                  <a:lnTo>
                    <a:pt x="356120" y="179044"/>
                  </a:lnTo>
                  <a:lnTo>
                    <a:pt x="357454" y="185394"/>
                  </a:lnTo>
                  <a:lnTo>
                    <a:pt x="356971" y="186664"/>
                  </a:lnTo>
                  <a:lnTo>
                    <a:pt x="359397" y="186664"/>
                  </a:lnTo>
                  <a:lnTo>
                    <a:pt x="358178" y="185394"/>
                  </a:lnTo>
                  <a:lnTo>
                    <a:pt x="360095" y="184124"/>
                  </a:lnTo>
                  <a:lnTo>
                    <a:pt x="360514" y="184124"/>
                  </a:lnTo>
                  <a:lnTo>
                    <a:pt x="361302" y="185394"/>
                  </a:lnTo>
                  <a:lnTo>
                    <a:pt x="359397" y="186664"/>
                  </a:lnTo>
                  <a:lnTo>
                    <a:pt x="369290" y="186664"/>
                  </a:lnTo>
                  <a:lnTo>
                    <a:pt x="369709" y="187934"/>
                  </a:lnTo>
                  <a:lnTo>
                    <a:pt x="370509" y="187934"/>
                  </a:lnTo>
                  <a:lnTo>
                    <a:pt x="368604" y="189204"/>
                  </a:lnTo>
                  <a:lnTo>
                    <a:pt x="367436" y="187998"/>
                  </a:lnTo>
                  <a:lnTo>
                    <a:pt x="367436" y="201904"/>
                  </a:lnTo>
                  <a:lnTo>
                    <a:pt x="365531" y="203174"/>
                  </a:lnTo>
                  <a:lnTo>
                    <a:pt x="364337" y="201917"/>
                  </a:lnTo>
                  <a:lnTo>
                    <a:pt x="362470" y="203174"/>
                  </a:lnTo>
                  <a:lnTo>
                    <a:pt x="361251" y="201904"/>
                  </a:lnTo>
                  <a:lnTo>
                    <a:pt x="363156" y="200634"/>
                  </a:lnTo>
                  <a:lnTo>
                    <a:pt x="363575" y="201904"/>
                  </a:lnTo>
                  <a:lnTo>
                    <a:pt x="364312" y="201904"/>
                  </a:lnTo>
                  <a:lnTo>
                    <a:pt x="366217" y="200634"/>
                  </a:lnTo>
                  <a:lnTo>
                    <a:pt x="366649" y="201904"/>
                  </a:lnTo>
                  <a:lnTo>
                    <a:pt x="367436" y="201904"/>
                  </a:lnTo>
                  <a:lnTo>
                    <a:pt x="367436" y="187998"/>
                  </a:lnTo>
                  <a:lnTo>
                    <a:pt x="356501" y="187934"/>
                  </a:lnTo>
                  <a:lnTo>
                    <a:pt x="351421" y="187934"/>
                  </a:lnTo>
                  <a:lnTo>
                    <a:pt x="351307" y="189204"/>
                  </a:lnTo>
                  <a:lnTo>
                    <a:pt x="354749" y="190474"/>
                  </a:lnTo>
                  <a:lnTo>
                    <a:pt x="353999" y="198094"/>
                  </a:lnTo>
                  <a:lnTo>
                    <a:pt x="357454" y="191744"/>
                  </a:lnTo>
                  <a:lnTo>
                    <a:pt x="357098" y="195554"/>
                  </a:lnTo>
                  <a:lnTo>
                    <a:pt x="359168" y="195554"/>
                  </a:lnTo>
                  <a:lnTo>
                    <a:pt x="358978" y="198094"/>
                  </a:lnTo>
                  <a:lnTo>
                    <a:pt x="356120" y="199364"/>
                  </a:lnTo>
                  <a:lnTo>
                    <a:pt x="357517" y="204444"/>
                  </a:lnTo>
                  <a:lnTo>
                    <a:pt x="360781" y="208254"/>
                  </a:lnTo>
                  <a:lnTo>
                    <a:pt x="363575" y="204444"/>
                  </a:lnTo>
                  <a:lnTo>
                    <a:pt x="363194" y="209524"/>
                  </a:lnTo>
                  <a:lnTo>
                    <a:pt x="360959" y="213410"/>
                  </a:lnTo>
                  <a:lnTo>
                    <a:pt x="360514" y="212953"/>
                  </a:lnTo>
                  <a:lnTo>
                    <a:pt x="360095" y="212521"/>
                  </a:lnTo>
                  <a:lnTo>
                    <a:pt x="358178" y="213690"/>
                  </a:lnTo>
                  <a:lnTo>
                    <a:pt x="358978" y="214490"/>
                  </a:lnTo>
                  <a:lnTo>
                    <a:pt x="359397" y="214909"/>
                  </a:lnTo>
                  <a:lnTo>
                    <a:pt x="360476" y="214249"/>
                  </a:lnTo>
                  <a:lnTo>
                    <a:pt x="360273" y="214604"/>
                  </a:lnTo>
                  <a:lnTo>
                    <a:pt x="365112" y="217144"/>
                  </a:lnTo>
                  <a:lnTo>
                    <a:pt x="366280" y="209524"/>
                  </a:lnTo>
                  <a:lnTo>
                    <a:pt x="367588" y="204444"/>
                  </a:lnTo>
                  <a:lnTo>
                    <a:pt x="367919" y="203174"/>
                  </a:lnTo>
                  <a:lnTo>
                    <a:pt x="368782" y="200634"/>
                  </a:lnTo>
                  <a:lnTo>
                    <a:pt x="370078" y="196824"/>
                  </a:lnTo>
                  <a:lnTo>
                    <a:pt x="372249" y="191744"/>
                  </a:lnTo>
                  <a:lnTo>
                    <a:pt x="372783" y="190474"/>
                  </a:lnTo>
                  <a:lnTo>
                    <a:pt x="377469" y="191744"/>
                  </a:lnTo>
                  <a:lnTo>
                    <a:pt x="377418" y="190474"/>
                  </a:lnTo>
                  <a:lnTo>
                    <a:pt x="377355" y="189204"/>
                  </a:lnTo>
                  <a:lnTo>
                    <a:pt x="377291" y="187934"/>
                  </a:lnTo>
                  <a:lnTo>
                    <a:pt x="381977" y="189204"/>
                  </a:lnTo>
                  <a:lnTo>
                    <a:pt x="380161" y="194284"/>
                  </a:lnTo>
                  <a:lnTo>
                    <a:pt x="376809" y="196824"/>
                  </a:lnTo>
                  <a:lnTo>
                    <a:pt x="375843" y="203174"/>
                  </a:lnTo>
                  <a:lnTo>
                    <a:pt x="369989" y="201904"/>
                  </a:lnTo>
                  <a:lnTo>
                    <a:pt x="373837" y="210337"/>
                  </a:lnTo>
                  <a:lnTo>
                    <a:pt x="379145" y="208254"/>
                  </a:lnTo>
                  <a:lnTo>
                    <a:pt x="378917" y="205714"/>
                  </a:lnTo>
                  <a:lnTo>
                    <a:pt x="380707" y="205714"/>
                  </a:lnTo>
                  <a:lnTo>
                    <a:pt x="380441" y="207098"/>
                  </a:lnTo>
                  <a:lnTo>
                    <a:pt x="380326" y="209524"/>
                  </a:lnTo>
                  <a:lnTo>
                    <a:pt x="380441" y="210794"/>
                  </a:lnTo>
                  <a:lnTo>
                    <a:pt x="377723" y="210794"/>
                  </a:lnTo>
                  <a:lnTo>
                    <a:pt x="377380" y="212064"/>
                  </a:lnTo>
                  <a:lnTo>
                    <a:pt x="372681" y="210794"/>
                  </a:lnTo>
                  <a:lnTo>
                    <a:pt x="373164" y="210604"/>
                  </a:lnTo>
                  <a:lnTo>
                    <a:pt x="368185" y="209524"/>
                  </a:lnTo>
                  <a:lnTo>
                    <a:pt x="369417" y="217144"/>
                  </a:lnTo>
                  <a:lnTo>
                    <a:pt x="369493" y="219684"/>
                  </a:lnTo>
                  <a:lnTo>
                    <a:pt x="369595" y="227304"/>
                  </a:lnTo>
                  <a:lnTo>
                    <a:pt x="369481" y="229552"/>
                  </a:lnTo>
                  <a:lnTo>
                    <a:pt x="372783" y="228574"/>
                  </a:lnTo>
                  <a:lnTo>
                    <a:pt x="373126" y="234137"/>
                  </a:lnTo>
                  <a:lnTo>
                    <a:pt x="373634" y="234848"/>
                  </a:lnTo>
                  <a:lnTo>
                    <a:pt x="375424" y="228574"/>
                  </a:lnTo>
                  <a:lnTo>
                    <a:pt x="375780" y="227304"/>
                  </a:lnTo>
                  <a:lnTo>
                    <a:pt x="374611" y="227304"/>
                  </a:lnTo>
                  <a:lnTo>
                    <a:pt x="374484" y="226758"/>
                  </a:lnTo>
                  <a:lnTo>
                    <a:pt x="372783" y="226034"/>
                  </a:lnTo>
                  <a:lnTo>
                    <a:pt x="374319" y="226034"/>
                  </a:lnTo>
                  <a:lnTo>
                    <a:pt x="374484" y="226758"/>
                  </a:lnTo>
                  <a:lnTo>
                    <a:pt x="375780" y="227304"/>
                  </a:lnTo>
                  <a:lnTo>
                    <a:pt x="375983" y="226034"/>
                  </a:lnTo>
                  <a:lnTo>
                    <a:pt x="376897" y="217144"/>
                  </a:lnTo>
                  <a:lnTo>
                    <a:pt x="380225" y="212064"/>
                  </a:lnTo>
                  <a:lnTo>
                    <a:pt x="381050" y="210794"/>
                  </a:lnTo>
                  <a:lnTo>
                    <a:pt x="387578" y="205714"/>
                  </a:lnTo>
                  <a:lnTo>
                    <a:pt x="395782" y="203174"/>
                  </a:lnTo>
                  <a:lnTo>
                    <a:pt x="395782" y="219684"/>
                  </a:lnTo>
                  <a:lnTo>
                    <a:pt x="404329" y="223494"/>
                  </a:lnTo>
                  <a:lnTo>
                    <a:pt x="412521" y="227304"/>
                  </a:lnTo>
                  <a:lnTo>
                    <a:pt x="419633" y="231114"/>
                  </a:lnTo>
                  <a:lnTo>
                    <a:pt x="424916" y="238734"/>
                  </a:lnTo>
                  <a:lnTo>
                    <a:pt x="428421" y="237464"/>
                  </a:lnTo>
                  <a:lnTo>
                    <a:pt x="430682" y="238734"/>
                  </a:lnTo>
                  <a:lnTo>
                    <a:pt x="431050" y="241274"/>
                  </a:lnTo>
                  <a:lnTo>
                    <a:pt x="428777" y="241274"/>
                  </a:lnTo>
                  <a:lnTo>
                    <a:pt x="429653" y="245084"/>
                  </a:lnTo>
                  <a:lnTo>
                    <a:pt x="429526" y="247624"/>
                  </a:lnTo>
                  <a:lnTo>
                    <a:pt x="432739" y="248894"/>
                  </a:lnTo>
                  <a:lnTo>
                    <a:pt x="437375" y="253974"/>
                  </a:lnTo>
                  <a:lnTo>
                    <a:pt x="440321" y="251434"/>
                  </a:lnTo>
                  <a:lnTo>
                    <a:pt x="441782" y="250164"/>
                  </a:lnTo>
                  <a:lnTo>
                    <a:pt x="441833" y="248894"/>
                  </a:lnTo>
                  <a:lnTo>
                    <a:pt x="441883" y="247624"/>
                  </a:lnTo>
                  <a:lnTo>
                    <a:pt x="441934" y="246354"/>
                  </a:lnTo>
                  <a:lnTo>
                    <a:pt x="441972" y="245084"/>
                  </a:lnTo>
                  <a:lnTo>
                    <a:pt x="439508" y="244132"/>
                  </a:lnTo>
                  <a:lnTo>
                    <a:pt x="439508" y="250164"/>
                  </a:lnTo>
                  <a:lnTo>
                    <a:pt x="437616" y="251434"/>
                  </a:lnTo>
                  <a:lnTo>
                    <a:pt x="436397" y="250164"/>
                  </a:lnTo>
                  <a:lnTo>
                    <a:pt x="438302" y="248894"/>
                  </a:lnTo>
                  <a:lnTo>
                    <a:pt x="438721" y="248894"/>
                  </a:lnTo>
                  <a:lnTo>
                    <a:pt x="439508" y="250164"/>
                  </a:lnTo>
                  <a:lnTo>
                    <a:pt x="439508" y="244132"/>
                  </a:lnTo>
                  <a:lnTo>
                    <a:pt x="438721" y="243827"/>
                  </a:lnTo>
                  <a:lnTo>
                    <a:pt x="438721" y="246354"/>
                  </a:lnTo>
                  <a:lnTo>
                    <a:pt x="438683" y="247624"/>
                  </a:lnTo>
                  <a:lnTo>
                    <a:pt x="436841" y="246354"/>
                  </a:lnTo>
                  <a:lnTo>
                    <a:pt x="435660" y="247624"/>
                  </a:lnTo>
                  <a:lnTo>
                    <a:pt x="435698" y="246354"/>
                  </a:lnTo>
                  <a:lnTo>
                    <a:pt x="436841" y="246354"/>
                  </a:lnTo>
                  <a:lnTo>
                    <a:pt x="438721" y="246354"/>
                  </a:lnTo>
                  <a:lnTo>
                    <a:pt x="438721" y="243827"/>
                  </a:lnTo>
                  <a:lnTo>
                    <a:pt x="437756" y="243814"/>
                  </a:lnTo>
                  <a:lnTo>
                    <a:pt x="437261" y="245084"/>
                  </a:lnTo>
                  <a:lnTo>
                    <a:pt x="437019" y="243814"/>
                  </a:lnTo>
                  <a:lnTo>
                    <a:pt x="432587" y="243814"/>
                  </a:lnTo>
                  <a:lnTo>
                    <a:pt x="434289" y="240004"/>
                  </a:lnTo>
                  <a:lnTo>
                    <a:pt x="433959" y="238734"/>
                  </a:lnTo>
                  <a:lnTo>
                    <a:pt x="431050" y="238734"/>
                  </a:lnTo>
                  <a:lnTo>
                    <a:pt x="431215" y="237464"/>
                  </a:lnTo>
                  <a:lnTo>
                    <a:pt x="431380" y="236194"/>
                  </a:lnTo>
                  <a:lnTo>
                    <a:pt x="434124" y="234924"/>
                  </a:lnTo>
                  <a:lnTo>
                    <a:pt x="435584" y="236194"/>
                  </a:lnTo>
                  <a:lnTo>
                    <a:pt x="437019" y="243814"/>
                  </a:lnTo>
                  <a:lnTo>
                    <a:pt x="437756" y="243814"/>
                  </a:lnTo>
                  <a:lnTo>
                    <a:pt x="438721" y="241274"/>
                  </a:lnTo>
                  <a:lnTo>
                    <a:pt x="436778" y="236194"/>
                  </a:lnTo>
                  <a:lnTo>
                    <a:pt x="435140" y="234924"/>
                  </a:lnTo>
                  <a:lnTo>
                    <a:pt x="434771" y="234632"/>
                  </a:lnTo>
                  <a:lnTo>
                    <a:pt x="426212" y="233667"/>
                  </a:lnTo>
                  <a:lnTo>
                    <a:pt x="426250" y="234340"/>
                  </a:lnTo>
                  <a:lnTo>
                    <a:pt x="426453" y="236194"/>
                  </a:lnTo>
                  <a:lnTo>
                    <a:pt x="423722" y="234924"/>
                  </a:lnTo>
                  <a:lnTo>
                    <a:pt x="426212" y="233667"/>
                  </a:lnTo>
                  <a:lnTo>
                    <a:pt x="426453" y="232384"/>
                  </a:lnTo>
                  <a:lnTo>
                    <a:pt x="422300" y="229844"/>
                  </a:lnTo>
                  <a:lnTo>
                    <a:pt x="419506" y="226034"/>
                  </a:lnTo>
                  <a:lnTo>
                    <a:pt x="414185" y="226034"/>
                  </a:lnTo>
                  <a:lnTo>
                    <a:pt x="419239" y="224764"/>
                  </a:lnTo>
                  <a:lnTo>
                    <a:pt x="423900" y="227304"/>
                  </a:lnTo>
                  <a:lnTo>
                    <a:pt x="427926" y="231114"/>
                  </a:lnTo>
                  <a:lnTo>
                    <a:pt x="433336" y="233299"/>
                  </a:lnTo>
                  <a:lnTo>
                    <a:pt x="431050" y="228574"/>
                  </a:lnTo>
                  <a:lnTo>
                    <a:pt x="423862" y="226034"/>
                  </a:lnTo>
                  <a:lnTo>
                    <a:pt x="421551" y="224764"/>
                  </a:lnTo>
                  <a:lnTo>
                    <a:pt x="419227" y="223494"/>
                  </a:lnTo>
                  <a:lnTo>
                    <a:pt x="416915" y="222224"/>
                  </a:lnTo>
                  <a:lnTo>
                    <a:pt x="411289" y="217144"/>
                  </a:lnTo>
                  <a:lnTo>
                    <a:pt x="409663" y="213969"/>
                  </a:lnTo>
                  <a:lnTo>
                    <a:pt x="409663" y="223494"/>
                  </a:lnTo>
                  <a:lnTo>
                    <a:pt x="405485" y="219684"/>
                  </a:lnTo>
                  <a:lnTo>
                    <a:pt x="401307" y="215874"/>
                  </a:lnTo>
                  <a:lnTo>
                    <a:pt x="401916" y="212064"/>
                  </a:lnTo>
                  <a:lnTo>
                    <a:pt x="404660" y="210794"/>
                  </a:lnTo>
                  <a:lnTo>
                    <a:pt x="404990" y="209524"/>
                  </a:lnTo>
                  <a:lnTo>
                    <a:pt x="407454" y="210794"/>
                  </a:lnTo>
                  <a:lnTo>
                    <a:pt x="404495" y="214604"/>
                  </a:lnTo>
                  <a:lnTo>
                    <a:pt x="406514" y="219684"/>
                  </a:lnTo>
                  <a:lnTo>
                    <a:pt x="409663" y="223494"/>
                  </a:lnTo>
                  <a:lnTo>
                    <a:pt x="409663" y="213969"/>
                  </a:lnTo>
                  <a:lnTo>
                    <a:pt x="408051" y="210794"/>
                  </a:lnTo>
                  <a:lnTo>
                    <a:pt x="409270" y="209524"/>
                  </a:lnTo>
                  <a:lnTo>
                    <a:pt x="412927" y="205714"/>
                  </a:lnTo>
                  <a:lnTo>
                    <a:pt x="416890" y="200634"/>
                  </a:lnTo>
                  <a:lnTo>
                    <a:pt x="419366" y="196824"/>
                  </a:lnTo>
                  <a:lnTo>
                    <a:pt x="421017" y="194284"/>
                  </a:lnTo>
                  <a:lnTo>
                    <a:pt x="426453" y="190474"/>
                  </a:lnTo>
                  <a:lnTo>
                    <a:pt x="467855" y="190474"/>
                  </a:lnTo>
                  <a:lnTo>
                    <a:pt x="473240" y="189204"/>
                  </a:lnTo>
                  <a:lnTo>
                    <a:pt x="477088" y="186664"/>
                  </a:lnTo>
                  <a:lnTo>
                    <a:pt x="483184" y="185394"/>
                  </a:lnTo>
                  <a:lnTo>
                    <a:pt x="485140" y="200634"/>
                  </a:lnTo>
                  <a:lnTo>
                    <a:pt x="485305" y="206984"/>
                  </a:lnTo>
                  <a:lnTo>
                    <a:pt x="485419" y="215874"/>
                  </a:lnTo>
                  <a:lnTo>
                    <a:pt x="484365" y="229844"/>
                  </a:lnTo>
                  <a:lnTo>
                    <a:pt x="481660" y="243814"/>
                  </a:lnTo>
                  <a:lnTo>
                    <a:pt x="481685" y="246354"/>
                  </a:lnTo>
                  <a:lnTo>
                    <a:pt x="484352" y="245084"/>
                  </a:lnTo>
                  <a:lnTo>
                    <a:pt x="484733" y="247624"/>
                  </a:lnTo>
                  <a:lnTo>
                    <a:pt x="482447" y="248894"/>
                  </a:lnTo>
                  <a:lnTo>
                    <a:pt x="482511" y="252704"/>
                  </a:lnTo>
                  <a:lnTo>
                    <a:pt x="481660" y="255244"/>
                  </a:lnTo>
                  <a:lnTo>
                    <a:pt x="483730" y="256514"/>
                  </a:lnTo>
                  <a:lnTo>
                    <a:pt x="484720" y="259054"/>
                  </a:lnTo>
                  <a:lnTo>
                    <a:pt x="486257" y="261594"/>
                  </a:lnTo>
                  <a:lnTo>
                    <a:pt x="493268" y="261594"/>
                  </a:lnTo>
                  <a:lnTo>
                    <a:pt x="500291" y="259054"/>
                  </a:lnTo>
                  <a:lnTo>
                    <a:pt x="493928" y="255244"/>
                  </a:lnTo>
                  <a:lnTo>
                    <a:pt x="494118" y="257784"/>
                  </a:lnTo>
                  <a:lnTo>
                    <a:pt x="492404" y="259054"/>
                  </a:lnTo>
                  <a:lnTo>
                    <a:pt x="489331" y="257784"/>
                  </a:lnTo>
                  <a:lnTo>
                    <a:pt x="488365" y="255244"/>
                  </a:lnTo>
                  <a:lnTo>
                    <a:pt x="484695" y="255244"/>
                  </a:lnTo>
                  <a:lnTo>
                    <a:pt x="483184" y="253974"/>
                  </a:lnTo>
                  <a:lnTo>
                    <a:pt x="485305" y="252704"/>
                  </a:lnTo>
                  <a:lnTo>
                    <a:pt x="489546" y="250164"/>
                  </a:lnTo>
                  <a:lnTo>
                    <a:pt x="488950" y="256514"/>
                  </a:lnTo>
                  <a:lnTo>
                    <a:pt x="492391" y="253974"/>
                  </a:lnTo>
                  <a:lnTo>
                    <a:pt x="490054" y="250164"/>
                  </a:lnTo>
                  <a:lnTo>
                    <a:pt x="489280" y="248894"/>
                  </a:lnTo>
                  <a:lnTo>
                    <a:pt x="488607" y="245084"/>
                  </a:lnTo>
                  <a:lnTo>
                    <a:pt x="487908" y="240004"/>
                  </a:lnTo>
                  <a:lnTo>
                    <a:pt x="487057" y="238988"/>
                  </a:lnTo>
                  <a:lnTo>
                    <a:pt x="487057" y="251434"/>
                  </a:lnTo>
                  <a:lnTo>
                    <a:pt x="485152" y="252704"/>
                  </a:lnTo>
                  <a:lnTo>
                    <a:pt x="483933" y="251434"/>
                  </a:lnTo>
                  <a:lnTo>
                    <a:pt x="485838" y="250164"/>
                  </a:lnTo>
                  <a:lnTo>
                    <a:pt x="486257" y="250164"/>
                  </a:lnTo>
                  <a:lnTo>
                    <a:pt x="487057" y="251434"/>
                  </a:lnTo>
                  <a:lnTo>
                    <a:pt x="487057" y="238988"/>
                  </a:lnTo>
                  <a:lnTo>
                    <a:pt x="484733" y="236194"/>
                  </a:lnTo>
                  <a:lnTo>
                    <a:pt x="487032" y="234340"/>
                  </a:lnTo>
                  <a:lnTo>
                    <a:pt x="486168" y="233654"/>
                  </a:lnTo>
                  <a:lnTo>
                    <a:pt x="487883" y="233654"/>
                  </a:lnTo>
                  <a:lnTo>
                    <a:pt x="487032" y="234340"/>
                  </a:lnTo>
                  <a:lnTo>
                    <a:pt x="489331" y="236194"/>
                  </a:lnTo>
                  <a:lnTo>
                    <a:pt x="489407" y="233654"/>
                  </a:lnTo>
                  <a:lnTo>
                    <a:pt x="489635" y="226034"/>
                  </a:lnTo>
                  <a:lnTo>
                    <a:pt x="491820" y="218414"/>
                  </a:lnTo>
                  <a:lnTo>
                    <a:pt x="495465" y="212064"/>
                  </a:lnTo>
                  <a:lnTo>
                    <a:pt x="491109" y="212064"/>
                  </a:lnTo>
                  <a:lnTo>
                    <a:pt x="490867" y="210794"/>
                  </a:lnTo>
                  <a:lnTo>
                    <a:pt x="491464" y="208254"/>
                  </a:lnTo>
                  <a:lnTo>
                    <a:pt x="492048" y="205714"/>
                  </a:lnTo>
                  <a:lnTo>
                    <a:pt x="492137" y="204444"/>
                  </a:lnTo>
                  <a:lnTo>
                    <a:pt x="492391" y="200634"/>
                  </a:lnTo>
                  <a:lnTo>
                    <a:pt x="492671" y="201091"/>
                  </a:lnTo>
                  <a:lnTo>
                    <a:pt x="492836" y="200634"/>
                  </a:lnTo>
                  <a:lnTo>
                    <a:pt x="493725" y="198094"/>
                  </a:lnTo>
                  <a:lnTo>
                    <a:pt x="494157" y="196824"/>
                  </a:lnTo>
                  <a:lnTo>
                    <a:pt x="489991" y="198094"/>
                  </a:lnTo>
                  <a:lnTo>
                    <a:pt x="489331" y="195554"/>
                  </a:lnTo>
                  <a:lnTo>
                    <a:pt x="489331" y="204444"/>
                  </a:lnTo>
                  <a:lnTo>
                    <a:pt x="489331" y="205714"/>
                  </a:lnTo>
                  <a:lnTo>
                    <a:pt x="489038" y="208254"/>
                  </a:lnTo>
                  <a:lnTo>
                    <a:pt x="487921" y="207098"/>
                  </a:lnTo>
                  <a:lnTo>
                    <a:pt x="487794" y="205714"/>
                  </a:lnTo>
                  <a:lnTo>
                    <a:pt x="488086" y="204444"/>
                  </a:lnTo>
                  <a:lnTo>
                    <a:pt x="489331" y="204444"/>
                  </a:lnTo>
                  <a:lnTo>
                    <a:pt x="489331" y="195554"/>
                  </a:lnTo>
                  <a:lnTo>
                    <a:pt x="491223" y="192989"/>
                  </a:lnTo>
                  <a:lnTo>
                    <a:pt x="492315" y="189204"/>
                  </a:lnTo>
                  <a:lnTo>
                    <a:pt x="495465" y="187934"/>
                  </a:lnTo>
                  <a:lnTo>
                    <a:pt x="493801" y="186664"/>
                  </a:lnTo>
                  <a:lnTo>
                    <a:pt x="491782" y="185394"/>
                  </a:lnTo>
                  <a:lnTo>
                    <a:pt x="493928" y="184124"/>
                  </a:lnTo>
                  <a:lnTo>
                    <a:pt x="495465" y="184124"/>
                  </a:lnTo>
                  <a:lnTo>
                    <a:pt x="495757" y="185394"/>
                  </a:lnTo>
                  <a:lnTo>
                    <a:pt x="497001" y="185394"/>
                  </a:lnTo>
                  <a:lnTo>
                    <a:pt x="497255" y="184124"/>
                  </a:lnTo>
                  <a:lnTo>
                    <a:pt x="496989" y="182854"/>
                  </a:lnTo>
                  <a:lnTo>
                    <a:pt x="496722" y="181584"/>
                  </a:lnTo>
                  <a:lnTo>
                    <a:pt x="496455" y="180314"/>
                  </a:lnTo>
                  <a:lnTo>
                    <a:pt x="498525" y="180314"/>
                  </a:lnTo>
                  <a:lnTo>
                    <a:pt x="498957" y="186563"/>
                  </a:lnTo>
                  <a:lnTo>
                    <a:pt x="499198" y="186436"/>
                  </a:lnTo>
                  <a:lnTo>
                    <a:pt x="499846" y="180314"/>
                  </a:lnTo>
                  <a:lnTo>
                    <a:pt x="500100" y="177774"/>
                  </a:lnTo>
                  <a:lnTo>
                    <a:pt x="503135" y="177774"/>
                  </a:lnTo>
                  <a:lnTo>
                    <a:pt x="503910" y="184099"/>
                  </a:lnTo>
                  <a:lnTo>
                    <a:pt x="505777" y="182854"/>
                  </a:lnTo>
                  <a:lnTo>
                    <a:pt x="506196" y="182854"/>
                  </a:lnTo>
                  <a:lnTo>
                    <a:pt x="506971" y="184099"/>
                  </a:lnTo>
                  <a:lnTo>
                    <a:pt x="505091" y="185394"/>
                  </a:lnTo>
                  <a:lnTo>
                    <a:pt x="503885" y="184137"/>
                  </a:lnTo>
                  <a:lnTo>
                    <a:pt x="499198" y="186436"/>
                  </a:lnTo>
                  <a:lnTo>
                    <a:pt x="499046" y="187934"/>
                  </a:lnTo>
                  <a:lnTo>
                    <a:pt x="498957" y="186563"/>
                  </a:lnTo>
                  <a:lnTo>
                    <a:pt x="493598" y="189204"/>
                  </a:lnTo>
                  <a:lnTo>
                    <a:pt x="500062" y="191744"/>
                  </a:lnTo>
                  <a:lnTo>
                    <a:pt x="508800" y="190474"/>
                  </a:lnTo>
                  <a:lnTo>
                    <a:pt x="519201" y="190474"/>
                  </a:lnTo>
                  <a:lnTo>
                    <a:pt x="528472" y="191744"/>
                  </a:lnTo>
                  <a:lnTo>
                    <a:pt x="533806" y="196824"/>
                  </a:lnTo>
                  <a:lnTo>
                    <a:pt x="535089" y="207098"/>
                  </a:lnTo>
                  <a:lnTo>
                    <a:pt x="537527" y="199364"/>
                  </a:lnTo>
                  <a:lnTo>
                    <a:pt x="537895" y="195554"/>
                  </a:lnTo>
                  <a:lnTo>
                    <a:pt x="537959" y="194906"/>
                  </a:lnTo>
                  <a:lnTo>
                    <a:pt x="535343" y="195554"/>
                  </a:lnTo>
                  <a:lnTo>
                    <a:pt x="534974" y="193014"/>
                  </a:lnTo>
                  <a:lnTo>
                    <a:pt x="532815" y="193014"/>
                  </a:lnTo>
                  <a:lnTo>
                    <a:pt x="532269" y="190474"/>
                  </a:lnTo>
                  <a:lnTo>
                    <a:pt x="533577" y="190474"/>
                  </a:lnTo>
                  <a:lnTo>
                    <a:pt x="531634" y="189407"/>
                  </a:lnTo>
                  <a:lnTo>
                    <a:pt x="530733" y="190474"/>
                  </a:lnTo>
                  <a:lnTo>
                    <a:pt x="529234" y="187934"/>
                  </a:lnTo>
                  <a:lnTo>
                    <a:pt x="527723" y="185394"/>
                  </a:lnTo>
                  <a:lnTo>
                    <a:pt x="526973" y="184124"/>
                  </a:lnTo>
                  <a:lnTo>
                    <a:pt x="511670" y="185394"/>
                  </a:lnTo>
                  <a:lnTo>
                    <a:pt x="512330" y="180314"/>
                  </a:lnTo>
                  <a:lnTo>
                    <a:pt x="511467" y="182854"/>
                  </a:lnTo>
                  <a:lnTo>
                    <a:pt x="511086" y="181584"/>
                  </a:lnTo>
                  <a:lnTo>
                    <a:pt x="509930" y="177774"/>
                  </a:lnTo>
                  <a:lnTo>
                    <a:pt x="507733" y="181584"/>
                  </a:lnTo>
                  <a:lnTo>
                    <a:pt x="507072" y="177774"/>
                  </a:lnTo>
                  <a:lnTo>
                    <a:pt x="506857" y="176504"/>
                  </a:lnTo>
                  <a:lnTo>
                    <a:pt x="506996" y="175234"/>
                  </a:lnTo>
                  <a:lnTo>
                    <a:pt x="507136" y="173964"/>
                  </a:lnTo>
                  <a:lnTo>
                    <a:pt x="507542" y="170154"/>
                  </a:lnTo>
                  <a:lnTo>
                    <a:pt x="507949" y="163804"/>
                  </a:lnTo>
                  <a:lnTo>
                    <a:pt x="506196" y="158724"/>
                  </a:lnTo>
                  <a:lnTo>
                    <a:pt x="500976" y="161264"/>
                  </a:lnTo>
                  <a:lnTo>
                    <a:pt x="503834" y="166344"/>
                  </a:lnTo>
                  <a:lnTo>
                    <a:pt x="501599" y="168884"/>
                  </a:lnTo>
                  <a:lnTo>
                    <a:pt x="498551" y="170154"/>
                  </a:lnTo>
                  <a:lnTo>
                    <a:pt x="498094" y="161264"/>
                  </a:lnTo>
                  <a:lnTo>
                    <a:pt x="495465" y="166344"/>
                  </a:lnTo>
                  <a:lnTo>
                    <a:pt x="498157" y="167614"/>
                  </a:lnTo>
                  <a:lnTo>
                    <a:pt x="498271" y="171424"/>
                  </a:lnTo>
                  <a:lnTo>
                    <a:pt x="500062" y="173964"/>
                  </a:lnTo>
                  <a:lnTo>
                    <a:pt x="497840" y="172694"/>
                  </a:lnTo>
                  <a:lnTo>
                    <a:pt x="493966" y="174421"/>
                  </a:lnTo>
                  <a:lnTo>
                    <a:pt x="493966" y="180314"/>
                  </a:lnTo>
                  <a:lnTo>
                    <a:pt x="493610" y="181584"/>
                  </a:lnTo>
                  <a:lnTo>
                    <a:pt x="491655" y="178371"/>
                  </a:lnTo>
                  <a:lnTo>
                    <a:pt x="491655" y="185394"/>
                  </a:lnTo>
                  <a:lnTo>
                    <a:pt x="489750" y="186664"/>
                  </a:lnTo>
                  <a:lnTo>
                    <a:pt x="488530" y="185394"/>
                  </a:lnTo>
                  <a:lnTo>
                    <a:pt x="490435" y="184124"/>
                  </a:lnTo>
                  <a:lnTo>
                    <a:pt x="490867" y="184124"/>
                  </a:lnTo>
                  <a:lnTo>
                    <a:pt x="491655" y="185394"/>
                  </a:lnTo>
                  <a:lnTo>
                    <a:pt x="491655" y="178371"/>
                  </a:lnTo>
                  <a:lnTo>
                    <a:pt x="491299" y="177774"/>
                  </a:lnTo>
                  <a:lnTo>
                    <a:pt x="490791" y="176504"/>
                  </a:lnTo>
                  <a:lnTo>
                    <a:pt x="492391" y="177774"/>
                  </a:lnTo>
                  <a:lnTo>
                    <a:pt x="493966" y="180314"/>
                  </a:lnTo>
                  <a:lnTo>
                    <a:pt x="493966" y="174421"/>
                  </a:lnTo>
                  <a:lnTo>
                    <a:pt x="492137" y="175234"/>
                  </a:lnTo>
                  <a:lnTo>
                    <a:pt x="492264" y="173964"/>
                  </a:lnTo>
                  <a:lnTo>
                    <a:pt x="492391" y="172694"/>
                  </a:lnTo>
                  <a:lnTo>
                    <a:pt x="494271" y="171424"/>
                  </a:lnTo>
                  <a:lnTo>
                    <a:pt x="496023" y="171424"/>
                  </a:lnTo>
                  <a:lnTo>
                    <a:pt x="495465" y="168884"/>
                  </a:lnTo>
                  <a:lnTo>
                    <a:pt x="493026" y="163804"/>
                  </a:lnTo>
                  <a:lnTo>
                    <a:pt x="495604" y="159994"/>
                  </a:lnTo>
                  <a:lnTo>
                    <a:pt x="500062" y="158724"/>
                  </a:lnTo>
                  <a:lnTo>
                    <a:pt x="494817" y="154914"/>
                  </a:lnTo>
                  <a:lnTo>
                    <a:pt x="492391" y="158737"/>
                  </a:lnTo>
                  <a:lnTo>
                    <a:pt x="492391" y="165074"/>
                  </a:lnTo>
                  <a:lnTo>
                    <a:pt x="489000" y="166344"/>
                  </a:lnTo>
                  <a:lnTo>
                    <a:pt x="491032" y="172694"/>
                  </a:lnTo>
                  <a:lnTo>
                    <a:pt x="491655" y="172694"/>
                  </a:lnTo>
                  <a:lnTo>
                    <a:pt x="489750" y="173964"/>
                  </a:lnTo>
                  <a:lnTo>
                    <a:pt x="488530" y="172694"/>
                  </a:lnTo>
                  <a:lnTo>
                    <a:pt x="490435" y="171424"/>
                  </a:lnTo>
                  <a:lnTo>
                    <a:pt x="490867" y="172694"/>
                  </a:lnTo>
                  <a:lnTo>
                    <a:pt x="491032" y="172694"/>
                  </a:lnTo>
                  <a:lnTo>
                    <a:pt x="490474" y="171424"/>
                  </a:lnTo>
                  <a:lnTo>
                    <a:pt x="489902" y="170154"/>
                  </a:lnTo>
                  <a:lnTo>
                    <a:pt x="489331" y="168884"/>
                  </a:lnTo>
                  <a:lnTo>
                    <a:pt x="488022" y="168884"/>
                  </a:lnTo>
                  <a:lnTo>
                    <a:pt x="487883" y="170154"/>
                  </a:lnTo>
                  <a:lnTo>
                    <a:pt x="486054" y="170154"/>
                  </a:lnTo>
                  <a:lnTo>
                    <a:pt x="486943" y="168884"/>
                  </a:lnTo>
                  <a:lnTo>
                    <a:pt x="487794" y="168884"/>
                  </a:lnTo>
                  <a:lnTo>
                    <a:pt x="486791" y="167614"/>
                  </a:lnTo>
                  <a:lnTo>
                    <a:pt x="484263" y="167614"/>
                  </a:lnTo>
                  <a:lnTo>
                    <a:pt x="484733" y="165074"/>
                  </a:lnTo>
                  <a:lnTo>
                    <a:pt x="492391" y="165074"/>
                  </a:lnTo>
                  <a:lnTo>
                    <a:pt x="492391" y="158737"/>
                  </a:lnTo>
                  <a:lnTo>
                    <a:pt x="489165" y="163804"/>
                  </a:lnTo>
                  <a:lnTo>
                    <a:pt x="488276" y="161848"/>
                  </a:lnTo>
                  <a:lnTo>
                    <a:pt x="483984" y="164261"/>
                  </a:lnTo>
                  <a:lnTo>
                    <a:pt x="483984" y="166344"/>
                  </a:lnTo>
                  <a:lnTo>
                    <a:pt x="482092" y="167614"/>
                  </a:lnTo>
                  <a:lnTo>
                    <a:pt x="480872" y="166344"/>
                  </a:lnTo>
                  <a:lnTo>
                    <a:pt x="482777" y="165074"/>
                  </a:lnTo>
                  <a:lnTo>
                    <a:pt x="483184" y="166344"/>
                  </a:lnTo>
                  <a:lnTo>
                    <a:pt x="483984" y="166344"/>
                  </a:lnTo>
                  <a:lnTo>
                    <a:pt x="483984" y="164261"/>
                  </a:lnTo>
                  <a:lnTo>
                    <a:pt x="482511" y="165074"/>
                  </a:lnTo>
                  <a:lnTo>
                    <a:pt x="480796" y="163804"/>
                  </a:lnTo>
                  <a:lnTo>
                    <a:pt x="477850" y="161632"/>
                  </a:lnTo>
                  <a:lnTo>
                    <a:pt x="477850" y="165074"/>
                  </a:lnTo>
                  <a:lnTo>
                    <a:pt x="475957" y="166344"/>
                  </a:lnTo>
                  <a:lnTo>
                    <a:pt x="474738" y="165074"/>
                  </a:lnTo>
                  <a:lnTo>
                    <a:pt x="476631" y="163804"/>
                  </a:lnTo>
                  <a:lnTo>
                    <a:pt x="477062" y="165074"/>
                  </a:lnTo>
                  <a:lnTo>
                    <a:pt x="477850" y="165074"/>
                  </a:lnTo>
                  <a:lnTo>
                    <a:pt x="477850" y="161632"/>
                  </a:lnTo>
                  <a:lnTo>
                    <a:pt x="477354" y="161264"/>
                  </a:lnTo>
                  <a:lnTo>
                    <a:pt x="469392" y="162534"/>
                  </a:lnTo>
                  <a:lnTo>
                    <a:pt x="470509" y="161264"/>
                  </a:lnTo>
                  <a:lnTo>
                    <a:pt x="460984" y="161264"/>
                  </a:lnTo>
                  <a:lnTo>
                    <a:pt x="460984" y="187934"/>
                  </a:lnTo>
                  <a:lnTo>
                    <a:pt x="459079" y="189204"/>
                  </a:lnTo>
                  <a:lnTo>
                    <a:pt x="457860" y="187934"/>
                  </a:lnTo>
                  <a:lnTo>
                    <a:pt x="459765" y="186664"/>
                  </a:lnTo>
                  <a:lnTo>
                    <a:pt x="460197" y="187934"/>
                  </a:lnTo>
                  <a:lnTo>
                    <a:pt x="460984" y="187934"/>
                  </a:lnTo>
                  <a:lnTo>
                    <a:pt x="460984" y="161264"/>
                  </a:lnTo>
                  <a:lnTo>
                    <a:pt x="441045" y="161264"/>
                  </a:lnTo>
                  <a:lnTo>
                    <a:pt x="441045" y="163804"/>
                  </a:lnTo>
                  <a:lnTo>
                    <a:pt x="440258" y="164338"/>
                  </a:lnTo>
                  <a:lnTo>
                    <a:pt x="440258" y="168884"/>
                  </a:lnTo>
                  <a:lnTo>
                    <a:pt x="434098" y="172694"/>
                  </a:lnTo>
                  <a:lnTo>
                    <a:pt x="428002" y="174777"/>
                  </a:lnTo>
                  <a:lnTo>
                    <a:pt x="428002" y="176504"/>
                  </a:lnTo>
                  <a:lnTo>
                    <a:pt x="424230" y="181584"/>
                  </a:lnTo>
                  <a:lnTo>
                    <a:pt x="423392" y="182854"/>
                  </a:lnTo>
                  <a:lnTo>
                    <a:pt x="421855" y="180314"/>
                  </a:lnTo>
                  <a:lnTo>
                    <a:pt x="420636" y="180314"/>
                  </a:lnTo>
                  <a:lnTo>
                    <a:pt x="420344" y="180390"/>
                  </a:lnTo>
                  <a:lnTo>
                    <a:pt x="416928" y="186664"/>
                  </a:lnTo>
                  <a:lnTo>
                    <a:pt x="416509" y="185343"/>
                  </a:lnTo>
                  <a:lnTo>
                    <a:pt x="416509" y="187934"/>
                  </a:lnTo>
                  <a:lnTo>
                    <a:pt x="414616" y="189204"/>
                  </a:lnTo>
                  <a:lnTo>
                    <a:pt x="413397" y="187934"/>
                  </a:lnTo>
                  <a:lnTo>
                    <a:pt x="415290" y="186664"/>
                  </a:lnTo>
                  <a:lnTo>
                    <a:pt x="415721" y="187934"/>
                  </a:lnTo>
                  <a:lnTo>
                    <a:pt x="416509" y="187934"/>
                  </a:lnTo>
                  <a:lnTo>
                    <a:pt x="416509" y="185343"/>
                  </a:lnTo>
                  <a:lnTo>
                    <a:pt x="415721" y="182854"/>
                  </a:lnTo>
                  <a:lnTo>
                    <a:pt x="413499" y="184137"/>
                  </a:lnTo>
                  <a:lnTo>
                    <a:pt x="411975" y="185394"/>
                  </a:lnTo>
                  <a:lnTo>
                    <a:pt x="411124" y="187934"/>
                  </a:lnTo>
                  <a:lnTo>
                    <a:pt x="413131" y="191744"/>
                  </a:lnTo>
                  <a:lnTo>
                    <a:pt x="411187" y="188429"/>
                  </a:lnTo>
                  <a:lnTo>
                    <a:pt x="411187" y="190474"/>
                  </a:lnTo>
                  <a:lnTo>
                    <a:pt x="402336" y="181584"/>
                  </a:lnTo>
                  <a:lnTo>
                    <a:pt x="406514" y="185394"/>
                  </a:lnTo>
                  <a:lnTo>
                    <a:pt x="411187" y="190474"/>
                  </a:lnTo>
                  <a:lnTo>
                    <a:pt x="411187" y="188429"/>
                  </a:lnTo>
                  <a:lnTo>
                    <a:pt x="409422" y="185394"/>
                  </a:lnTo>
                  <a:lnTo>
                    <a:pt x="409587" y="184137"/>
                  </a:lnTo>
                  <a:lnTo>
                    <a:pt x="411835" y="182854"/>
                  </a:lnTo>
                  <a:lnTo>
                    <a:pt x="420344" y="180390"/>
                  </a:lnTo>
                  <a:lnTo>
                    <a:pt x="421081" y="179044"/>
                  </a:lnTo>
                  <a:lnTo>
                    <a:pt x="421855" y="180314"/>
                  </a:lnTo>
                  <a:lnTo>
                    <a:pt x="424916" y="180314"/>
                  </a:lnTo>
                  <a:lnTo>
                    <a:pt x="425945" y="179044"/>
                  </a:lnTo>
                  <a:lnTo>
                    <a:pt x="428002" y="176504"/>
                  </a:lnTo>
                  <a:lnTo>
                    <a:pt x="428002" y="174777"/>
                  </a:lnTo>
                  <a:lnTo>
                    <a:pt x="419201" y="177774"/>
                  </a:lnTo>
                  <a:lnTo>
                    <a:pt x="412648" y="181584"/>
                  </a:lnTo>
                  <a:lnTo>
                    <a:pt x="410667" y="180314"/>
                  </a:lnTo>
                  <a:lnTo>
                    <a:pt x="412902" y="179044"/>
                  </a:lnTo>
                  <a:lnTo>
                    <a:pt x="415391" y="177774"/>
                  </a:lnTo>
                  <a:lnTo>
                    <a:pt x="414185" y="176504"/>
                  </a:lnTo>
                  <a:lnTo>
                    <a:pt x="414870" y="173964"/>
                  </a:lnTo>
                  <a:lnTo>
                    <a:pt x="415531" y="176504"/>
                  </a:lnTo>
                  <a:lnTo>
                    <a:pt x="417258" y="176504"/>
                  </a:lnTo>
                  <a:lnTo>
                    <a:pt x="426237" y="175234"/>
                  </a:lnTo>
                  <a:lnTo>
                    <a:pt x="428383" y="172694"/>
                  </a:lnTo>
                  <a:lnTo>
                    <a:pt x="430530" y="170154"/>
                  </a:lnTo>
                  <a:lnTo>
                    <a:pt x="440258" y="168884"/>
                  </a:lnTo>
                  <a:lnTo>
                    <a:pt x="440258" y="164338"/>
                  </a:lnTo>
                  <a:lnTo>
                    <a:pt x="439140" y="165074"/>
                  </a:lnTo>
                  <a:lnTo>
                    <a:pt x="437934" y="163804"/>
                  </a:lnTo>
                  <a:lnTo>
                    <a:pt x="439839" y="162534"/>
                  </a:lnTo>
                  <a:lnTo>
                    <a:pt x="440258" y="162534"/>
                  </a:lnTo>
                  <a:lnTo>
                    <a:pt x="441045" y="163804"/>
                  </a:lnTo>
                  <a:lnTo>
                    <a:pt x="441045" y="161264"/>
                  </a:lnTo>
                  <a:lnTo>
                    <a:pt x="437197" y="161264"/>
                  </a:lnTo>
                  <a:lnTo>
                    <a:pt x="437972" y="162534"/>
                  </a:lnTo>
                  <a:lnTo>
                    <a:pt x="436079" y="163804"/>
                  </a:lnTo>
                  <a:lnTo>
                    <a:pt x="434860" y="162534"/>
                  </a:lnTo>
                  <a:lnTo>
                    <a:pt x="436765" y="161264"/>
                  </a:lnTo>
                  <a:lnTo>
                    <a:pt x="437197" y="161264"/>
                  </a:lnTo>
                  <a:lnTo>
                    <a:pt x="470509" y="161251"/>
                  </a:lnTo>
                  <a:lnTo>
                    <a:pt x="471614" y="159994"/>
                  </a:lnTo>
                  <a:lnTo>
                    <a:pt x="473837" y="157454"/>
                  </a:lnTo>
                  <a:lnTo>
                    <a:pt x="482346" y="161264"/>
                  </a:lnTo>
                  <a:lnTo>
                    <a:pt x="488010" y="161264"/>
                  </a:lnTo>
                  <a:lnTo>
                    <a:pt x="486841" y="158724"/>
                  </a:lnTo>
                  <a:lnTo>
                    <a:pt x="486257" y="157454"/>
                  </a:lnTo>
                  <a:lnTo>
                    <a:pt x="488467" y="158724"/>
                  </a:lnTo>
                  <a:lnTo>
                    <a:pt x="490004" y="158724"/>
                  </a:lnTo>
                  <a:lnTo>
                    <a:pt x="490296" y="157454"/>
                  </a:lnTo>
                  <a:lnTo>
                    <a:pt x="490867" y="154914"/>
                  </a:lnTo>
                  <a:lnTo>
                    <a:pt x="484847" y="153936"/>
                  </a:lnTo>
                  <a:lnTo>
                    <a:pt x="487794" y="150063"/>
                  </a:lnTo>
                  <a:lnTo>
                    <a:pt x="485724" y="150850"/>
                  </a:lnTo>
                  <a:lnTo>
                    <a:pt x="487578" y="145808"/>
                  </a:lnTo>
                  <a:lnTo>
                    <a:pt x="492264" y="152374"/>
                  </a:lnTo>
                  <a:lnTo>
                    <a:pt x="497001" y="148564"/>
                  </a:lnTo>
                  <a:lnTo>
                    <a:pt x="500532" y="152374"/>
                  </a:lnTo>
                  <a:lnTo>
                    <a:pt x="501789" y="156184"/>
                  </a:lnTo>
                  <a:lnTo>
                    <a:pt x="507733" y="157454"/>
                  </a:lnTo>
                  <a:lnTo>
                    <a:pt x="508292" y="150876"/>
                  </a:lnTo>
                  <a:lnTo>
                    <a:pt x="508241" y="148564"/>
                  </a:lnTo>
                  <a:lnTo>
                    <a:pt x="507860" y="144754"/>
                  </a:lnTo>
                  <a:lnTo>
                    <a:pt x="507606" y="142214"/>
                  </a:lnTo>
                  <a:lnTo>
                    <a:pt x="507479" y="140944"/>
                  </a:lnTo>
                  <a:lnTo>
                    <a:pt x="506818" y="137134"/>
                  </a:lnTo>
                  <a:lnTo>
                    <a:pt x="506514" y="135343"/>
                  </a:lnTo>
                  <a:lnTo>
                    <a:pt x="506514" y="142214"/>
                  </a:lnTo>
                  <a:lnTo>
                    <a:pt x="503593" y="141122"/>
                  </a:lnTo>
                  <a:lnTo>
                    <a:pt x="503135" y="144754"/>
                  </a:lnTo>
                  <a:lnTo>
                    <a:pt x="499567" y="143484"/>
                  </a:lnTo>
                  <a:lnTo>
                    <a:pt x="499021" y="139674"/>
                  </a:lnTo>
                  <a:lnTo>
                    <a:pt x="497001" y="138963"/>
                  </a:lnTo>
                  <a:lnTo>
                    <a:pt x="497001" y="140944"/>
                  </a:lnTo>
                  <a:lnTo>
                    <a:pt x="493255" y="143484"/>
                  </a:lnTo>
                  <a:lnTo>
                    <a:pt x="491439" y="140944"/>
                  </a:lnTo>
                  <a:lnTo>
                    <a:pt x="490524" y="139674"/>
                  </a:lnTo>
                  <a:lnTo>
                    <a:pt x="488708" y="137134"/>
                  </a:lnTo>
                  <a:lnTo>
                    <a:pt x="487794" y="135864"/>
                  </a:lnTo>
                  <a:lnTo>
                    <a:pt x="486879" y="134594"/>
                  </a:lnTo>
                  <a:lnTo>
                    <a:pt x="486689" y="134505"/>
                  </a:lnTo>
                  <a:lnTo>
                    <a:pt x="486689" y="144602"/>
                  </a:lnTo>
                  <a:lnTo>
                    <a:pt x="484733" y="147002"/>
                  </a:lnTo>
                  <a:lnTo>
                    <a:pt x="486460" y="146558"/>
                  </a:lnTo>
                  <a:lnTo>
                    <a:pt x="484695" y="153911"/>
                  </a:lnTo>
                  <a:lnTo>
                    <a:pt x="484225" y="153822"/>
                  </a:lnTo>
                  <a:lnTo>
                    <a:pt x="485736" y="157391"/>
                  </a:lnTo>
                  <a:lnTo>
                    <a:pt x="483704" y="158724"/>
                  </a:lnTo>
                  <a:lnTo>
                    <a:pt x="483298" y="157708"/>
                  </a:lnTo>
                  <a:lnTo>
                    <a:pt x="483184" y="157391"/>
                  </a:lnTo>
                  <a:lnTo>
                    <a:pt x="483082" y="156184"/>
                  </a:lnTo>
                  <a:lnTo>
                    <a:pt x="483387" y="156184"/>
                  </a:lnTo>
                  <a:lnTo>
                    <a:pt x="482942" y="154914"/>
                  </a:lnTo>
                  <a:lnTo>
                    <a:pt x="482028" y="152374"/>
                  </a:lnTo>
                  <a:lnTo>
                    <a:pt x="483082" y="152996"/>
                  </a:lnTo>
                  <a:lnTo>
                    <a:pt x="482549" y="146024"/>
                  </a:lnTo>
                  <a:lnTo>
                    <a:pt x="482714" y="144754"/>
                  </a:lnTo>
                  <a:lnTo>
                    <a:pt x="483031" y="142214"/>
                  </a:lnTo>
                  <a:lnTo>
                    <a:pt x="483184" y="140944"/>
                  </a:lnTo>
                  <a:lnTo>
                    <a:pt x="486689" y="144602"/>
                  </a:lnTo>
                  <a:lnTo>
                    <a:pt x="486689" y="134505"/>
                  </a:lnTo>
                  <a:lnTo>
                    <a:pt x="482447" y="132448"/>
                  </a:lnTo>
                  <a:lnTo>
                    <a:pt x="482447" y="151104"/>
                  </a:lnTo>
                  <a:lnTo>
                    <a:pt x="480923" y="152133"/>
                  </a:lnTo>
                  <a:lnTo>
                    <a:pt x="480923" y="157454"/>
                  </a:lnTo>
                  <a:lnTo>
                    <a:pt x="479018" y="158724"/>
                  </a:lnTo>
                  <a:lnTo>
                    <a:pt x="477799" y="157454"/>
                  </a:lnTo>
                  <a:lnTo>
                    <a:pt x="479704" y="156184"/>
                  </a:lnTo>
                  <a:lnTo>
                    <a:pt x="480123" y="157454"/>
                  </a:lnTo>
                  <a:lnTo>
                    <a:pt x="480923" y="157454"/>
                  </a:lnTo>
                  <a:lnTo>
                    <a:pt x="480923" y="152133"/>
                  </a:lnTo>
                  <a:lnTo>
                    <a:pt x="480555" y="152374"/>
                  </a:lnTo>
                  <a:lnTo>
                    <a:pt x="479336" y="151104"/>
                  </a:lnTo>
                  <a:lnTo>
                    <a:pt x="481241" y="149834"/>
                  </a:lnTo>
                  <a:lnTo>
                    <a:pt x="481660" y="151104"/>
                  </a:lnTo>
                  <a:lnTo>
                    <a:pt x="482447" y="151104"/>
                  </a:lnTo>
                  <a:lnTo>
                    <a:pt x="482447" y="132448"/>
                  </a:lnTo>
                  <a:lnTo>
                    <a:pt x="481660" y="132054"/>
                  </a:lnTo>
                  <a:lnTo>
                    <a:pt x="481660" y="147294"/>
                  </a:lnTo>
                  <a:lnTo>
                    <a:pt x="481368" y="149834"/>
                  </a:lnTo>
                  <a:lnTo>
                    <a:pt x="480123" y="148564"/>
                  </a:lnTo>
                  <a:lnTo>
                    <a:pt x="480123" y="147294"/>
                  </a:lnTo>
                  <a:lnTo>
                    <a:pt x="480415" y="146024"/>
                  </a:lnTo>
                  <a:lnTo>
                    <a:pt x="481660" y="147294"/>
                  </a:lnTo>
                  <a:lnTo>
                    <a:pt x="481660" y="132054"/>
                  </a:lnTo>
                  <a:lnTo>
                    <a:pt x="484289" y="130784"/>
                  </a:lnTo>
                  <a:lnTo>
                    <a:pt x="486905" y="129514"/>
                  </a:lnTo>
                  <a:lnTo>
                    <a:pt x="492213" y="139674"/>
                  </a:lnTo>
                  <a:lnTo>
                    <a:pt x="497001" y="140944"/>
                  </a:lnTo>
                  <a:lnTo>
                    <a:pt x="497001" y="138963"/>
                  </a:lnTo>
                  <a:lnTo>
                    <a:pt x="495465" y="138404"/>
                  </a:lnTo>
                  <a:lnTo>
                    <a:pt x="496036" y="137134"/>
                  </a:lnTo>
                  <a:lnTo>
                    <a:pt x="499325" y="138785"/>
                  </a:lnTo>
                  <a:lnTo>
                    <a:pt x="498627" y="137134"/>
                  </a:lnTo>
                  <a:lnTo>
                    <a:pt x="498094" y="135864"/>
                  </a:lnTo>
                  <a:lnTo>
                    <a:pt x="500849" y="133324"/>
                  </a:lnTo>
                  <a:lnTo>
                    <a:pt x="498576" y="132092"/>
                  </a:lnTo>
                  <a:lnTo>
                    <a:pt x="499770" y="130911"/>
                  </a:lnTo>
                  <a:lnTo>
                    <a:pt x="500507" y="130784"/>
                  </a:lnTo>
                  <a:lnTo>
                    <a:pt x="500405" y="130276"/>
                  </a:lnTo>
                  <a:lnTo>
                    <a:pt x="501942" y="128739"/>
                  </a:lnTo>
                  <a:lnTo>
                    <a:pt x="504913" y="129514"/>
                  </a:lnTo>
                  <a:lnTo>
                    <a:pt x="500354" y="132054"/>
                  </a:lnTo>
                  <a:lnTo>
                    <a:pt x="502183" y="133667"/>
                  </a:lnTo>
                  <a:lnTo>
                    <a:pt x="503135" y="133324"/>
                  </a:lnTo>
                  <a:lnTo>
                    <a:pt x="503224" y="134594"/>
                  </a:lnTo>
                  <a:lnTo>
                    <a:pt x="504659" y="135864"/>
                  </a:lnTo>
                  <a:lnTo>
                    <a:pt x="503847" y="137134"/>
                  </a:lnTo>
                  <a:lnTo>
                    <a:pt x="503059" y="135864"/>
                  </a:lnTo>
                  <a:lnTo>
                    <a:pt x="503110" y="134480"/>
                  </a:lnTo>
                  <a:lnTo>
                    <a:pt x="502183" y="133667"/>
                  </a:lnTo>
                  <a:lnTo>
                    <a:pt x="499554" y="134594"/>
                  </a:lnTo>
                  <a:lnTo>
                    <a:pt x="499554" y="138404"/>
                  </a:lnTo>
                  <a:lnTo>
                    <a:pt x="503135" y="138404"/>
                  </a:lnTo>
                  <a:lnTo>
                    <a:pt x="506514" y="142214"/>
                  </a:lnTo>
                  <a:lnTo>
                    <a:pt x="506514" y="135343"/>
                  </a:lnTo>
                  <a:lnTo>
                    <a:pt x="506171" y="133324"/>
                  </a:lnTo>
                  <a:lnTo>
                    <a:pt x="505307" y="128244"/>
                  </a:lnTo>
                  <a:lnTo>
                    <a:pt x="505091" y="126974"/>
                  </a:lnTo>
                  <a:lnTo>
                    <a:pt x="504659" y="124434"/>
                  </a:lnTo>
                  <a:lnTo>
                    <a:pt x="502031" y="124434"/>
                  </a:lnTo>
                  <a:lnTo>
                    <a:pt x="501688" y="125107"/>
                  </a:lnTo>
                  <a:lnTo>
                    <a:pt x="501688" y="128676"/>
                  </a:lnTo>
                  <a:lnTo>
                    <a:pt x="500341" y="129882"/>
                  </a:lnTo>
                  <a:lnTo>
                    <a:pt x="500062" y="128244"/>
                  </a:lnTo>
                  <a:lnTo>
                    <a:pt x="501688" y="128676"/>
                  </a:lnTo>
                  <a:lnTo>
                    <a:pt x="501688" y="125107"/>
                  </a:lnTo>
                  <a:lnTo>
                    <a:pt x="500735" y="126974"/>
                  </a:lnTo>
                  <a:lnTo>
                    <a:pt x="500062" y="124434"/>
                  </a:lnTo>
                  <a:lnTo>
                    <a:pt x="504177" y="121894"/>
                  </a:lnTo>
                  <a:lnTo>
                    <a:pt x="506222" y="120624"/>
                  </a:lnTo>
                  <a:lnTo>
                    <a:pt x="514223" y="117640"/>
                  </a:lnTo>
                  <a:lnTo>
                    <a:pt x="510882" y="118084"/>
                  </a:lnTo>
                  <a:lnTo>
                    <a:pt x="503135" y="120624"/>
                  </a:lnTo>
                  <a:lnTo>
                    <a:pt x="504698" y="116814"/>
                  </a:lnTo>
                  <a:lnTo>
                    <a:pt x="506247" y="113004"/>
                  </a:lnTo>
                  <a:lnTo>
                    <a:pt x="510311" y="111696"/>
                  </a:lnTo>
                  <a:lnTo>
                    <a:pt x="505282" y="110464"/>
                  </a:lnTo>
                  <a:lnTo>
                    <a:pt x="503605" y="115417"/>
                  </a:lnTo>
                  <a:lnTo>
                    <a:pt x="503923" y="116814"/>
                  </a:lnTo>
                  <a:lnTo>
                    <a:pt x="503415" y="115976"/>
                  </a:lnTo>
                  <a:lnTo>
                    <a:pt x="503135" y="116814"/>
                  </a:lnTo>
                  <a:lnTo>
                    <a:pt x="500646" y="116814"/>
                  </a:lnTo>
                  <a:lnTo>
                    <a:pt x="500494" y="115544"/>
                  </a:lnTo>
                  <a:lnTo>
                    <a:pt x="498525" y="115544"/>
                  </a:lnTo>
                  <a:lnTo>
                    <a:pt x="499884" y="118084"/>
                  </a:lnTo>
                  <a:lnTo>
                    <a:pt x="501599" y="118084"/>
                  </a:lnTo>
                  <a:lnTo>
                    <a:pt x="499618" y="119354"/>
                  </a:lnTo>
                  <a:lnTo>
                    <a:pt x="499287" y="119710"/>
                  </a:lnTo>
                  <a:lnTo>
                    <a:pt x="499287" y="130987"/>
                  </a:lnTo>
                  <a:lnTo>
                    <a:pt x="498335" y="132054"/>
                  </a:lnTo>
                  <a:lnTo>
                    <a:pt x="497217" y="132054"/>
                  </a:lnTo>
                  <a:lnTo>
                    <a:pt x="497090" y="133324"/>
                  </a:lnTo>
                  <a:lnTo>
                    <a:pt x="492836" y="132054"/>
                  </a:lnTo>
                  <a:lnTo>
                    <a:pt x="499287" y="130987"/>
                  </a:lnTo>
                  <a:lnTo>
                    <a:pt x="499287" y="119710"/>
                  </a:lnTo>
                  <a:lnTo>
                    <a:pt x="498424" y="120624"/>
                  </a:lnTo>
                  <a:lnTo>
                    <a:pt x="497611" y="120865"/>
                  </a:lnTo>
                  <a:lnTo>
                    <a:pt x="497611" y="125704"/>
                  </a:lnTo>
                  <a:lnTo>
                    <a:pt x="495604" y="126974"/>
                  </a:lnTo>
                  <a:lnTo>
                    <a:pt x="493928" y="128244"/>
                  </a:lnTo>
                  <a:lnTo>
                    <a:pt x="495642" y="130784"/>
                  </a:lnTo>
                  <a:lnTo>
                    <a:pt x="492391" y="129514"/>
                  </a:lnTo>
                  <a:lnTo>
                    <a:pt x="492937" y="126974"/>
                  </a:lnTo>
                  <a:lnTo>
                    <a:pt x="495096" y="126974"/>
                  </a:lnTo>
                  <a:lnTo>
                    <a:pt x="495287" y="125704"/>
                  </a:lnTo>
                  <a:lnTo>
                    <a:pt x="495465" y="124434"/>
                  </a:lnTo>
                  <a:lnTo>
                    <a:pt x="497611" y="125704"/>
                  </a:lnTo>
                  <a:lnTo>
                    <a:pt x="497611" y="120865"/>
                  </a:lnTo>
                  <a:lnTo>
                    <a:pt x="493928" y="121894"/>
                  </a:lnTo>
                  <a:lnTo>
                    <a:pt x="493496" y="119354"/>
                  </a:lnTo>
                  <a:lnTo>
                    <a:pt x="495376" y="118084"/>
                  </a:lnTo>
                  <a:lnTo>
                    <a:pt x="495465" y="120624"/>
                  </a:lnTo>
                  <a:lnTo>
                    <a:pt x="499554" y="118084"/>
                  </a:lnTo>
                  <a:lnTo>
                    <a:pt x="497128" y="115544"/>
                  </a:lnTo>
                  <a:lnTo>
                    <a:pt x="500062" y="110464"/>
                  </a:lnTo>
                  <a:lnTo>
                    <a:pt x="503415" y="115976"/>
                  </a:lnTo>
                  <a:lnTo>
                    <a:pt x="503605" y="115417"/>
                  </a:lnTo>
                  <a:lnTo>
                    <a:pt x="502488" y="110464"/>
                  </a:lnTo>
                  <a:lnTo>
                    <a:pt x="502196" y="109194"/>
                  </a:lnTo>
                  <a:lnTo>
                    <a:pt x="503428" y="107924"/>
                  </a:lnTo>
                  <a:lnTo>
                    <a:pt x="504659" y="106654"/>
                  </a:lnTo>
                  <a:lnTo>
                    <a:pt x="516928" y="106654"/>
                  </a:lnTo>
                  <a:lnTo>
                    <a:pt x="516216" y="110159"/>
                  </a:lnTo>
                  <a:lnTo>
                    <a:pt x="523074" y="109194"/>
                  </a:lnTo>
                  <a:lnTo>
                    <a:pt x="521233" y="114706"/>
                  </a:lnTo>
                  <a:lnTo>
                    <a:pt x="526135" y="111734"/>
                  </a:lnTo>
                  <a:lnTo>
                    <a:pt x="527469" y="114274"/>
                  </a:lnTo>
                  <a:lnTo>
                    <a:pt x="528434" y="116814"/>
                  </a:lnTo>
                  <a:lnTo>
                    <a:pt x="532269" y="116814"/>
                  </a:lnTo>
                  <a:lnTo>
                    <a:pt x="532599" y="115544"/>
                  </a:lnTo>
                  <a:lnTo>
                    <a:pt x="533971" y="115544"/>
                  </a:lnTo>
                  <a:lnTo>
                    <a:pt x="535343" y="116814"/>
                  </a:lnTo>
                  <a:lnTo>
                    <a:pt x="535800" y="115544"/>
                  </a:lnTo>
                  <a:lnTo>
                    <a:pt x="536257" y="114274"/>
                  </a:lnTo>
                  <a:lnTo>
                    <a:pt x="537171" y="111734"/>
                  </a:lnTo>
                  <a:lnTo>
                    <a:pt x="541312" y="112864"/>
                  </a:lnTo>
                  <a:close/>
                </a:path>
                <a:path w="546734" h="271779">
                  <a:moveTo>
                    <a:pt x="544537" y="106654"/>
                  </a:moveTo>
                  <a:lnTo>
                    <a:pt x="541794" y="100304"/>
                  </a:lnTo>
                  <a:lnTo>
                    <a:pt x="541235" y="99034"/>
                  </a:lnTo>
                  <a:lnTo>
                    <a:pt x="540270" y="98425"/>
                  </a:lnTo>
                  <a:lnTo>
                    <a:pt x="534149" y="104114"/>
                  </a:lnTo>
                  <a:lnTo>
                    <a:pt x="539940" y="106654"/>
                  </a:lnTo>
                  <a:lnTo>
                    <a:pt x="540194" y="104114"/>
                  </a:lnTo>
                  <a:lnTo>
                    <a:pt x="539394" y="100304"/>
                  </a:lnTo>
                  <a:lnTo>
                    <a:pt x="541464" y="100304"/>
                  </a:lnTo>
                  <a:lnTo>
                    <a:pt x="541045" y="104114"/>
                  </a:lnTo>
                  <a:lnTo>
                    <a:pt x="541845" y="105384"/>
                  </a:lnTo>
                  <a:lnTo>
                    <a:pt x="544537" y="106654"/>
                  </a:lnTo>
                  <a:close/>
                </a:path>
                <a:path w="546734" h="271779">
                  <a:moveTo>
                    <a:pt x="546455" y="114274"/>
                  </a:moveTo>
                  <a:lnTo>
                    <a:pt x="543001" y="107924"/>
                  </a:lnTo>
                  <a:lnTo>
                    <a:pt x="541401" y="112890"/>
                  </a:lnTo>
                  <a:lnTo>
                    <a:pt x="546455" y="114274"/>
                  </a:lnTo>
                  <a:close/>
                </a:path>
              </a:pathLst>
            </a:custGeom>
            <a:solidFill>
              <a:srgbClr val="FFFFFF"/>
            </a:solidFill>
          </p:spPr>
          <p:txBody>
            <a:bodyPr wrap="square" lIns="0" tIns="0" rIns="0" bIns="0" rtlCol="0"/>
            <a:lstStyle/>
            <a:p>
              <a:endParaRPr/>
            </a:p>
          </p:txBody>
        </p:sp>
        <p:sp>
          <p:nvSpPr>
            <p:cNvPr id="34" name="object 34">
              <a:extLst>
                <a:ext uri="{FF2B5EF4-FFF2-40B4-BE49-F238E27FC236}">
                  <a16:creationId xmlns:a16="http://schemas.microsoft.com/office/drawing/2014/main" id="{D14C5C8C-CF97-1244-68C3-3FF28B67E2BA}"/>
                </a:ext>
              </a:extLst>
            </p:cNvPr>
            <p:cNvSpPr/>
            <p:nvPr/>
          </p:nvSpPr>
          <p:spPr>
            <a:xfrm>
              <a:off x="9705721" y="5925870"/>
              <a:ext cx="367665" cy="104139"/>
            </a:xfrm>
            <a:custGeom>
              <a:avLst/>
              <a:gdLst/>
              <a:ahLst/>
              <a:cxnLst/>
              <a:rect l="l" t="t" r="r" b="b"/>
              <a:pathLst>
                <a:path w="367665" h="104139">
                  <a:moveTo>
                    <a:pt x="48717" y="9906"/>
                  </a:moveTo>
                  <a:lnTo>
                    <a:pt x="39878" y="1054"/>
                  </a:lnTo>
                  <a:lnTo>
                    <a:pt x="44056" y="5715"/>
                  </a:lnTo>
                  <a:lnTo>
                    <a:pt x="48717" y="9906"/>
                  </a:lnTo>
                  <a:close/>
                </a:path>
                <a:path w="367665" h="104139">
                  <a:moveTo>
                    <a:pt x="51206" y="53035"/>
                  </a:moveTo>
                  <a:lnTo>
                    <a:pt x="48666" y="48666"/>
                  </a:lnTo>
                  <a:lnTo>
                    <a:pt x="42278" y="57264"/>
                  </a:lnTo>
                  <a:lnTo>
                    <a:pt x="51206" y="53035"/>
                  </a:lnTo>
                  <a:close/>
                </a:path>
                <a:path w="367665" h="104139">
                  <a:moveTo>
                    <a:pt x="88734" y="101092"/>
                  </a:moveTo>
                  <a:lnTo>
                    <a:pt x="86995" y="100812"/>
                  </a:lnTo>
                  <a:lnTo>
                    <a:pt x="70129" y="100812"/>
                  </a:lnTo>
                  <a:lnTo>
                    <a:pt x="63322" y="98412"/>
                  </a:lnTo>
                  <a:lnTo>
                    <a:pt x="27635" y="70104"/>
                  </a:lnTo>
                  <a:lnTo>
                    <a:pt x="21590" y="50533"/>
                  </a:lnTo>
                  <a:lnTo>
                    <a:pt x="27190" y="50203"/>
                  </a:lnTo>
                  <a:lnTo>
                    <a:pt x="27622" y="48056"/>
                  </a:lnTo>
                  <a:lnTo>
                    <a:pt x="36233" y="43065"/>
                  </a:lnTo>
                  <a:lnTo>
                    <a:pt x="31788" y="45593"/>
                  </a:lnTo>
                  <a:lnTo>
                    <a:pt x="29197" y="45593"/>
                  </a:lnTo>
                  <a:lnTo>
                    <a:pt x="21551" y="50025"/>
                  </a:lnTo>
                  <a:lnTo>
                    <a:pt x="21056" y="44069"/>
                  </a:lnTo>
                  <a:lnTo>
                    <a:pt x="14693" y="42811"/>
                  </a:lnTo>
                  <a:lnTo>
                    <a:pt x="20281" y="53517"/>
                  </a:lnTo>
                  <a:lnTo>
                    <a:pt x="16459" y="54800"/>
                  </a:lnTo>
                  <a:lnTo>
                    <a:pt x="19977" y="53822"/>
                  </a:lnTo>
                  <a:lnTo>
                    <a:pt x="20256" y="59143"/>
                  </a:lnTo>
                  <a:lnTo>
                    <a:pt x="22402" y="63969"/>
                  </a:lnTo>
                  <a:lnTo>
                    <a:pt x="22415" y="66776"/>
                  </a:lnTo>
                  <a:lnTo>
                    <a:pt x="5715" y="34861"/>
                  </a:lnTo>
                  <a:lnTo>
                    <a:pt x="5867" y="27139"/>
                  </a:lnTo>
                  <a:lnTo>
                    <a:pt x="6832" y="20459"/>
                  </a:lnTo>
                  <a:lnTo>
                    <a:pt x="6845" y="14846"/>
                  </a:lnTo>
                  <a:lnTo>
                    <a:pt x="4191" y="10325"/>
                  </a:lnTo>
                  <a:lnTo>
                    <a:pt x="6324" y="14732"/>
                  </a:lnTo>
                  <a:lnTo>
                    <a:pt x="0" y="18110"/>
                  </a:lnTo>
                  <a:lnTo>
                    <a:pt x="4191" y="19519"/>
                  </a:lnTo>
                  <a:lnTo>
                    <a:pt x="4114" y="17894"/>
                  </a:lnTo>
                  <a:lnTo>
                    <a:pt x="4902" y="15633"/>
                  </a:lnTo>
                  <a:lnTo>
                    <a:pt x="5715" y="17995"/>
                  </a:lnTo>
                  <a:lnTo>
                    <a:pt x="2527" y="26797"/>
                  </a:lnTo>
                  <a:lnTo>
                    <a:pt x="2451" y="34671"/>
                  </a:lnTo>
                  <a:lnTo>
                    <a:pt x="25654" y="71666"/>
                  </a:lnTo>
                  <a:lnTo>
                    <a:pt x="29933" y="76758"/>
                  </a:lnTo>
                  <a:lnTo>
                    <a:pt x="38328" y="87464"/>
                  </a:lnTo>
                  <a:lnTo>
                    <a:pt x="42519" y="91605"/>
                  </a:lnTo>
                  <a:lnTo>
                    <a:pt x="43599" y="92468"/>
                  </a:lnTo>
                  <a:lnTo>
                    <a:pt x="46126" y="92519"/>
                  </a:lnTo>
                  <a:lnTo>
                    <a:pt x="48044" y="93713"/>
                  </a:lnTo>
                  <a:lnTo>
                    <a:pt x="76860" y="102692"/>
                  </a:lnTo>
                  <a:lnTo>
                    <a:pt x="87845" y="102336"/>
                  </a:lnTo>
                  <a:lnTo>
                    <a:pt x="88734" y="101092"/>
                  </a:lnTo>
                  <a:close/>
                </a:path>
                <a:path w="367665" h="104139">
                  <a:moveTo>
                    <a:pt x="95885" y="21513"/>
                  </a:moveTo>
                  <a:lnTo>
                    <a:pt x="88963" y="22720"/>
                  </a:lnTo>
                  <a:lnTo>
                    <a:pt x="93129" y="24130"/>
                  </a:lnTo>
                  <a:lnTo>
                    <a:pt x="95440" y="22326"/>
                  </a:lnTo>
                  <a:lnTo>
                    <a:pt x="95885" y="21513"/>
                  </a:lnTo>
                  <a:close/>
                </a:path>
                <a:path w="367665" h="104139">
                  <a:moveTo>
                    <a:pt x="97218" y="21272"/>
                  </a:moveTo>
                  <a:lnTo>
                    <a:pt x="96634" y="20167"/>
                  </a:lnTo>
                  <a:lnTo>
                    <a:pt x="95885" y="21513"/>
                  </a:lnTo>
                  <a:lnTo>
                    <a:pt x="97218" y="21272"/>
                  </a:lnTo>
                  <a:close/>
                </a:path>
                <a:path w="367665" h="104139">
                  <a:moveTo>
                    <a:pt x="100863" y="95072"/>
                  </a:moveTo>
                  <a:lnTo>
                    <a:pt x="96202" y="99263"/>
                  </a:lnTo>
                  <a:lnTo>
                    <a:pt x="92011" y="103924"/>
                  </a:lnTo>
                  <a:lnTo>
                    <a:pt x="100863" y="95072"/>
                  </a:lnTo>
                  <a:close/>
                </a:path>
                <a:path w="367665" h="104139">
                  <a:moveTo>
                    <a:pt x="107886" y="62230"/>
                  </a:moveTo>
                  <a:lnTo>
                    <a:pt x="106934" y="62458"/>
                  </a:lnTo>
                  <a:lnTo>
                    <a:pt x="104254" y="64909"/>
                  </a:lnTo>
                  <a:lnTo>
                    <a:pt x="105778" y="63931"/>
                  </a:lnTo>
                  <a:lnTo>
                    <a:pt x="107886" y="62230"/>
                  </a:lnTo>
                  <a:close/>
                </a:path>
                <a:path w="367665" h="104139">
                  <a:moveTo>
                    <a:pt x="110007" y="19519"/>
                  </a:moveTo>
                  <a:lnTo>
                    <a:pt x="105702" y="17856"/>
                  </a:lnTo>
                  <a:lnTo>
                    <a:pt x="105575" y="17805"/>
                  </a:lnTo>
                  <a:lnTo>
                    <a:pt x="100495" y="16764"/>
                  </a:lnTo>
                  <a:lnTo>
                    <a:pt x="94665" y="16459"/>
                  </a:lnTo>
                  <a:lnTo>
                    <a:pt x="96634" y="20167"/>
                  </a:lnTo>
                  <a:lnTo>
                    <a:pt x="96888" y="19697"/>
                  </a:lnTo>
                  <a:lnTo>
                    <a:pt x="100799" y="19519"/>
                  </a:lnTo>
                  <a:lnTo>
                    <a:pt x="104724" y="17856"/>
                  </a:lnTo>
                  <a:lnTo>
                    <a:pt x="108115" y="24180"/>
                  </a:lnTo>
                  <a:lnTo>
                    <a:pt x="110007" y="19519"/>
                  </a:lnTo>
                  <a:close/>
                </a:path>
                <a:path w="367665" h="104139">
                  <a:moveTo>
                    <a:pt x="114668" y="88938"/>
                  </a:moveTo>
                  <a:lnTo>
                    <a:pt x="110007" y="93129"/>
                  </a:lnTo>
                  <a:lnTo>
                    <a:pt x="105816" y="97790"/>
                  </a:lnTo>
                  <a:lnTo>
                    <a:pt x="114668" y="88938"/>
                  </a:lnTo>
                  <a:close/>
                </a:path>
                <a:path w="367665" h="104139">
                  <a:moveTo>
                    <a:pt x="119265" y="85890"/>
                  </a:moveTo>
                  <a:lnTo>
                    <a:pt x="114604" y="90068"/>
                  </a:lnTo>
                  <a:lnTo>
                    <a:pt x="110426" y="94729"/>
                  </a:lnTo>
                  <a:lnTo>
                    <a:pt x="119265" y="85890"/>
                  </a:lnTo>
                  <a:close/>
                </a:path>
                <a:path w="367665" h="104139">
                  <a:moveTo>
                    <a:pt x="120738" y="24117"/>
                  </a:moveTo>
                  <a:lnTo>
                    <a:pt x="118668" y="23634"/>
                  </a:lnTo>
                  <a:lnTo>
                    <a:pt x="117805" y="21945"/>
                  </a:lnTo>
                  <a:lnTo>
                    <a:pt x="114604" y="22593"/>
                  </a:lnTo>
                  <a:lnTo>
                    <a:pt x="114007" y="24777"/>
                  </a:lnTo>
                  <a:lnTo>
                    <a:pt x="112763" y="25171"/>
                  </a:lnTo>
                  <a:lnTo>
                    <a:pt x="114604" y="27190"/>
                  </a:lnTo>
                  <a:lnTo>
                    <a:pt x="109905" y="28117"/>
                  </a:lnTo>
                  <a:lnTo>
                    <a:pt x="106616" y="30441"/>
                  </a:lnTo>
                  <a:lnTo>
                    <a:pt x="102336" y="31788"/>
                  </a:lnTo>
                  <a:lnTo>
                    <a:pt x="98450" y="31115"/>
                  </a:lnTo>
                  <a:lnTo>
                    <a:pt x="91236" y="34810"/>
                  </a:lnTo>
                  <a:lnTo>
                    <a:pt x="94665" y="36385"/>
                  </a:lnTo>
                  <a:lnTo>
                    <a:pt x="99174" y="33223"/>
                  </a:lnTo>
                  <a:lnTo>
                    <a:pt x="105727" y="32105"/>
                  </a:lnTo>
                  <a:lnTo>
                    <a:pt x="111531" y="30264"/>
                  </a:lnTo>
                  <a:lnTo>
                    <a:pt x="113538" y="34061"/>
                  </a:lnTo>
                  <a:lnTo>
                    <a:pt x="107035" y="36626"/>
                  </a:lnTo>
                  <a:lnTo>
                    <a:pt x="111531" y="37922"/>
                  </a:lnTo>
                  <a:lnTo>
                    <a:pt x="113855" y="34785"/>
                  </a:lnTo>
                  <a:lnTo>
                    <a:pt x="114020" y="30746"/>
                  </a:lnTo>
                  <a:lnTo>
                    <a:pt x="114477" y="27990"/>
                  </a:lnTo>
                  <a:lnTo>
                    <a:pt x="117678" y="28727"/>
                  </a:lnTo>
                  <a:lnTo>
                    <a:pt x="118135" y="25704"/>
                  </a:lnTo>
                  <a:lnTo>
                    <a:pt x="115595" y="25679"/>
                  </a:lnTo>
                  <a:lnTo>
                    <a:pt x="114604" y="24117"/>
                  </a:lnTo>
                  <a:lnTo>
                    <a:pt x="117462" y="22656"/>
                  </a:lnTo>
                  <a:lnTo>
                    <a:pt x="119735" y="28714"/>
                  </a:lnTo>
                  <a:lnTo>
                    <a:pt x="120738" y="24117"/>
                  </a:lnTo>
                  <a:close/>
                </a:path>
                <a:path w="367665" h="104139">
                  <a:moveTo>
                    <a:pt x="132486" y="76047"/>
                  </a:moveTo>
                  <a:lnTo>
                    <a:pt x="129933" y="71666"/>
                  </a:lnTo>
                  <a:lnTo>
                    <a:pt x="123558" y="80276"/>
                  </a:lnTo>
                  <a:lnTo>
                    <a:pt x="126060" y="79095"/>
                  </a:lnTo>
                  <a:lnTo>
                    <a:pt x="123799" y="82397"/>
                  </a:lnTo>
                  <a:lnTo>
                    <a:pt x="121119" y="81953"/>
                  </a:lnTo>
                  <a:lnTo>
                    <a:pt x="117894" y="89623"/>
                  </a:lnTo>
                  <a:lnTo>
                    <a:pt x="120726" y="85458"/>
                  </a:lnTo>
                  <a:lnTo>
                    <a:pt x="123405" y="85902"/>
                  </a:lnTo>
                  <a:lnTo>
                    <a:pt x="126339" y="78968"/>
                  </a:lnTo>
                  <a:lnTo>
                    <a:pt x="132486" y="76047"/>
                  </a:lnTo>
                  <a:close/>
                </a:path>
                <a:path w="367665" h="104139">
                  <a:moveTo>
                    <a:pt x="217474" y="31991"/>
                  </a:moveTo>
                  <a:lnTo>
                    <a:pt x="217081" y="32042"/>
                  </a:lnTo>
                  <a:lnTo>
                    <a:pt x="217157" y="32397"/>
                  </a:lnTo>
                  <a:lnTo>
                    <a:pt x="217474" y="31991"/>
                  </a:lnTo>
                  <a:close/>
                </a:path>
                <a:path w="367665" h="104139">
                  <a:moveTo>
                    <a:pt x="217589" y="34582"/>
                  </a:moveTo>
                  <a:lnTo>
                    <a:pt x="217157" y="32397"/>
                  </a:lnTo>
                  <a:lnTo>
                    <a:pt x="212559" y="38176"/>
                  </a:lnTo>
                  <a:lnTo>
                    <a:pt x="217347" y="36398"/>
                  </a:lnTo>
                  <a:lnTo>
                    <a:pt x="217589" y="34582"/>
                  </a:lnTo>
                  <a:close/>
                </a:path>
                <a:path w="367665" h="104139">
                  <a:moveTo>
                    <a:pt x="219481" y="29464"/>
                  </a:moveTo>
                  <a:lnTo>
                    <a:pt x="219062" y="26771"/>
                  </a:lnTo>
                  <a:lnTo>
                    <a:pt x="217855" y="26987"/>
                  </a:lnTo>
                  <a:lnTo>
                    <a:pt x="219303" y="29692"/>
                  </a:lnTo>
                  <a:lnTo>
                    <a:pt x="219481" y="29464"/>
                  </a:lnTo>
                  <a:close/>
                </a:path>
                <a:path w="367665" h="104139">
                  <a:moveTo>
                    <a:pt x="223977" y="25908"/>
                  </a:moveTo>
                  <a:lnTo>
                    <a:pt x="223735" y="25946"/>
                  </a:lnTo>
                  <a:lnTo>
                    <a:pt x="220408" y="31800"/>
                  </a:lnTo>
                  <a:lnTo>
                    <a:pt x="219303" y="29692"/>
                  </a:lnTo>
                  <a:lnTo>
                    <a:pt x="217474" y="31991"/>
                  </a:lnTo>
                  <a:lnTo>
                    <a:pt x="218871" y="31800"/>
                  </a:lnTo>
                  <a:lnTo>
                    <a:pt x="219633" y="39573"/>
                  </a:lnTo>
                  <a:lnTo>
                    <a:pt x="213817" y="42760"/>
                  </a:lnTo>
                  <a:lnTo>
                    <a:pt x="217347" y="45593"/>
                  </a:lnTo>
                  <a:lnTo>
                    <a:pt x="217487" y="42621"/>
                  </a:lnTo>
                  <a:lnTo>
                    <a:pt x="223329" y="48247"/>
                  </a:lnTo>
                  <a:lnTo>
                    <a:pt x="223431" y="44488"/>
                  </a:lnTo>
                  <a:lnTo>
                    <a:pt x="223481" y="42532"/>
                  </a:lnTo>
                  <a:lnTo>
                    <a:pt x="222732" y="42291"/>
                  </a:lnTo>
                  <a:lnTo>
                    <a:pt x="222732" y="43319"/>
                  </a:lnTo>
                  <a:lnTo>
                    <a:pt x="220840" y="44488"/>
                  </a:lnTo>
                  <a:lnTo>
                    <a:pt x="219621" y="43268"/>
                  </a:lnTo>
                  <a:lnTo>
                    <a:pt x="220687" y="42621"/>
                  </a:lnTo>
                  <a:lnTo>
                    <a:pt x="221526" y="42100"/>
                  </a:lnTo>
                  <a:lnTo>
                    <a:pt x="222732" y="43319"/>
                  </a:lnTo>
                  <a:lnTo>
                    <a:pt x="222732" y="42291"/>
                  </a:lnTo>
                  <a:lnTo>
                    <a:pt x="222173" y="42100"/>
                  </a:lnTo>
                  <a:lnTo>
                    <a:pt x="221551" y="41897"/>
                  </a:lnTo>
                  <a:lnTo>
                    <a:pt x="220345" y="40551"/>
                  </a:lnTo>
                  <a:lnTo>
                    <a:pt x="220408" y="37922"/>
                  </a:lnTo>
                  <a:lnTo>
                    <a:pt x="222135" y="37769"/>
                  </a:lnTo>
                  <a:lnTo>
                    <a:pt x="222796" y="40157"/>
                  </a:lnTo>
                  <a:lnTo>
                    <a:pt x="223481" y="37922"/>
                  </a:lnTo>
                  <a:lnTo>
                    <a:pt x="223012" y="37769"/>
                  </a:lnTo>
                  <a:lnTo>
                    <a:pt x="221551" y="37299"/>
                  </a:lnTo>
                  <a:lnTo>
                    <a:pt x="220345" y="35953"/>
                  </a:lnTo>
                  <a:lnTo>
                    <a:pt x="220408" y="33324"/>
                  </a:lnTo>
                  <a:lnTo>
                    <a:pt x="222135" y="33172"/>
                  </a:lnTo>
                  <a:lnTo>
                    <a:pt x="222796" y="35547"/>
                  </a:lnTo>
                  <a:lnTo>
                    <a:pt x="223481" y="33324"/>
                  </a:lnTo>
                  <a:lnTo>
                    <a:pt x="223380" y="33172"/>
                  </a:lnTo>
                  <a:lnTo>
                    <a:pt x="221805" y="30962"/>
                  </a:lnTo>
                  <a:lnTo>
                    <a:pt x="223977" y="25908"/>
                  </a:lnTo>
                  <a:close/>
                </a:path>
                <a:path w="367665" h="104139">
                  <a:moveTo>
                    <a:pt x="224307" y="24917"/>
                  </a:moveTo>
                  <a:lnTo>
                    <a:pt x="221945" y="24130"/>
                  </a:lnTo>
                  <a:lnTo>
                    <a:pt x="221602" y="25323"/>
                  </a:lnTo>
                  <a:lnTo>
                    <a:pt x="220662" y="25908"/>
                  </a:lnTo>
                  <a:lnTo>
                    <a:pt x="218871" y="25654"/>
                  </a:lnTo>
                  <a:lnTo>
                    <a:pt x="219062" y="26771"/>
                  </a:lnTo>
                  <a:lnTo>
                    <a:pt x="223735" y="25946"/>
                  </a:lnTo>
                  <a:lnTo>
                    <a:pt x="224307" y="24917"/>
                  </a:lnTo>
                  <a:close/>
                </a:path>
                <a:path w="367665" h="104139">
                  <a:moveTo>
                    <a:pt x="224663" y="24295"/>
                  </a:moveTo>
                  <a:lnTo>
                    <a:pt x="224307" y="24917"/>
                  </a:lnTo>
                  <a:lnTo>
                    <a:pt x="224663" y="24295"/>
                  </a:lnTo>
                  <a:close/>
                </a:path>
                <a:path w="367665" h="104139">
                  <a:moveTo>
                    <a:pt x="226110" y="25527"/>
                  </a:moveTo>
                  <a:lnTo>
                    <a:pt x="224383" y="24942"/>
                  </a:lnTo>
                  <a:lnTo>
                    <a:pt x="223977" y="25908"/>
                  </a:lnTo>
                  <a:lnTo>
                    <a:pt x="226110" y="25527"/>
                  </a:lnTo>
                  <a:close/>
                </a:path>
                <a:path w="367665" h="104139">
                  <a:moveTo>
                    <a:pt x="226618" y="16865"/>
                  </a:moveTo>
                  <a:lnTo>
                    <a:pt x="221957" y="21056"/>
                  </a:lnTo>
                  <a:lnTo>
                    <a:pt x="217766" y="25730"/>
                  </a:lnTo>
                  <a:lnTo>
                    <a:pt x="226618" y="16865"/>
                  </a:lnTo>
                  <a:close/>
                </a:path>
                <a:path w="367665" h="104139">
                  <a:moveTo>
                    <a:pt x="251117" y="59651"/>
                  </a:moveTo>
                  <a:lnTo>
                    <a:pt x="247954" y="56032"/>
                  </a:lnTo>
                  <a:lnTo>
                    <a:pt x="248462" y="57505"/>
                  </a:lnTo>
                  <a:lnTo>
                    <a:pt x="249555" y="59397"/>
                  </a:lnTo>
                  <a:lnTo>
                    <a:pt x="250761" y="61493"/>
                  </a:lnTo>
                  <a:lnTo>
                    <a:pt x="251117" y="59651"/>
                  </a:lnTo>
                  <a:close/>
                </a:path>
                <a:path w="367665" h="104139">
                  <a:moveTo>
                    <a:pt x="251917" y="15278"/>
                  </a:moveTo>
                  <a:lnTo>
                    <a:pt x="248018" y="14922"/>
                  </a:lnTo>
                  <a:lnTo>
                    <a:pt x="247738" y="17576"/>
                  </a:lnTo>
                  <a:lnTo>
                    <a:pt x="242735" y="21348"/>
                  </a:lnTo>
                  <a:lnTo>
                    <a:pt x="244944" y="24130"/>
                  </a:lnTo>
                  <a:lnTo>
                    <a:pt x="244094" y="23050"/>
                  </a:lnTo>
                  <a:lnTo>
                    <a:pt x="251917" y="15278"/>
                  </a:lnTo>
                  <a:close/>
                </a:path>
                <a:path w="367665" h="104139">
                  <a:moveTo>
                    <a:pt x="261594" y="47091"/>
                  </a:moveTo>
                  <a:lnTo>
                    <a:pt x="257225" y="48666"/>
                  </a:lnTo>
                  <a:lnTo>
                    <a:pt x="252514" y="49060"/>
                  </a:lnTo>
                  <a:lnTo>
                    <a:pt x="250329" y="51993"/>
                  </a:lnTo>
                  <a:lnTo>
                    <a:pt x="246494" y="53263"/>
                  </a:lnTo>
                  <a:lnTo>
                    <a:pt x="246024" y="45758"/>
                  </a:lnTo>
                  <a:lnTo>
                    <a:pt x="243217" y="55587"/>
                  </a:lnTo>
                  <a:lnTo>
                    <a:pt x="248018" y="54800"/>
                  </a:lnTo>
                  <a:lnTo>
                    <a:pt x="249859" y="52692"/>
                  </a:lnTo>
                  <a:lnTo>
                    <a:pt x="261594" y="47091"/>
                  </a:lnTo>
                  <a:close/>
                </a:path>
                <a:path w="367665" h="104139">
                  <a:moveTo>
                    <a:pt x="261886" y="19100"/>
                  </a:moveTo>
                  <a:lnTo>
                    <a:pt x="254279" y="11518"/>
                  </a:lnTo>
                  <a:lnTo>
                    <a:pt x="254266" y="9512"/>
                  </a:lnTo>
                  <a:lnTo>
                    <a:pt x="251079" y="10325"/>
                  </a:lnTo>
                  <a:lnTo>
                    <a:pt x="249364" y="13512"/>
                  </a:lnTo>
                  <a:lnTo>
                    <a:pt x="252615" y="11849"/>
                  </a:lnTo>
                  <a:lnTo>
                    <a:pt x="254330" y="16294"/>
                  </a:lnTo>
                  <a:lnTo>
                    <a:pt x="254279" y="11658"/>
                  </a:lnTo>
                  <a:lnTo>
                    <a:pt x="257225" y="14922"/>
                  </a:lnTo>
                  <a:lnTo>
                    <a:pt x="261886" y="19100"/>
                  </a:lnTo>
                  <a:close/>
                </a:path>
                <a:path w="367665" h="104139">
                  <a:moveTo>
                    <a:pt x="263359" y="73190"/>
                  </a:moveTo>
                  <a:lnTo>
                    <a:pt x="260718" y="71640"/>
                  </a:lnTo>
                  <a:lnTo>
                    <a:pt x="255981" y="64363"/>
                  </a:lnTo>
                  <a:lnTo>
                    <a:pt x="254152" y="67056"/>
                  </a:lnTo>
                  <a:lnTo>
                    <a:pt x="257873" y="67538"/>
                  </a:lnTo>
                  <a:lnTo>
                    <a:pt x="260934" y="76492"/>
                  </a:lnTo>
                  <a:lnTo>
                    <a:pt x="263359" y="73190"/>
                  </a:lnTo>
                  <a:close/>
                </a:path>
                <a:path w="367665" h="104139">
                  <a:moveTo>
                    <a:pt x="275615" y="28257"/>
                  </a:moveTo>
                  <a:lnTo>
                    <a:pt x="266827" y="19456"/>
                  </a:lnTo>
                  <a:lnTo>
                    <a:pt x="271018" y="24130"/>
                  </a:lnTo>
                  <a:lnTo>
                    <a:pt x="275615" y="28257"/>
                  </a:lnTo>
                  <a:close/>
                </a:path>
                <a:path w="367665" h="104139">
                  <a:moveTo>
                    <a:pt x="275678" y="53682"/>
                  </a:moveTo>
                  <a:lnTo>
                    <a:pt x="271018" y="57861"/>
                  </a:lnTo>
                  <a:lnTo>
                    <a:pt x="266827" y="62534"/>
                  </a:lnTo>
                  <a:lnTo>
                    <a:pt x="275678" y="53682"/>
                  </a:lnTo>
                  <a:close/>
                </a:path>
                <a:path w="367665" h="104139">
                  <a:moveTo>
                    <a:pt x="277152" y="30264"/>
                  </a:moveTo>
                  <a:lnTo>
                    <a:pt x="277101" y="30073"/>
                  </a:lnTo>
                  <a:lnTo>
                    <a:pt x="276059" y="30657"/>
                  </a:lnTo>
                  <a:lnTo>
                    <a:pt x="277152" y="30264"/>
                  </a:lnTo>
                  <a:close/>
                </a:path>
                <a:path w="367665" h="104139">
                  <a:moveTo>
                    <a:pt x="278371" y="29349"/>
                  </a:moveTo>
                  <a:lnTo>
                    <a:pt x="272161" y="24396"/>
                  </a:lnTo>
                  <a:lnTo>
                    <a:pt x="275628" y="27190"/>
                  </a:lnTo>
                  <a:lnTo>
                    <a:pt x="275615" y="28257"/>
                  </a:lnTo>
                  <a:lnTo>
                    <a:pt x="275615" y="28727"/>
                  </a:lnTo>
                  <a:lnTo>
                    <a:pt x="276872" y="29019"/>
                  </a:lnTo>
                  <a:lnTo>
                    <a:pt x="277101" y="30073"/>
                  </a:lnTo>
                  <a:lnTo>
                    <a:pt x="278371" y="29349"/>
                  </a:lnTo>
                  <a:close/>
                </a:path>
                <a:path w="367665" h="104139">
                  <a:moveTo>
                    <a:pt x="278752" y="49072"/>
                  </a:moveTo>
                  <a:lnTo>
                    <a:pt x="274091" y="53263"/>
                  </a:lnTo>
                  <a:lnTo>
                    <a:pt x="269913" y="57924"/>
                  </a:lnTo>
                  <a:lnTo>
                    <a:pt x="278752" y="49072"/>
                  </a:lnTo>
                  <a:close/>
                </a:path>
                <a:path w="367665" h="104139">
                  <a:moveTo>
                    <a:pt x="281406" y="31051"/>
                  </a:moveTo>
                  <a:lnTo>
                    <a:pt x="279514" y="28702"/>
                  </a:lnTo>
                  <a:lnTo>
                    <a:pt x="278371" y="29349"/>
                  </a:lnTo>
                  <a:lnTo>
                    <a:pt x="281038" y="31470"/>
                  </a:lnTo>
                  <a:lnTo>
                    <a:pt x="281406" y="31051"/>
                  </a:lnTo>
                  <a:close/>
                </a:path>
                <a:path w="367665" h="104139">
                  <a:moveTo>
                    <a:pt x="284822" y="27190"/>
                  </a:moveTo>
                  <a:lnTo>
                    <a:pt x="281406" y="31051"/>
                  </a:lnTo>
                  <a:lnTo>
                    <a:pt x="282575" y="32512"/>
                  </a:lnTo>
                  <a:lnTo>
                    <a:pt x="284226" y="31051"/>
                  </a:lnTo>
                  <a:lnTo>
                    <a:pt x="284822" y="27190"/>
                  </a:lnTo>
                  <a:close/>
                </a:path>
                <a:path w="367665" h="104139">
                  <a:moveTo>
                    <a:pt x="285597" y="76060"/>
                  </a:moveTo>
                  <a:lnTo>
                    <a:pt x="283286" y="74726"/>
                  </a:lnTo>
                  <a:lnTo>
                    <a:pt x="282956" y="75920"/>
                  </a:lnTo>
                  <a:lnTo>
                    <a:pt x="282003" y="76504"/>
                  </a:lnTo>
                  <a:lnTo>
                    <a:pt x="280225" y="76263"/>
                  </a:lnTo>
                  <a:lnTo>
                    <a:pt x="280225" y="75412"/>
                  </a:lnTo>
                  <a:lnTo>
                    <a:pt x="278980" y="74523"/>
                  </a:lnTo>
                  <a:lnTo>
                    <a:pt x="278688" y="76263"/>
                  </a:lnTo>
                  <a:lnTo>
                    <a:pt x="281813" y="76720"/>
                  </a:lnTo>
                  <a:lnTo>
                    <a:pt x="281698" y="80403"/>
                  </a:lnTo>
                  <a:lnTo>
                    <a:pt x="284822" y="80860"/>
                  </a:lnTo>
                  <a:lnTo>
                    <a:pt x="282867" y="77025"/>
                  </a:lnTo>
                  <a:lnTo>
                    <a:pt x="285597" y="76060"/>
                  </a:lnTo>
                  <a:close/>
                </a:path>
                <a:path w="367665" h="104139">
                  <a:moveTo>
                    <a:pt x="287896" y="30264"/>
                  </a:moveTo>
                  <a:lnTo>
                    <a:pt x="284378" y="30924"/>
                  </a:lnTo>
                  <a:lnTo>
                    <a:pt x="284226" y="31051"/>
                  </a:lnTo>
                  <a:lnTo>
                    <a:pt x="283781" y="34010"/>
                  </a:lnTo>
                  <a:lnTo>
                    <a:pt x="283298" y="33413"/>
                  </a:lnTo>
                  <a:lnTo>
                    <a:pt x="283298" y="36385"/>
                  </a:lnTo>
                  <a:lnTo>
                    <a:pt x="281508" y="36639"/>
                  </a:lnTo>
                  <a:lnTo>
                    <a:pt x="280568" y="36055"/>
                  </a:lnTo>
                  <a:lnTo>
                    <a:pt x="280225" y="34861"/>
                  </a:lnTo>
                  <a:lnTo>
                    <a:pt x="282003" y="34607"/>
                  </a:lnTo>
                  <a:lnTo>
                    <a:pt x="282956" y="35191"/>
                  </a:lnTo>
                  <a:lnTo>
                    <a:pt x="283298" y="36385"/>
                  </a:lnTo>
                  <a:lnTo>
                    <a:pt x="283298" y="33413"/>
                  </a:lnTo>
                  <a:lnTo>
                    <a:pt x="282575" y="32512"/>
                  </a:lnTo>
                  <a:lnTo>
                    <a:pt x="278003" y="36588"/>
                  </a:lnTo>
                  <a:lnTo>
                    <a:pt x="275056" y="32981"/>
                  </a:lnTo>
                  <a:lnTo>
                    <a:pt x="274154" y="31864"/>
                  </a:lnTo>
                  <a:lnTo>
                    <a:pt x="274180" y="31737"/>
                  </a:lnTo>
                  <a:lnTo>
                    <a:pt x="276059" y="30657"/>
                  </a:lnTo>
                  <a:lnTo>
                    <a:pt x="272808" y="31864"/>
                  </a:lnTo>
                  <a:lnTo>
                    <a:pt x="270764" y="31864"/>
                  </a:lnTo>
                  <a:lnTo>
                    <a:pt x="266420" y="30264"/>
                  </a:lnTo>
                  <a:lnTo>
                    <a:pt x="264871" y="34874"/>
                  </a:lnTo>
                  <a:lnTo>
                    <a:pt x="269836" y="32981"/>
                  </a:lnTo>
                  <a:lnTo>
                    <a:pt x="272554" y="33324"/>
                  </a:lnTo>
                  <a:lnTo>
                    <a:pt x="275183" y="35814"/>
                  </a:lnTo>
                  <a:lnTo>
                    <a:pt x="278142" y="37973"/>
                  </a:lnTo>
                  <a:lnTo>
                    <a:pt x="285280" y="31737"/>
                  </a:lnTo>
                  <a:lnTo>
                    <a:pt x="287896" y="30264"/>
                  </a:lnTo>
                  <a:close/>
                </a:path>
                <a:path w="367665" h="104139">
                  <a:moveTo>
                    <a:pt x="288531" y="2362"/>
                  </a:moveTo>
                  <a:lnTo>
                    <a:pt x="284822" y="5715"/>
                  </a:lnTo>
                  <a:lnTo>
                    <a:pt x="282638" y="6083"/>
                  </a:lnTo>
                  <a:lnTo>
                    <a:pt x="282232" y="8242"/>
                  </a:lnTo>
                  <a:lnTo>
                    <a:pt x="280225" y="8788"/>
                  </a:lnTo>
                  <a:lnTo>
                    <a:pt x="278612" y="8864"/>
                  </a:lnTo>
                  <a:lnTo>
                    <a:pt x="279019" y="10756"/>
                  </a:lnTo>
                  <a:lnTo>
                    <a:pt x="281762" y="10325"/>
                  </a:lnTo>
                  <a:lnTo>
                    <a:pt x="282422" y="8623"/>
                  </a:lnTo>
                  <a:lnTo>
                    <a:pt x="288531" y="2362"/>
                  </a:lnTo>
                  <a:close/>
                </a:path>
                <a:path w="367665" h="104139">
                  <a:moveTo>
                    <a:pt x="305777" y="85915"/>
                  </a:moveTo>
                  <a:lnTo>
                    <a:pt x="298627" y="87007"/>
                  </a:lnTo>
                  <a:lnTo>
                    <a:pt x="295592" y="83388"/>
                  </a:lnTo>
                  <a:lnTo>
                    <a:pt x="295592" y="87134"/>
                  </a:lnTo>
                  <a:lnTo>
                    <a:pt x="298627" y="88544"/>
                  </a:lnTo>
                  <a:lnTo>
                    <a:pt x="305777" y="89623"/>
                  </a:lnTo>
                  <a:lnTo>
                    <a:pt x="305777" y="85915"/>
                  </a:lnTo>
                  <a:close/>
                </a:path>
                <a:path w="367665" h="104139">
                  <a:moveTo>
                    <a:pt x="308813" y="80886"/>
                  </a:moveTo>
                  <a:lnTo>
                    <a:pt x="306285" y="76263"/>
                  </a:lnTo>
                  <a:lnTo>
                    <a:pt x="302374" y="80543"/>
                  </a:lnTo>
                  <a:lnTo>
                    <a:pt x="293204" y="79540"/>
                  </a:lnTo>
                  <a:lnTo>
                    <a:pt x="289420" y="83934"/>
                  </a:lnTo>
                  <a:lnTo>
                    <a:pt x="308813" y="80886"/>
                  </a:lnTo>
                  <a:close/>
                </a:path>
                <a:path w="367665" h="104139">
                  <a:moveTo>
                    <a:pt x="309422" y="71247"/>
                  </a:moveTo>
                  <a:lnTo>
                    <a:pt x="300570" y="62395"/>
                  </a:lnTo>
                  <a:lnTo>
                    <a:pt x="304761" y="67056"/>
                  </a:lnTo>
                  <a:lnTo>
                    <a:pt x="309422" y="71247"/>
                  </a:lnTo>
                  <a:close/>
                </a:path>
                <a:path w="367665" h="104139">
                  <a:moveTo>
                    <a:pt x="312496" y="4597"/>
                  </a:moveTo>
                  <a:lnTo>
                    <a:pt x="307822" y="8788"/>
                  </a:lnTo>
                  <a:lnTo>
                    <a:pt x="303631" y="13449"/>
                  </a:lnTo>
                  <a:lnTo>
                    <a:pt x="312496" y="4597"/>
                  </a:lnTo>
                  <a:close/>
                </a:path>
                <a:path w="367665" h="104139">
                  <a:moveTo>
                    <a:pt x="315556" y="0"/>
                  </a:moveTo>
                  <a:lnTo>
                    <a:pt x="310896" y="4191"/>
                  </a:lnTo>
                  <a:lnTo>
                    <a:pt x="306705" y="8851"/>
                  </a:lnTo>
                  <a:lnTo>
                    <a:pt x="315556" y="0"/>
                  </a:lnTo>
                  <a:close/>
                </a:path>
                <a:path w="367665" h="104139">
                  <a:moveTo>
                    <a:pt x="323227" y="72085"/>
                  </a:moveTo>
                  <a:lnTo>
                    <a:pt x="318566" y="76263"/>
                  </a:lnTo>
                  <a:lnTo>
                    <a:pt x="314388" y="80924"/>
                  </a:lnTo>
                  <a:lnTo>
                    <a:pt x="323227" y="72085"/>
                  </a:lnTo>
                  <a:close/>
                </a:path>
                <a:path w="367665" h="104139">
                  <a:moveTo>
                    <a:pt x="361848" y="61391"/>
                  </a:moveTo>
                  <a:lnTo>
                    <a:pt x="359778" y="60198"/>
                  </a:lnTo>
                  <a:lnTo>
                    <a:pt x="359968" y="63995"/>
                  </a:lnTo>
                  <a:lnTo>
                    <a:pt x="357543" y="67195"/>
                  </a:lnTo>
                  <a:lnTo>
                    <a:pt x="354965" y="70243"/>
                  </a:lnTo>
                  <a:lnTo>
                    <a:pt x="353834" y="74726"/>
                  </a:lnTo>
                  <a:lnTo>
                    <a:pt x="346773" y="79552"/>
                  </a:lnTo>
                  <a:lnTo>
                    <a:pt x="340169" y="84836"/>
                  </a:lnTo>
                  <a:lnTo>
                    <a:pt x="332727" y="89281"/>
                  </a:lnTo>
                  <a:lnTo>
                    <a:pt x="323164" y="91605"/>
                  </a:lnTo>
                  <a:lnTo>
                    <a:pt x="321551" y="91681"/>
                  </a:lnTo>
                  <a:lnTo>
                    <a:pt x="321957" y="93560"/>
                  </a:lnTo>
                  <a:lnTo>
                    <a:pt x="356196" y="71970"/>
                  </a:lnTo>
                  <a:lnTo>
                    <a:pt x="358482" y="67614"/>
                  </a:lnTo>
                  <a:lnTo>
                    <a:pt x="361505" y="63995"/>
                  </a:lnTo>
                  <a:lnTo>
                    <a:pt x="361848" y="61391"/>
                  </a:lnTo>
                  <a:close/>
                </a:path>
                <a:path w="367665" h="104139">
                  <a:moveTo>
                    <a:pt x="365137" y="53517"/>
                  </a:moveTo>
                  <a:lnTo>
                    <a:pt x="359244" y="57912"/>
                  </a:lnTo>
                  <a:lnTo>
                    <a:pt x="363042" y="59397"/>
                  </a:lnTo>
                  <a:lnTo>
                    <a:pt x="363029" y="56654"/>
                  </a:lnTo>
                  <a:lnTo>
                    <a:pt x="365137" y="53517"/>
                  </a:lnTo>
                  <a:close/>
                </a:path>
                <a:path w="367665" h="104139">
                  <a:moveTo>
                    <a:pt x="367169" y="50482"/>
                  </a:moveTo>
                  <a:lnTo>
                    <a:pt x="363042" y="48666"/>
                  </a:lnTo>
                  <a:lnTo>
                    <a:pt x="365150" y="53492"/>
                  </a:lnTo>
                  <a:lnTo>
                    <a:pt x="367169" y="50482"/>
                  </a:lnTo>
                  <a:close/>
                </a:path>
              </a:pathLst>
            </a:custGeom>
            <a:solidFill>
              <a:srgbClr val="FFFFFF"/>
            </a:solidFill>
          </p:spPr>
          <p:txBody>
            <a:bodyPr wrap="square" lIns="0" tIns="0" rIns="0" bIns="0" rtlCol="0"/>
            <a:lstStyle/>
            <a:p>
              <a:endParaRPr/>
            </a:p>
          </p:txBody>
        </p:sp>
      </p:grpSp>
      <p:pic>
        <p:nvPicPr>
          <p:cNvPr id="35" name="object 35">
            <a:extLst>
              <a:ext uri="{FF2B5EF4-FFF2-40B4-BE49-F238E27FC236}">
                <a16:creationId xmlns:a16="http://schemas.microsoft.com/office/drawing/2014/main" id="{C157E85D-892E-56B0-E791-F0985B07A22B}"/>
              </a:ext>
            </a:extLst>
          </p:cNvPr>
          <p:cNvPicPr/>
          <p:nvPr userDrawn="1"/>
        </p:nvPicPr>
        <p:blipFill>
          <a:blip r:embed="rId14" cstate="print">
            <a:extLst>
              <a:ext uri="{28A0092B-C50C-407E-A947-70E740481C1C}">
                <a14:useLocalDpi xmlns:a14="http://schemas.microsoft.com/office/drawing/2010/main" val="0"/>
              </a:ext>
            </a:extLst>
          </a:blip>
          <a:stretch>
            <a:fillRect/>
          </a:stretch>
        </p:blipFill>
        <p:spPr>
          <a:xfrm>
            <a:off x="10612286" y="5065514"/>
            <a:ext cx="1466350" cy="205492"/>
          </a:xfrm>
          <a:prstGeom prst="rect">
            <a:avLst/>
          </a:prstGeom>
        </p:spPr>
      </p:pic>
      <p:sp>
        <p:nvSpPr>
          <p:cNvPr id="36" name="object 36">
            <a:extLst>
              <a:ext uri="{FF2B5EF4-FFF2-40B4-BE49-F238E27FC236}">
                <a16:creationId xmlns:a16="http://schemas.microsoft.com/office/drawing/2014/main" id="{D860AA31-920D-735E-625D-DAA3FCCB0497}"/>
              </a:ext>
            </a:extLst>
          </p:cNvPr>
          <p:cNvSpPr txBox="1"/>
          <p:nvPr userDrawn="1"/>
        </p:nvSpPr>
        <p:spPr>
          <a:xfrm>
            <a:off x="10650855" y="5264637"/>
            <a:ext cx="1310005" cy="81915"/>
          </a:xfrm>
          <a:prstGeom prst="rect">
            <a:avLst/>
          </a:prstGeom>
        </p:spPr>
        <p:txBody>
          <a:bodyPr vert="horz" wrap="square" lIns="0" tIns="14604" rIns="0" bIns="0" rtlCol="0">
            <a:spAutoFit/>
          </a:bodyPr>
          <a:lstStyle/>
          <a:p>
            <a:pPr marL="12700">
              <a:lnSpc>
                <a:spcPct val="100000"/>
              </a:lnSpc>
              <a:spcBef>
                <a:spcPts val="114"/>
              </a:spcBef>
            </a:pPr>
            <a:r>
              <a:rPr sz="350" spc="65">
                <a:solidFill>
                  <a:srgbClr val="FFFFFF"/>
                </a:solidFill>
                <a:latin typeface="Julius Sans One"/>
                <a:cs typeface="Julius Sans One"/>
              </a:rPr>
              <a:t>EMPL</a:t>
            </a:r>
            <a:r>
              <a:rPr sz="350" spc="-65">
                <a:solidFill>
                  <a:srgbClr val="FFFFFF"/>
                </a:solidFill>
                <a:latin typeface="Julius Sans One"/>
                <a:cs typeface="Julius Sans One"/>
              </a:rPr>
              <a:t> </a:t>
            </a:r>
            <a:r>
              <a:rPr sz="350" spc="10">
                <a:solidFill>
                  <a:srgbClr val="FFFFFF"/>
                </a:solidFill>
                <a:latin typeface="Julius Sans One"/>
                <a:cs typeface="Julius Sans One"/>
              </a:rPr>
              <a:t>O</a:t>
            </a:r>
            <a:r>
              <a:rPr sz="350" spc="-60">
                <a:solidFill>
                  <a:srgbClr val="FFFFFF"/>
                </a:solidFill>
                <a:latin typeface="Julius Sans One"/>
                <a:cs typeface="Julius Sans One"/>
              </a:rPr>
              <a:t> </a:t>
            </a:r>
            <a:r>
              <a:rPr sz="350" spc="55">
                <a:solidFill>
                  <a:srgbClr val="FFFFFF"/>
                </a:solidFill>
                <a:latin typeface="Julius Sans One"/>
                <a:cs typeface="Julius Sans One"/>
              </a:rPr>
              <a:t>YEE</a:t>
            </a:r>
            <a:r>
              <a:rPr sz="350" spc="175">
                <a:solidFill>
                  <a:srgbClr val="FFFFFF"/>
                </a:solidFill>
                <a:latin typeface="Julius Sans One"/>
                <a:cs typeface="Julius Sans One"/>
              </a:rPr>
              <a:t> </a:t>
            </a:r>
            <a:r>
              <a:rPr sz="350" spc="65">
                <a:solidFill>
                  <a:srgbClr val="FFFFFF"/>
                </a:solidFill>
                <a:latin typeface="Julius Sans One"/>
                <a:cs typeface="Julius Sans One"/>
              </a:rPr>
              <a:t>OWNED</a:t>
            </a:r>
            <a:r>
              <a:rPr sz="350" spc="-60">
                <a:solidFill>
                  <a:srgbClr val="FFFFFF"/>
                </a:solidFill>
                <a:latin typeface="Julius Sans One"/>
                <a:cs typeface="Julius Sans One"/>
              </a:rPr>
              <a:t> </a:t>
            </a:r>
            <a:r>
              <a:rPr sz="350" spc="10">
                <a:solidFill>
                  <a:srgbClr val="FFFFFF"/>
                </a:solidFill>
                <a:latin typeface="Julius Sans One"/>
                <a:cs typeface="Julius Sans One"/>
              </a:rPr>
              <a:t>.</a:t>
            </a:r>
            <a:r>
              <a:rPr sz="350" spc="175">
                <a:solidFill>
                  <a:srgbClr val="FFFFFF"/>
                </a:solidFill>
                <a:latin typeface="Julius Sans One"/>
                <a:cs typeface="Julius Sans One"/>
              </a:rPr>
              <a:t> </a:t>
            </a:r>
            <a:r>
              <a:rPr sz="350" spc="65">
                <a:solidFill>
                  <a:srgbClr val="FFFFFF"/>
                </a:solidFill>
                <a:latin typeface="Julius Sans One"/>
                <a:cs typeface="Julius Sans One"/>
              </a:rPr>
              <a:t>BUILDING</a:t>
            </a:r>
            <a:r>
              <a:rPr sz="350" spc="180">
                <a:solidFill>
                  <a:srgbClr val="FFFFFF"/>
                </a:solidFill>
                <a:latin typeface="Julius Sans One"/>
                <a:cs typeface="Julius Sans One"/>
              </a:rPr>
              <a:t> </a:t>
            </a:r>
            <a:r>
              <a:rPr sz="350" spc="10">
                <a:solidFill>
                  <a:srgbClr val="FFFFFF"/>
                </a:solidFill>
                <a:latin typeface="Julius Sans One"/>
                <a:cs typeface="Julius Sans One"/>
              </a:rPr>
              <a:t>PA</a:t>
            </a:r>
            <a:r>
              <a:rPr sz="350" spc="-50">
                <a:solidFill>
                  <a:srgbClr val="FFFFFF"/>
                </a:solidFill>
                <a:latin typeface="Julius Sans One"/>
                <a:cs typeface="Julius Sans One"/>
              </a:rPr>
              <a:t> </a:t>
            </a:r>
            <a:r>
              <a:rPr sz="350" spc="10">
                <a:solidFill>
                  <a:srgbClr val="FFFFFF"/>
                </a:solidFill>
                <a:latin typeface="Julius Sans One"/>
                <a:cs typeface="Julius Sans One"/>
              </a:rPr>
              <a:t>R</a:t>
            </a:r>
            <a:r>
              <a:rPr sz="350" spc="-65">
                <a:solidFill>
                  <a:srgbClr val="FFFFFF"/>
                </a:solidFill>
                <a:latin typeface="Julius Sans One"/>
                <a:cs typeface="Julius Sans One"/>
              </a:rPr>
              <a:t> </a:t>
            </a:r>
            <a:r>
              <a:rPr sz="350" spc="55">
                <a:solidFill>
                  <a:srgbClr val="FFFFFF"/>
                </a:solidFill>
                <a:latin typeface="Julius Sans One"/>
                <a:cs typeface="Julius Sans One"/>
              </a:rPr>
              <a:t>TNERS.</a:t>
            </a:r>
            <a:r>
              <a:rPr sz="350" spc="500">
                <a:solidFill>
                  <a:srgbClr val="FFFFFF"/>
                </a:solidFill>
                <a:latin typeface="Julius Sans One"/>
                <a:cs typeface="Julius Sans One"/>
              </a:rPr>
              <a:t> </a:t>
            </a:r>
            <a:endParaRPr sz="350">
              <a:latin typeface="Julius Sans One"/>
              <a:cs typeface="Julius Sans One"/>
            </a:endParaRPr>
          </a:p>
        </p:txBody>
      </p:sp>
      <p:sp>
        <p:nvSpPr>
          <p:cNvPr id="38" name="Title 3">
            <a:extLst>
              <a:ext uri="{FF2B5EF4-FFF2-40B4-BE49-F238E27FC236}">
                <a16:creationId xmlns:a16="http://schemas.microsoft.com/office/drawing/2014/main" id="{F21793ED-5163-DD54-A158-3DF02E0D2878}"/>
              </a:ext>
            </a:extLst>
          </p:cNvPr>
          <p:cNvSpPr txBox="1">
            <a:spLocks/>
          </p:cNvSpPr>
          <p:nvPr userDrawn="1"/>
        </p:nvSpPr>
        <p:spPr>
          <a:xfrm>
            <a:off x="215900" y="356104"/>
            <a:ext cx="9414256" cy="430887"/>
          </a:xfrm>
          <a:prstGeom prst="rect">
            <a:avLst/>
          </a:prstGeom>
        </p:spPr>
        <p:txBody>
          <a:bodyPr wrap="square" lIns="0" tIns="0" rIns="0" bIns="0">
            <a:spAutoFit/>
          </a:bodyPr>
          <a:lstStyle>
            <a:lvl1pPr>
              <a:defRPr sz="3200" b="0" i="0">
                <a:solidFill>
                  <a:schemeClr val="bg1"/>
                </a:solidFill>
                <a:latin typeface="Gotham Bold"/>
                <a:ea typeface="+mj-ea"/>
                <a:cs typeface="Gotham Bold"/>
              </a:defRPr>
            </a:lvl1pPr>
          </a:lstStyle>
          <a:p>
            <a:r>
              <a:rPr lang="en-US" sz="2800">
                <a:solidFill>
                  <a:srgbClr val="20468B"/>
                </a:solidFill>
              </a:rPr>
              <a:t>BMD</a:t>
            </a:r>
            <a:r>
              <a:rPr lang="en-US" sz="2800" spc="-75">
                <a:solidFill>
                  <a:srgbClr val="20468B"/>
                </a:solidFill>
              </a:rPr>
              <a:t> </a:t>
            </a:r>
            <a:r>
              <a:rPr lang="en-US" sz="2800">
                <a:solidFill>
                  <a:srgbClr val="20468B"/>
                </a:solidFill>
              </a:rPr>
              <a:t>Manufacturing’s Family of Brands</a:t>
            </a:r>
            <a:endParaRPr lang="en-US"/>
          </a:p>
        </p:txBody>
      </p:sp>
      <p:pic>
        <p:nvPicPr>
          <p:cNvPr id="39" name="Picture 38" descr="A door in a room&#10;&#10;Description automatically generated">
            <a:extLst>
              <a:ext uri="{FF2B5EF4-FFF2-40B4-BE49-F238E27FC236}">
                <a16:creationId xmlns:a16="http://schemas.microsoft.com/office/drawing/2014/main" id="{23739B4E-CAD7-A3F9-F3E6-01B6E3F2D1F1}"/>
              </a:ext>
            </a:extLst>
          </p:cNvPr>
          <p:cNvPicPr>
            <a:picLocks noChangeAspect="1"/>
          </p:cNvPicPr>
          <p:nvPr userDrawn="1"/>
        </p:nvPicPr>
        <p:blipFill rotWithShape="1">
          <a:blip r:embed="rId15" cstate="print">
            <a:extLst>
              <a:ext uri="{BEBA8EAE-BF5A-486C-A8C5-ECC9F3942E4B}">
                <a14:imgProps xmlns:a14="http://schemas.microsoft.com/office/drawing/2010/main">
                  <a14:imgLayer r:embed="rId1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1790" y="1907681"/>
            <a:ext cx="2286000" cy="2872644"/>
          </a:xfrm>
          <a:prstGeom prst="rect">
            <a:avLst/>
          </a:prstGeom>
        </p:spPr>
      </p:pic>
      <p:sp>
        <p:nvSpPr>
          <p:cNvPr id="40" name="TextBox 39">
            <a:extLst>
              <a:ext uri="{FF2B5EF4-FFF2-40B4-BE49-F238E27FC236}">
                <a16:creationId xmlns:a16="http://schemas.microsoft.com/office/drawing/2014/main" id="{42222BCD-E55E-326C-6426-8B9F72FDF4D6}"/>
              </a:ext>
            </a:extLst>
          </p:cNvPr>
          <p:cNvSpPr txBox="1"/>
          <p:nvPr userDrawn="1"/>
        </p:nvSpPr>
        <p:spPr>
          <a:xfrm>
            <a:off x="2540" y="5791200"/>
            <a:ext cx="12189460" cy="400110"/>
          </a:xfrm>
          <a:prstGeom prst="rect">
            <a:avLst/>
          </a:prstGeom>
          <a:noFill/>
        </p:spPr>
        <p:txBody>
          <a:bodyPr wrap="square">
            <a:spAutoFit/>
          </a:bodyPr>
          <a:lstStyle/>
          <a:p>
            <a:pPr marL="914400" marR="0" lvl="2" algn="ctr">
              <a:spcBef>
                <a:spcPts val="0"/>
              </a:spcBef>
              <a:spcAft>
                <a:spcPts val="0"/>
              </a:spcAft>
            </a:pPr>
            <a:r>
              <a:rPr lang="en-US" sz="2000">
                <a:solidFill>
                  <a:schemeClr val="bg1"/>
                </a:solidFill>
                <a:effectLst/>
                <a:latin typeface="Calibri" panose="020F0502020204030204" pitchFamily="34" charset="0"/>
                <a:ea typeface="Times New Roman" panose="02020603050405020304" pitchFamily="18" charset="0"/>
              </a:rPr>
              <a:t>Building the broadest line of ultra-premium quality, custom products in the industry.</a:t>
            </a:r>
            <a:endParaRPr lang="en-US" sz="2000">
              <a:solidFill>
                <a:schemeClr val="bg1"/>
              </a:solidFill>
              <a:effectLst/>
              <a:latin typeface="Calibri" panose="020F0502020204030204" pitchFamily="34" charset="0"/>
              <a:ea typeface="Aptos" panose="020B0004020202020204" pitchFamily="34" charset="0"/>
            </a:endParaRPr>
          </a:p>
        </p:txBody>
      </p:sp>
      <p:pic>
        <p:nvPicPr>
          <p:cNvPr id="41" name="object 29">
            <a:extLst>
              <a:ext uri="{FF2B5EF4-FFF2-40B4-BE49-F238E27FC236}">
                <a16:creationId xmlns:a16="http://schemas.microsoft.com/office/drawing/2014/main" id="{8CD26220-839E-565C-153F-ABAEFF264C0A}"/>
              </a:ext>
            </a:extLst>
          </p:cNvPr>
          <p:cNvPicPr/>
          <p:nvPr userDrawn="1"/>
        </p:nvPicPr>
        <p:blipFill>
          <a:blip r:embed="rId13" cstate="print">
            <a:extLst>
              <a:ext uri="{28A0092B-C50C-407E-A947-70E740481C1C}">
                <a14:useLocalDpi xmlns:a14="http://schemas.microsoft.com/office/drawing/2010/main" val="0"/>
              </a:ext>
            </a:extLst>
          </a:blip>
          <a:stretch>
            <a:fillRect/>
          </a:stretch>
        </p:blipFill>
        <p:spPr>
          <a:xfrm>
            <a:off x="3095521" y="4972964"/>
            <a:ext cx="1133655" cy="342572"/>
          </a:xfrm>
          <a:prstGeom prst="rect">
            <a:avLst/>
          </a:prstGeom>
        </p:spPr>
      </p:pic>
      <p:sp>
        <p:nvSpPr>
          <p:cNvPr id="42" name="object 30">
            <a:extLst>
              <a:ext uri="{FF2B5EF4-FFF2-40B4-BE49-F238E27FC236}">
                <a16:creationId xmlns:a16="http://schemas.microsoft.com/office/drawing/2014/main" id="{1CDBC6FF-99B5-60EF-AA0B-3D2C6B9E056C}"/>
              </a:ext>
            </a:extLst>
          </p:cNvPr>
          <p:cNvSpPr txBox="1"/>
          <p:nvPr userDrawn="1"/>
        </p:nvSpPr>
        <p:spPr>
          <a:xfrm>
            <a:off x="3095521" y="5326533"/>
            <a:ext cx="1242796" cy="121828"/>
          </a:xfrm>
          <a:prstGeom prst="rect">
            <a:avLst/>
          </a:prstGeom>
        </p:spPr>
        <p:txBody>
          <a:bodyPr vert="horz" wrap="square" lIns="0" tIns="13970" rIns="0" bIns="0" rtlCol="0">
            <a:spAutoFit/>
          </a:bodyPr>
          <a:lstStyle/>
          <a:p>
            <a:pPr marL="12700">
              <a:lnSpc>
                <a:spcPct val="100000"/>
              </a:lnSpc>
              <a:spcBef>
                <a:spcPts val="110"/>
              </a:spcBef>
            </a:pPr>
            <a:r>
              <a:rPr lang="en-US" sz="700" spc="-25">
                <a:solidFill>
                  <a:srgbClr val="FFFFFF"/>
                </a:solidFill>
                <a:latin typeface="Arial"/>
                <a:cs typeface="Arial"/>
              </a:rPr>
              <a:t>EXTERIOR  DOORS</a:t>
            </a:r>
            <a:endParaRPr sz="700">
              <a:latin typeface="Arial"/>
              <a:cs typeface="Arial"/>
            </a:endParaRPr>
          </a:p>
        </p:txBody>
      </p:sp>
      <p:pic>
        <p:nvPicPr>
          <p:cNvPr id="43" name="Picture 42" descr="A black and white logo&#10;&#10;Description automatically generated">
            <a:extLst>
              <a:ext uri="{FF2B5EF4-FFF2-40B4-BE49-F238E27FC236}">
                <a16:creationId xmlns:a16="http://schemas.microsoft.com/office/drawing/2014/main" id="{FB7D9FBA-DB5E-6A14-E250-35C32051BD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44697"/>
            <a:ext cx="1581260" cy="1023168"/>
          </a:xfrm>
          <a:prstGeom prst="rect">
            <a:avLst/>
          </a:prstGeom>
        </p:spPr>
      </p:pic>
    </p:spTree>
    <p:extLst>
      <p:ext uri="{BB962C8B-B14F-4D97-AF65-F5344CB8AC3E}">
        <p14:creationId xmlns:p14="http://schemas.microsoft.com/office/powerpoint/2010/main" val="1331036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val="0"/>
              </a:ext>
            </a:extLst>
          </a:blip>
          <a:stretch>
            <a:fillRect/>
          </a:stretch>
        </p:blipFill>
        <p:spPr>
          <a:xfrm>
            <a:off x="4343400" y="0"/>
            <a:ext cx="7845552" cy="3597655"/>
          </a:xfrm>
          <a:prstGeom prst="rect">
            <a:avLst/>
          </a:prstGeom>
        </p:spPr>
      </p:pic>
      <p:pic>
        <p:nvPicPr>
          <p:cNvPr id="17" name="bg object 17"/>
          <p:cNvPicPr/>
          <p:nvPr/>
        </p:nvPicPr>
        <p:blipFill>
          <a:blip r:embed="rId3" cstate="print">
            <a:extLst>
              <a:ext uri="{28A0092B-C50C-407E-A947-70E740481C1C}">
                <a14:useLocalDpi xmlns:a14="http://schemas.microsoft.com/office/drawing/2010/main" val="0"/>
              </a:ext>
            </a:extLst>
          </a:blip>
          <a:stretch>
            <a:fillRect/>
          </a:stretch>
        </p:blipFill>
        <p:spPr>
          <a:xfrm>
            <a:off x="0" y="0"/>
            <a:ext cx="4343400" cy="6858000"/>
          </a:xfrm>
          <a:prstGeom prst="rect">
            <a:avLst/>
          </a:prstGeom>
        </p:spPr>
      </p:pic>
      <p:sp>
        <p:nvSpPr>
          <p:cNvPr id="18" name="bg object 18"/>
          <p:cNvSpPr/>
          <p:nvPr/>
        </p:nvSpPr>
        <p:spPr>
          <a:xfrm>
            <a:off x="4345941" y="0"/>
            <a:ext cx="7846059" cy="3604260"/>
          </a:xfrm>
          <a:custGeom>
            <a:avLst/>
            <a:gdLst/>
            <a:ahLst/>
            <a:cxnLst/>
            <a:rect l="l" t="t" r="r" b="b"/>
            <a:pathLst>
              <a:path w="7846059" h="3604260">
                <a:moveTo>
                  <a:pt x="0" y="3604005"/>
                </a:moveTo>
                <a:lnTo>
                  <a:pt x="7845552" y="3604005"/>
                </a:lnTo>
                <a:lnTo>
                  <a:pt x="7845552" y="0"/>
                </a:lnTo>
                <a:lnTo>
                  <a:pt x="0" y="0"/>
                </a:lnTo>
                <a:lnTo>
                  <a:pt x="0" y="3604005"/>
                </a:lnTo>
                <a:close/>
              </a:path>
            </a:pathLst>
          </a:custGeom>
          <a:solidFill>
            <a:srgbClr val="021F48">
              <a:alpha val="79998"/>
            </a:srgbClr>
          </a:solidFill>
        </p:spPr>
        <p:txBody>
          <a:bodyPr wrap="square" lIns="0" tIns="0" rIns="0" bIns="0" rtlCol="0"/>
          <a:lstStyle/>
          <a:p>
            <a:endParaRPr/>
          </a:p>
        </p:txBody>
      </p:sp>
      <p:sp>
        <p:nvSpPr>
          <p:cNvPr id="2" name="Holder 2"/>
          <p:cNvSpPr>
            <a:spLocks noGrp="1"/>
          </p:cNvSpPr>
          <p:nvPr>
            <p:ph type="ctrTitle" hasCustomPrompt="1"/>
          </p:nvPr>
        </p:nvSpPr>
        <p:spPr>
          <a:xfrm>
            <a:off x="6308474" y="2784340"/>
            <a:ext cx="5452745" cy="738664"/>
          </a:xfrm>
          <a:prstGeom prst="rect">
            <a:avLst/>
          </a:prstGeom>
        </p:spPr>
        <p:txBody>
          <a:bodyPr wrap="square" lIns="0" tIns="0" rIns="0" bIns="0">
            <a:spAutoFit/>
          </a:bodyPr>
          <a:lstStyle>
            <a:lvl1pPr>
              <a:defRPr sz="4800" b="0" i="0">
                <a:solidFill>
                  <a:schemeClr val="bg1"/>
                </a:solidFill>
                <a:latin typeface="Gotham Bold"/>
                <a:cs typeface="Gotham Bold"/>
              </a:defRPr>
            </a:lvl1pPr>
          </a:lstStyle>
          <a:p>
            <a:r>
              <a:rPr lang="en-US"/>
              <a:t>Enough about us.</a:t>
            </a:r>
            <a:endParaRPr/>
          </a:p>
        </p:txBody>
      </p:sp>
      <p:grpSp>
        <p:nvGrpSpPr>
          <p:cNvPr id="3" name="Group 2">
            <a:extLst>
              <a:ext uri="{FF2B5EF4-FFF2-40B4-BE49-F238E27FC236}">
                <a16:creationId xmlns:a16="http://schemas.microsoft.com/office/drawing/2014/main" id="{C2C3B212-94FF-30EE-222B-609F0ACCABF8}"/>
              </a:ext>
            </a:extLst>
          </p:cNvPr>
          <p:cNvGrpSpPr/>
          <p:nvPr userDrawn="1"/>
        </p:nvGrpSpPr>
        <p:grpSpPr>
          <a:xfrm>
            <a:off x="10668000" y="5715000"/>
            <a:ext cx="1330726" cy="692650"/>
            <a:chOff x="10240412" y="5539785"/>
            <a:chExt cx="1758314" cy="867865"/>
          </a:xfrm>
        </p:grpSpPr>
        <p:sp>
          <p:nvSpPr>
            <p:cNvPr id="8" name="object 6">
              <a:extLst>
                <a:ext uri="{FF2B5EF4-FFF2-40B4-BE49-F238E27FC236}">
                  <a16:creationId xmlns:a16="http://schemas.microsoft.com/office/drawing/2014/main" id="{39666B1C-7109-D425-90D8-0D62B80E0D1C}"/>
                </a:ext>
              </a:extLst>
            </p:cNvPr>
            <p:cNvSpPr/>
            <p:nvPr userDrawn="1"/>
          </p:nvSpPr>
          <p:spPr>
            <a:xfrm>
              <a:off x="10775044" y="5539785"/>
              <a:ext cx="632460" cy="702310"/>
            </a:xfrm>
            <a:custGeom>
              <a:avLst/>
              <a:gdLst/>
              <a:ahLst/>
              <a:cxnLst/>
              <a:rect l="l" t="t" r="r" b="b"/>
              <a:pathLst>
                <a:path w="632459" h="702310">
                  <a:moveTo>
                    <a:pt x="315963" y="393877"/>
                  </a:moveTo>
                  <a:lnTo>
                    <a:pt x="21691" y="149402"/>
                  </a:lnTo>
                  <a:lnTo>
                    <a:pt x="0" y="149402"/>
                  </a:lnTo>
                  <a:lnTo>
                    <a:pt x="0" y="702157"/>
                  </a:lnTo>
                  <a:lnTo>
                    <a:pt x="145122" y="702157"/>
                  </a:lnTo>
                  <a:lnTo>
                    <a:pt x="144386" y="412343"/>
                  </a:lnTo>
                  <a:lnTo>
                    <a:pt x="315950" y="553974"/>
                  </a:lnTo>
                  <a:lnTo>
                    <a:pt x="315963" y="393877"/>
                  </a:lnTo>
                  <a:close/>
                </a:path>
                <a:path w="632459" h="702310">
                  <a:moveTo>
                    <a:pt x="631901" y="0"/>
                  </a:moveTo>
                  <a:lnTo>
                    <a:pt x="610222" y="0"/>
                  </a:lnTo>
                  <a:lnTo>
                    <a:pt x="316115" y="244335"/>
                  </a:lnTo>
                  <a:lnTo>
                    <a:pt x="315963" y="393877"/>
                  </a:lnTo>
                  <a:lnTo>
                    <a:pt x="315963" y="404583"/>
                  </a:lnTo>
                  <a:lnTo>
                    <a:pt x="487527" y="262940"/>
                  </a:lnTo>
                  <a:lnTo>
                    <a:pt x="486791" y="702157"/>
                  </a:lnTo>
                  <a:lnTo>
                    <a:pt x="631901" y="702157"/>
                  </a:lnTo>
                  <a:lnTo>
                    <a:pt x="631901" y="0"/>
                  </a:lnTo>
                  <a:close/>
                </a:path>
              </a:pathLst>
            </a:custGeom>
            <a:solidFill>
              <a:srgbClr val="22468C"/>
            </a:solidFill>
          </p:spPr>
          <p:txBody>
            <a:bodyPr wrap="square" lIns="0" tIns="0" rIns="0" bIns="0" rtlCol="0"/>
            <a:lstStyle/>
            <a:p>
              <a:endParaRPr/>
            </a:p>
          </p:txBody>
        </p:sp>
        <p:sp>
          <p:nvSpPr>
            <p:cNvPr id="9" name="object 7">
              <a:extLst>
                <a:ext uri="{FF2B5EF4-FFF2-40B4-BE49-F238E27FC236}">
                  <a16:creationId xmlns:a16="http://schemas.microsoft.com/office/drawing/2014/main" id="{3C0CE8BD-F5CC-BE3C-6F29-72A8258E62E2}"/>
                </a:ext>
              </a:extLst>
            </p:cNvPr>
            <p:cNvSpPr/>
            <p:nvPr userDrawn="1"/>
          </p:nvSpPr>
          <p:spPr>
            <a:xfrm>
              <a:off x="10255626" y="5692934"/>
              <a:ext cx="1729739" cy="545465"/>
            </a:xfrm>
            <a:custGeom>
              <a:avLst/>
              <a:gdLst/>
              <a:ahLst/>
              <a:cxnLst/>
              <a:rect l="l" t="t" r="r" b="b"/>
              <a:pathLst>
                <a:path w="1729740" h="545464">
                  <a:moveTo>
                    <a:pt x="485317" y="383870"/>
                  </a:moveTo>
                  <a:lnTo>
                    <a:pt x="477875" y="341249"/>
                  </a:lnTo>
                  <a:lnTo>
                    <a:pt x="459917" y="311175"/>
                  </a:lnTo>
                  <a:lnTo>
                    <a:pt x="456361" y="305219"/>
                  </a:lnTo>
                  <a:lnTo>
                    <a:pt x="422084" y="277291"/>
                  </a:lnTo>
                  <a:lnTo>
                    <a:pt x="376288" y="258940"/>
                  </a:lnTo>
                  <a:lnTo>
                    <a:pt x="411467" y="241973"/>
                  </a:lnTo>
                  <a:lnTo>
                    <a:pt x="431215" y="224116"/>
                  </a:lnTo>
                  <a:lnTo>
                    <a:pt x="437908" y="218059"/>
                  </a:lnTo>
                  <a:lnTo>
                    <a:pt x="454558" y="188455"/>
                  </a:lnTo>
                  <a:lnTo>
                    <a:pt x="460336" y="154457"/>
                  </a:lnTo>
                  <a:lnTo>
                    <a:pt x="454774" y="115392"/>
                  </a:lnTo>
                  <a:lnTo>
                    <a:pt x="411886" y="52984"/>
                  </a:lnTo>
                  <a:lnTo>
                    <a:pt x="375640" y="30276"/>
                  </a:lnTo>
                  <a:lnTo>
                    <a:pt x="334645" y="15278"/>
                  </a:lnTo>
                  <a:lnTo>
                    <a:pt x="334645" y="374777"/>
                  </a:lnTo>
                  <a:lnTo>
                    <a:pt x="328155" y="402640"/>
                  </a:lnTo>
                  <a:lnTo>
                    <a:pt x="309384" y="423329"/>
                  </a:lnTo>
                  <a:lnTo>
                    <a:pt x="279387" y="436219"/>
                  </a:lnTo>
                  <a:lnTo>
                    <a:pt x="239242" y="440651"/>
                  </a:lnTo>
                  <a:lnTo>
                    <a:pt x="139306" y="440651"/>
                  </a:lnTo>
                  <a:lnTo>
                    <a:pt x="139306" y="311175"/>
                  </a:lnTo>
                  <a:lnTo>
                    <a:pt x="246824" y="311175"/>
                  </a:lnTo>
                  <a:lnTo>
                    <a:pt x="283552" y="315468"/>
                  </a:lnTo>
                  <a:lnTo>
                    <a:pt x="311175" y="327926"/>
                  </a:lnTo>
                  <a:lnTo>
                    <a:pt x="328587" y="347903"/>
                  </a:lnTo>
                  <a:lnTo>
                    <a:pt x="334645" y="374777"/>
                  </a:lnTo>
                  <a:lnTo>
                    <a:pt x="334645" y="15278"/>
                  </a:lnTo>
                  <a:lnTo>
                    <a:pt x="330263" y="13665"/>
                  </a:lnTo>
                  <a:lnTo>
                    <a:pt x="313448" y="10490"/>
                  </a:lnTo>
                  <a:lnTo>
                    <a:pt x="313448" y="165811"/>
                  </a:lnTo>
                  <a:lnTo>
                    <a:pt x="308063" y="188976"/>
                  </a:lnTo>
                  <a:lnTo>
                    <a:pt x="292442" y="206895"/>
                  </a:lnTo>
                  <a:lnTo>
                    <a:pt x="267462" y="218846"/>
                  </a:lnTo>
                  <a:lnTo>
                    <a:pt x="233946" y="224116"/>
                  </a:lnTo>
                  <a:lnTo>
                    <a:pt x="139306" y="224116"/>
                  </a:lnTo>
                  <a:lnTo>
                    <a:pt x="139306" y="104482"/>
                  </a:lnTo>
                  <a:lnTo>
                    <a:pt x="222592" y="104482"/>
                  </a:lnTo>
                  <a:lnTo>
                    <a:pt x="260743" y="108635"/>
                  </a:lnTo>
                  <a:lnTo>
                    <a:pt x="289318" y="120675"/>
                  </a:lnTo>
                  <a:lnTo>
                    <a:pt x="307238" y="139941"/>
                  </a:lnTo>
                  <a:lnTo>
                    <a:pt x="313448" y="165811"/>
                  </a:lnTo>
                  <a:lnTo>
                    <a:pt x="313448" y="10490"/>
                  </a:lnTo>
                  <a:lnTo>
                    <a:pt x="276288" y="3467"/>
                  </a:lnTo>
                  <a:lnTo>
                    <a:pt x="214261" y="0"/>
                  </a:lnTo>
                  <a:lnTo>
                    <a:pt x="0" y="0"/>
                  </a:lnTo>
                  <a:lnTo>
                    <a:pt x="0" y="545134"/>
                  </a:lnTo>
                  <a:lnTo>
                    <a:pt x="233197" y="545134"/>
                  </a:lnTo>
                  <a:lnTo>
                    <a:pt x="296748" y="541489"/>
                  </a:lnTo>
                  <a:lnTo>
                    <a:pt x="352056" y="530783"/>
                  </a:lnTo>
                  <a:lnTo>
                    <a:pt x="398551" y="513372"/>
                  </a:lnTo>
                  <a:lnTo>
                    <a:pt x="435673" y="489610"/>
                  </a:lnTo>
                  <a:lnTo>
                    <a:pt x="462889" y="459879"/>
                  </a:lnTo>
                  <a:lnTo>
                    <a:pt x="479615" y="424510"/>
                  </a:lnTo>
                  <a:lnTo>
                    <a:pt x="485317" y="383870"/>
                  </a:lnTo>
                  <a:close/>
                </a:path>
                <a:path w="1729740" h="545464">
                  <a:moveTo>
                    <a:pt x="1729524" y="274955"/>
                  </a:moveTo>
                  <a:lnTo>
                    <a:pt x="1726336" y="226364"/>
                  </a:lnTo>
                  <a:lnTo>
                    <a:pt x="1716862" y="182016"/>
                  </a:lnTo>
                  <a:lnTo>
                    <a:pt x="1701165" y="142125"/>
                  </a:lnTo>
                  <a:lnTo>
                    <a:pt x="1679384" y="106895"/>
                  </a:lnTo>
                  <a:lnTo>
                    <a:pt x="1651596" y="76542"/>
                  </a:lnTo>
                  <a:lnTo>
                    <a:pt x="1617916" y="51244"/>
                  </a:lnTo>
                  <a:lnTo>
                    <a:pt x="1592287" y="38252"/>
                  </a:lnTo>
                  <a:lnTo>
                    <a:pt x="1592287" y="274955"/>
                  </a:lnTo>
                  <a:lnTo>
                    <a:pt x="1587169" y="321716"/>
                  </a:lnTo>
                  <a:lnTo>
                    <a:pt x="1571713" y="361099"/>
                  </a:lnTo>
                  <a:lnTo>
                    <a:pt x="1545717" y="392595"/>
                  </a:lnTo>
                  <a:lnTo>
                    <a:pt x="1509039" y="415721"/>
                  </a:lnTo>
                  <a:lnTo>
                    <a:pt x="1461490" y="429958"/>
                  </a:lnTo>
                  <a:lnTo>
                    <a:pt x="1402892" y="434809"/>
                  </a:lnTo>
                  <a:lnTo>
                    <a:pt x="1371460" y="434809"/>
                  </a:lnTo>
                  <a:lnTo>
                    <a:pt x="1371460" y="115087"/>
                  </a:lnTo>
                  <a:lnTo>
                    <a:pt x="1401394" y="115087"/>
                  </a:lnTo>
                  <a:lnTo>
                    <a:pt x="1460360" y="119951"/>
                  </a:lnTo>
                  <a:lnTo>
                    <a:pt x="1508264" y="134188"/>
                  </a:lnTo>
                  <a:lnTo>
                    <a:pt x="1545259" y="157314"/>
                  </a:lnTo>
                  <a:lnTo>
                    <a:pt x="1571485" y="188810"/>
                  </a:lnTo>
                  <a:lnTo>
                    <a:pt x="1587119" y="228193"/>
                  </a:lnTo>
                  <a:lnTo>
                    <a:pt x="1592287" y="274955"/>
                  </a:lnTo>
                  <a:lnTo>
                    <a:pt x="1592287" y="38252"/>
                  </a:lnTo>
                  <a:lnTo>
                    <a:pt x="1578419" y="31216"/>
                  </a:lnTo>
                  <a:lnTo>
                    <a:pt x="1533245" y="16649"/>
                  </a:lnTo>
                  <a:lnTo>
                    <a:pt x="1482458" y="7772"/>
                  </a:lnTo>
                  <a:lnTo>
                    <a:pt x="1426171" y="4762"/>
                  </a:lnTo>
                  <a:lnTo>
                    <a:pt x="1226616" y="4762"/>
                  </a:lnTo>
                  <a:lnTo>
                    <a:pt x="1226616" y="545134"/>
                  </a:lnTo>
                  <a:lnTo>
                    <a:pt x="1427670" y="545134"/>
                  </a:lnTo>
                  <a:lnTo>
                    <a:pt x="1484591" y="542137"/>
                  </a:lnTo>
                  <a:lnTo>
                    <a:pt x="1535658" y="533247"/>
                  </a:lnTo>
                  <a:lnTo>
                    <a:pt x="1580832" y="518693"/>
                  </a:lnTo>
                  <a:lnTo>
                    <a:pt x="1620088" y="498665"/>
                  </a:lnTo>
                  <a:lnTo>
                    <a:pt x="1653400" y="473367"/>
                  </a:lnTo>
                  <a:lnTo>
                    <a:pt x="1680718" y="443014"/>
                  </a:lnTo>
                  <a:lnTo>
                    <a:pt x="1685671" y="434809"/>
                  </a:lnTo>
                  <a:lnTo>
                    <a:pt x="1702028" y="407784"/>
                  </a:lnTo>
                  <a:lnTo>
                    <a:pt x="1717281" y="367906"/>
                  </a:lnTo>
                  <a:lnTo>
                    <a:pt x="1726463" y="323557"/>
                  </a:lnTo>
                  <a:lnTo>
                    <a:pt x="1729524" y="274955"/>
                  </a:lnTo>
                  <a:close/>
                </a:path>
              </a:pathLst>
            </a:custGeom>
            <a:solidFill>
              <a:srgbClr val="121F48"/>
            </a:solidFill>
          </p:spPr>
          <p:txBody>
            <a:bodyPr wrap="square" lIns="0" tIns="0" rIns="0" bIns="0" rtlCol="0"/>
            <a:lstStyle/>
            <a:p>
              <a:endParaRPr/>
            </a:p>
          </p:txBody>
        </p:sp>
        <p:sp>
          <p:nvSpPr>
            <p:cNvPr id="10" name="object 8">
              <a:extLst>
                <a:ext uri="{FF2B5EF4-FFF2-40B4-BE49-F238E27FC236}">
                  <a16:creationId xmlns:a16="http://schemas.microsoft.com/office/drawing/2014/main" id="{9E7C15EF-BFA2-C942-0880-D9F4CC574D28}"/>
                </a:ext>
              </a:extLst>
            </p:cNvPr>
            <p:cNvSpPr txBox="1"/>
            <p:nvPr userDrawn="1"/>
          </p:nvSpPr>
          <p:spPr>
            <a:xfrm>
              <a:off x="10240412" y="6287000"/>
              <a:ext cx="1758314" cy="120650"/>
            </a:xfrm>
            <a:prstGeom prst="rect">
              <a:avLst/>
            </a:prstGeom>
          </p:spPr>
          <p:txBody>
            <a:bodyPr vert="horz" wrap="square" lIns="0" tIns="15240" rIns="0" bIns="0" rtlCol="0">
              <a:spAutoFit/>
            </a:bodyPr>
            <a:lstStyle/>
            <a:p>
              <a:pPr marL="12700">
                <a:lnSpc>
                  <a:spcPct val="100000"/>
                </a:lnSpc>
                <a:spcBef>
                  <a:spcPts val="120"/>
                </a:spcBef>
              </a:pPr>
              <a:r>
                <a:rPr sz="600">
                  <a:solidFill>
                    <a:srgbClr val="121F48"/>
                  </a:solidFill>
                  <a:latin typeface="Gotham Bold"/>
                  <a:cs typeface="Gotham Bold"/>
                </a:rPr>
                <a:t>EMPLOYEE</a:t>
              </a:r>
              <a:r>
                <a:rPr sz="600" spc="60">
                  <a:solidFill>
                    <a:srgbClr val="121F48"/>
                  </a:solidFill>
                  <a:latin typeface="Gotham Bold"/>
                  <a:cs typeface="Gotham Bold"/>
                </a:rPr>
                <a:t> </a:t>
              </a:r>
              <a:r>
                <a:rPr sz="600">
                  <a:solidFill>
                    <a:srgbClr val="121F48"/>
                  </a:solidFill>
                  <a:latin typeface="Gotham Bold"/>
                  <a:cs typeface="Gotham Bold"/>
                </a:rPr>
                <a:t>OWNED.</a:t>
              </a:r>
              <a:r>
                <a:rPr sz="600" spc="60">
                  <a:solidFill>
                    <a:srgbClr val="121F48"/>
                  </a:solidFill>
                  <a:latin typeface="Gotham Bold"/>
                  <a:cs typeface="Gotham Bold"/>
                </a:rPr>
                <a:t> </a:t>
              </a:r>
              <a:r>
                <a:rPr sz="600">
                  <a:solidFill>
                    <a:srgbClr val="121F48"/>
                  </a:solidFill>
                  <a:latin typeface="Gotham Bold"/>
                  <a:cs typeface="Gotham Bold"/>
                </a:rPr>
                <a:t>BUILDING</a:t>
              </a:r>
              <a:r>
                <a:rPr sz="600" spc="60">
                  <a:solidFill>
                    <a:srgbClr val="121F48"/>
                  </a:solidFill>
                  <a:latin typeface="Gotham Bold"/>
                  <a:cs typeface="Gotham Bold"/>
                </a:rPr>
                <a:t> </a:t>
              </a:r>
              <a:r>
                <a:rPr sz="600" spc="-10">
                  <a:solidFill>
                    <a:srgbClr val="121F48"/>
                  </a:solidFill>
                  <a:latin typeface="Gotham Bold"/>
                  <a:cs typeface="Gotham Bold"/>
                </a:rPr>
                <a:t>PARTNERS.</a:t>
              </a:r>
              <a:endParaRPr sz="600">
                <a:latin typeface="Gotham Bold"/>
                <a:cs typeface="Gotham Bold"/>
              </a:endParaRPr>
            </a:p>
          </p:txBody>
        </p:sp>
      </p:grpSp>
      <p:sp>
        <p:nvSpPr>
          <p:cNvPr id="11" name="Holder 7">
            <a:extLst>
              <a:ext uri="{FF2B5EF4-FFF2-40B4-BE49-F238E27FC236}">
                <a16:creationId xmlns:a16="http://schemas.microsoft.com/office/drawing/2014/main" id="{2F04D786-A4F7-573C-B75C-8EAD81A480CF}"/>
              </a:ext>
            </a:extLst>
          </p:cNvPr>
          <p:cNvSpPr>
            <a:spLocks noGrp="1"/>
          </p:cNvSpPr>
          <p:nvPr>
            <p:ph type="sldNum" sz="quarter" idx="7"/>
          </p:nvPr>
        </p:nvSpPr>
        <p:spPr>
          <a:xfrm>
            <a:off x="9175516" y="6550641"/>
            <a:ext cx="2804160" cy="184666"/>
          </a:xfrm>
        </p:spPr>
        <p:txBody>
          <a:bodyPr lIns="0" tIns="0" rIns="0" bIns="0"/>
          <a:lstStyle>
            <a:lvl1pPr algn="r">
              <a:defRPr sz="1200">
                <a:solidFill>
                  <a:schemeClr val="tx1">
                    <a:tint val="75000"/>
                  </a:schemeClr>
                </a:solidFill>
                <a:latin typeface="Gotham Bold"/>
              </a:defRPr>
            </a:lvl1pPr>
          </a:lstStyle>
          <a:p>
            <a:fld id="{B6F15528-21DE-4FAA-801E-634DDDAF4B2B}" type="slidenum">
              <a:rPr lang="en-US" smtClean="0"/>
              <a:pPr/>
              <a:t>‹#›</a:t>
            </a:fld>
            <a:endParaRPr lang="en-US"/>
          </a:p>
        </p:txBody>
      </p:sp>
      <p:sp>
        <p:nvSpPr>
          <p:cNvPr id="4" name="Holder 2">
            <a:extLst>
              <a:ext uri="{FF2B5EF4-FFF2-40B4-BE49-F238E27FC236}">
                <a16:creationId xmlns:a16="http://schemas.microsoft.com/office/drawing/2014/main" id="{27AEFBDC-329C-192B-6C79-64797B6AC811}"/>
              </a:ext>
            </a:extLst>
          </p:cNvPr>
          <p:cNvSpPr txBox="1">
            <a:spLocks/>
          </p:cNvSpPr>
          <p:nvPr userDrawn="1"/>
        </p:nvSpPr>
        <p:spPr>
          <a:xfrm>
            <a:off x="6308473" y="3718754"/>
            <a:ext cx="5690253" cy="738664"/>
          </a:xfrm>
          <a:prstGeom prst="rect">
            <a:avLst/>
          </a:prstGeom>
        </p:spPr>
        <p:txBody>
          <a:bodyPr wrap="square" lIns="0" tIns="0" rIns="0" bIns="0">
            <a:spAutoFit/>
          </a:bodyPr>
          <a:lstStyle>
            <a:lvl1pPr>
              <a:defRPr sz="4800" b="0" i="0">
                <a:solidFill>
                  <a:schemeClr val="bg1"/>
                </a:solidFill>
                <a:latin typeface="Gotham Bold"/>
                <a:ea typeface="+mj-ea"/>
                <a:cs typeface="Gotham Bold"/>
              </a:defRPr>
            </a:lvl1pPr>
          </a:lstStyle>
          <a:p>
            <a:r>
              <a:rPr lang="en-US">
                <a:solidFill>
                  <a:srgbClr val="8A8B8E"/>
                </a:solidFill>
              </a:rPr>
              <a:t>How can we help you?</a:t>
            </a:r>
          </a:p>
        </p:txBody>
      </p:sp>
    </p:spTree>
    <p:extLst>
      <p:ext uri="{BB962C8B-B14F-4D97-AF65-F5344CB8AC3E}">
        <p14:creationId xmlns:p14="http://schemas.microsoft.com/office/powerpoint/2010/main" val="369628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bg object 16">
            <a:extLst>
              <a:ext uri="{FF2B5EF4-FFF2-40B4-BE49-F238E27FC236}">
                <a16:creationId xmlns:a16="http://schemas.microsoft.com/office/drawing/2014/main" id="{404C871C-D4C2-4056-91A9-7193AEFD7AA2}"/>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4343400" y="0"/>
            <a:ext cx="7845552" cy="3597655"/>
          </a:xfrm>
          <a:prstGeom prst="rect">
            <a:avLst/>
          </a:prstGeom>
        </p:spPr>
      </p:pic>
      <p:pic>
        <p:nvPicPr>
          <p:cNvPr id="9" name="bg object 16">
            <a:extLst>
              <a:ext uri="{FF2B5EF4-FFF2-40B4-BE49-F238E27FC236}">
                <a16:creationId xmlns:a16="http://schemas.microsoft.com/office/drawing/2014/main" id="{AA773AE6-D071-22FA-2765-5A556CA984D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4346448" y="3302866"/>
            <a:ext cx="7845552" cy="3597655"/>
          </a:xfrm>
          <a:prstGeom prst="rect">
            <a:avLst/>
          </a:prstGeom>
        </p:spPr>
      </p:pic>
      <p:pic>
        <p:nvPicPr>
          <p:cNvPr id="10" name="bg object 16">
            <a:extLst>
              <a:ext uri="{FF2B5EF4-FFF2-40B4-BE49-F238E27FC236}">
                <a16:creationId xmlns:a16="http://schemas.microsoft.com/office/drawing/2014/main" id="{2C29F50D-9CDE-BD66-0F0C-83F14CF0A6B7}"/>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3048" y="21260"/>
            <a:ext cx="7845552" cy="3597655"/>
          </a:xfrm>
          <a:prstGeom prst="rect">
            <a:avLst/>
          </a:prstGeom>
        </p:spPr>
      </p:pic>
      <p:pic>
        <p:nvPicPr>
          <p:cNvPr id="11" name="bg object 16">
            <a:extLst>
              <a:ext uri="{FF2B5EF4-FFF2-40B4-BE49-F238E27FC236}">
                <a16:creationId xmlns:a16="http://schemas.microsoft.com/office/drawing/2014/main" id="{8C345431-D92A-7535-AC0A-F406E48A456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3048" y="3283824"/>
            <a:ext cx="7845552" cy="3597655"/>
          </a:xfrm>
          <a:prstGeom prst="rect">
            <a:avLst/>
          </a:prstGeom>
        </p:spPr>
      </p:pic>
      <p:sp>
        <p:nvSpPr>
          <p:cNvPr id="6" name="object 3">
            <a:extLst>
              <a:ext uri="{FF2B5EF4-FFF2-40B4-BE49-F238E27FC236}">
                <a16:creationId xmlns:a16="http://schemas.microsoft.com/office/drawing/2014/main" id="{0CE11C16-A41B-D231-19D8-6F23E487D56A}"/>
              </a:ext>
            </a:extLst>
          </p:cNvPr>
          <p:cNvSpPr/>
          <p:nvPr userDrawn="1"/>
        </p:nvSpPr>
        <p:spPr>
          <a:xfrm>
            <a:off x="-509"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021F48">
              <a:alpha val="80000"/>
            </a:srgbClr>
          </a:solidFill>
        </p:spPr>
        <p:txBody>
          <a:bodyPr wrap="square" lIns="0" tIns="0" rIns="0" bIns="0" rtlCol="0"/>
          <a:lstStyle/>
          <a:p>
            <a:endParaRPr/>
          </a:p>
        </p:txBody>
      </p:sp>
      <p:sp>
        <p:nvSpPr>
          <p:cNvPr id="7" name="Holder 2">
            <a:extLst>
              <a:ext uri="{FF2B5EF4-FFF2-40B4-BE49-F238E27FC236}">
                <a16:creationId xmlns:a16="http://schemas.microsoft.com/office/drawing/2014/main" id="{20F9F518-1E8B-7D90-E505-5E7F3644F512}"/>
              </a:ext>
            </a:extLst>
          </p:cNvPr>
          <p:cNvSpPr>
            <a:spLocks noGrp="1"/>
          </p:cNvSpPr>
          <p:nvPr>
            <p:ph type="ctrTitle" hasCustomPrompt="1"/>
          </p:nvPr>
        </p:nvSpPr>
        <p:spPr>
          <a:xfrm>
            <a:off x="1066800" y="2773949"/>
            <a:ext cx="5452745" cy="738664"/>
          </a:xfrm>
          <a:prstGeom prst="rect">
            <a:avLst/>
          </a:prstGeom>
        </p:spPr>
        <p:txBody>
          <a:bodyPr wrap="square" lIns="0" tIns="0" rIns="0" bIns="0">
            <a:spAutoFit/>
          </a:bodyPr>
          <a:lstStyle>
            <a:lvl1pPr>
              <a:defRPr sz="4800" b="0" i="0">
                <a:solidFill>
                  <a:schemeClr val="bg1"/>
                </a:solidFill>
                <a:latin typeface="Gotham Bold"/>
                <a:cs typeface="Gotham Bold"/>
              </a:defRPr>
            </a:lvl1pPr>
          </a:lstStyle>
          <a:p>
            <a:r>
              <a:rPr lang="en-US"/>
              <a:t>Thank you.</a:t>
            </a:r>
            <a:endParaRPr/>
          </a:p>
        </p:txBody>
      </p:sp>
    </p:spTree>
    <p:extLst>
      <p:ext uri="{BB962C8B-B14F-4D97-AF65-F5344CB8AC3E}">
        <p14:creationId xmlns:p14="http://schemas.microsoft.com/office/powerpoint/2010/main" val="1276289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5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388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722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F26-B138-4151-C464-DBFEB2ECD2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EE7DC5-E734-2FDA-FCE4-4343BF3B7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F18166-F8F0-0E80-E7B7-874A056CFEBB}"/>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5" name="Footer Placeholder 4">
            <a:extLst>
              <a:ext uri="{FF2B5EF4-FFF2-40B4-BE49-F238E27FC236}">
                <a16:creationId xmlns:a16="http://schemas.microsoft.com/office/drawing/2014/main" id="{C1C07D6B-C1FC-7554-8976-BA9ACD4BB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F0644-0EE5-13F7-72BB-C7F06858DF2C}"/>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232523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grpSp>
        <p:nvGrpSpPr>
          <p:cNvPr id="12" name="object 2">
            <a:extLst>
              <a:ext uri="{FF2B5EF4-FFF2-40B4-BE49-F238E27FC236}">
                <a16:creationId xmlns:a16="http://schemas.microsoft.com/office/drawing/2014/main" id="{4E92F9CA-D9B0-3841-11A5-65C7E7EB3D5F}"/>
              </a:ext>
            </a:extLst>
          </p:cNvPr>
          <p:cNvGrpSpPr/>
          <p:nvPr userDrawn="1"/>
        </p:nvGrpSpPr>
        <p:grpSpPr>
          <a:xfrm>
            <a:off x="0" y="1"/>
            <a:ext cx="12188952" cy="6857999"/>
            <a:chOff x="0" y="0"/>
            <a:chExt cx="12188952" cy="6857999"/>
          </a:xfrm>
        </p:grpSpPr>
        <p:pic>
          <p:nvPicPr>
            <p:cNvPr id="14" name="object 4">
              <a:extLst>
                <a:ext uri="{FF2B5EF4-FFF2-40B4-BE49-F238E27FC236}">
                  <a16:creationId xmlns:a16="http://schemas.microsoft.com/office/drawing/2014/main" id="{4EC640A9-3551-E39F-65CE-BE3B3B323A7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845552" y="0"/>
              <a:ext cx="4343400" cy="6857999"/>
            </a:xfrm>
            <a:prstGeom prst="rect">
              <a:avLst/>
            </a:prstGeom>
          </p:spPr>
        </p:pic>
        <p:sp>
          <p:nvSpPr>
            <p:cNvPr id="15" name="object 5">
              <a:extLst>
                <a:ext uri="{FF2B5EF4-FFF2-40B4-BE49-F238E27FC236}">
                  <a16:creationId xmlns:a16="http://schemas.microsoft.com/office/drawing/2014/main" id="{611CE738-9709-10A5-41C9-88916F89EAB1}"/>
                </a:ext>
              </a:extLst>
            </p:cNvPr>
            <p:cNvSpPr/>
            <p:nvPr/>
          </p:nvSpPr>
          <p:spPr>
            <a:xfrm>
              <a:off x="0" y="13335"/>
              <a:ext cx="7845552" cy="3604260"/>
            </a:xfrm>
            <a:custGeom>
              <a:avLst/>
              <a:gdLst/>
              <a:ahLst/>
              <a:cxnLst/>
              <a:rect l="l" t="t" r="r" b="b"/>
              <a:pathLst>
                <a:path w="7839709" h="3604260">
                  <a:moveTo>
                    <a:pt x="0" y="3604005"/>
                  </a:moveTo>
                  <a:lnTo>
                    <a:pt x="7839202" y="3604005"/>
                  </a:lnTo>
                  <a:lnTo>
                    <a:pt x="7839202" y="0"/>
                  </a:lnTo>
                  <a:lnTo>
                    <a:pt x="0" y="0"/>
                  </a:lnTo>
                  <a:lnTo>
                    <a:pt x="0" y="3604005"/>
                  </a:lnTo>
                  <a:close/>
                </a:path>
              </a:pathLst>
            </a:custGeom>
            <a:solidFill>
              <a:srgbClr val="021F48"/>
            </a:solidFill>
          </p:spPr>
          <p:txBody>
            <a:bodyPr wrap="square" lIns="0" tIns="0" rIns="0" bIns="0" rtlCol="0"/>
            <a:lstStyle/>
            <a:p>
              <a:endParaRPr dirty="0"/>
            </a:p>
          </p:txBody>
        </p:sp>
        <p:sp>
          <p:nvSpPr>
            <p:cNvPr id="19" name="object 6">
              <a:extLst>
                <a:ext uri="{FF2B5EF4-FFF2-40B4-BE49-F238E27FC236}">
                  <a16:creationId xmlns:a16="http://schemas.microsoft.com/office/drawing/2014/main" id="{17F5B4E2-8612-F1E6-0F9D-25590489DE84}"/>
                </a:ext>
              </a:extLst>
            </p:cNvPr>
            <p:cNvSpPr/>
            <p:nvPr/>
          </p:nvSpPr>
          <p:spPr>
            <a:xfrm>
              <a:off x="5956681" y="3857599"/>
              <a:ext cx="632460" cy="702310"/>
            </a:xfrm>
            <a:custGeom>
              <a:avLst/>
              <a:gdLst/>
              <a:ahLst/>
              <a:cxnLst/>
              <a:rect l="l" t="t" r="r" b="b"/>
              <a:pathLst>
                <a:path w="632459" h="702310">
                  <a:moveTo>
                    <a:pt x="315963" y="393877"/>
                  </a:moveTo>
                  <a:lnTo>
                    <a:pt x="21691" y="149402"/>
                  </a:lnTo>
                  <a:lnTo>
                    <a:pt x="0" y="149402"/>
                  </a:lnTo>
                  <a:lnTo>
                    <a:pt x="0" y="702157"/>
                  </a:lnTo>
                  <a:lnTo>
                    <a:pt x="145122" y="702157"/>
                  </a:lnTo>
                  <a:lnTo>
                    <a:pt x="144386" y="412343"/>
                  </a:lnTo>
                  <a:lnTo>
                    <a:pt x="315950" y="553974"/>
                  </a:lnTo>
                  <a:lnTo>
                    <a:pt x="315963" y="393877"/>
                  </a:lnTo>
                  <a:close/>
                </a:path>
                <a:path w="632459" h="702310">
                  <a:moveTo>
                    <a:pt x="631901" y="0"/>
                  </a:moveTo>
                  <a:lnTo>
                    <a:pt x="610222" y="0"/>
                  </a:lnTo>
                  <a:lnTo>
                    <a:pt x="316115" y="244335"/>
                  </a:lnTo>
                  <a:lnTo>
                    <a:pt x="315963" y="393877"/>
                  </a:lnTo>
                  <a:lnTo>
                    <a:pt x="315963" y="404583"/>
                  </a:lnTo>
                  <a:lnTo>
                    <a:pt x="487527" y="262940"/>
                  </a:lnTo>
                  <a:lnTo>
                    <a:pt x="486791" y="702157"/>
                  </a:lnTo>
                  <a:lnTo>
                    <a:pt x="631901" y="702157"/>
                  </a:lnTo>
                  <a:lnTo>
                    <a:pt x="631901" y="0"/>
                  </a:lnTo>
                  <a:close/>
                </a:path>
              </a:pathLst>
            </a:custGeom>
            <a:solidFill>
              <a:srgbClr val="22468C"/>
            </a:solidFill>
          </p:spPr>
          <p:txBody>
            <a:bodyPr wrap="square" lIns="0" tIns="0" rIns="0" bIns="0" rtlCol="0"/>
            <a:lstStyle/>
            <a:p>
              <a:endParaRPr/>
            </a:p>
          </p:txBody>
        </p:sp>
        <p:sp>
          <p:nvSpPr>
            <p:cNvPr id="20" name="object 7">
              <a:extLst>
                <a:ext uri="{FF2B5EF4-FFF2-40B4-BE49-F238E27FC236}">
                  <a16:creationId xmlns:a16="http://schemas.microsoft.com/office/drawing/2014/main" id="{9EC3E4A0-FA41-7E0B-302C-F0B8E3B09C6E}"/>
                </a:ext>
              </a:extLst>
            </p:cNvPr>
            <p:cNvSpPr/>
            <p:nvPr/>
          </p:nvSpPr>
          <p:spPr>
            <a:xfrm>
              <a:off x="5437263" y="4010748"/>
              <a:ext cx="1729739" cy="545465"/>
            </a:xfrm>
            <a:custGeom>
              <a:avLst/>
              <a:gdLst/>
              <a:ahLst/>
              <a:cxnLst/>
              <a:rect l="l" t="t" r="r" b="b"/>
              <a:pathLst>
                <a:path w="1729740" h="545464">
                  <a:moveTo>
                    <a:pt x="485317" y="383870"/>
                  </a:moveTo>
                  <a:lnTo>
                    <a:pt x="477875" y="341249"/>
                  </a:lnTo>
                  <a:lnTo>
                    <a:pt x="459917" y="311175"/>
                  </a:lnTo>
                  <a:lnTo>
                    <a:pt x="456361" y="305219"/>
                  </a:lnTo>
                  <a:lnTo>
                    <a:pt x="422084" y="277291"/>
                  </a:lnTo>
                  <a:lnTo>
                    <a:pt x="376288" y="258940"/>
                  </a:lnTo>
                  <a:lnTo>
                    <a:pt x="411467" y="241973"/>
                  </a:lnTo>
                  <a:lnTo>
                    <a:pt x="431215" y="224116"/>
                  </a:lnTo>
                  <a:lnTo>
                    <a:pt x="437908" y="218059"/>
                  </a:lnTo>
                  <a:lnTo>
                    <a:pt x="454558" y="188455"/>
                  </a:lnTo>
                  <a:lnTo>
                    <a:pt x="460336" y="154457"/>
                  </a:lnTo>
                  <a:lnTo>
                    <a:pt x="454774" y="115392"/>
                  </a:lnTo>
                  <a:lnTo>
                    <a:pt x="411886" y="52984"/>
                  </a:lnTo>
                  <a:lnTo>
                    <a:pt x="375640" y="30276"/>
                  </a:lnTo>
                  <a:lnTo>
                    <a:pt x="334645" y="15278"/>
                  </a:lnTo>
                  <a:lnTo>
                    <a:pt x="334645" y="374777"/>
                  </a:lnTo>
                  <a:lnTo>
                    <a:pt x="328155" y="402640"/>
                  </a:lnTo>
                  <a:lnTo>
                    <a:pt x="309384" y="423329"/>
                  </a:lnTo>
                  <a:lnTo>
                    <a:pt x="279387" y="436219"/>
                  </a:lnTo>
                  <a:lnTo>
                    <a:pt x="239242" y="440651"/>
                  </a:lnTo>
                  <a:lnTo>
                    <a:pt x="139306" y="440651"/>
                  </a:lnTo>
                  <a:lnTo>
                    <a:pt x="139306" y="311175"/>
                  </a:lnTo>
                  <a:lnTo>
                    <a:pt x="246824" y="311175"/>
                  </a:lnTo>
                  <a:lnTo>
                    <a:pt x="283552" y="315468"/>
                  </a:lnTo>
                  <a:lnTo>
                    <a:pt x="311175" y="327926"/>
                  </a:lnTo>
                  <a:lnTo>
                    <a:pt x="328587" y="347903"/>
                  </a:lnTo>
                  <a:lnTo>
                    <a:pt x="334645" y="374777"/>
                  </a:lnTo>
                  <a:lnTo>
                    <a:pt x="334645" y="15278"/>
                  </a:lnTo>
                  <a:lnTo>
                    <a:pt x="330263" y="13665"/>
                  </a:lnTo>
                  <a:lnTo>
                    <a:pt x="313448" y="10490"/>
                  </a:lnTo>
                  <a:lnTo>
                    <a:pt x="313448" y="165811"/>
                  </a:lnTo>
                  <a:lnTo>
                    <a:pt x="308063" y="188976"/>
                  </a:lnTo>
                  <a:lnTo>
                    <a:pt x="292442" y="206895"/>
                  </a:lnTo>
                  <a:lnTo>
                    <a:pt x="267462" y="218846"/>
                  </a:lnTo>
                  <a:lnTo>
                    <a:pt x="233946" y="224116"/>
                  </a:lnTo>
                  <a:lnTo>
                    <a:pt x="139306" y="224116"/>
                  </a:lnTo>
                  <a:lnTo>
                    <a:pt x="139306" y="104482"/>
                  </a:lnTo>
                  <a:lnTo>
                    <a:pt x="222592" y="104482"/>
                  </a:lnTo>
                  <a:lnTo>
                    <a:pt x="260743" y="108635"/>
                  </a:lnTo>
                  <a:lnTo>
                    <a:pt x="289318" y="120675"/>
                  </a:lnTo>
                  <a:lnTo>
                    <a:pt x="307238" y="139941"/>
                  </a:lnTo>
                  <a:lnTo>
                    <a:pt x="313448" y="165811"/>
                  </a:lnTo>
                  <a:lnTo>
                    <a:pt x="313448" y="10490"/>
                  </a:lnTo>
                  <a:lnTo>
                    <a:pt x="276288" y="3467"/>
                  </a:lnTo>
                  <a:lnTo>
                    <a:pt x="214261" y="0"/>
                  </a:lnTo>
                  <a:lnTo>
                    <a:pt x="0" y="0"/>
                  </a:lnTo>
                  <a:lnTo>
                    <a:pt x="0" y="545134"/>
                  </a:lnTo>
                  <a:lnTo>
                    <a:pt x="233197" y="545134"/>
                  </a:lnTo>
                  <a:lnTo>
                    <a:pt x="296748" y="541489"/>
                  </a:lnTo>
                  <a:lnTo>
                    <a:pt x="352056" y="530783"/>
                  </a:lnTo>
                  <a:lnTo>
                    <a:pt x="398551" y="513372"/>
                  </a:lnTo>
                  <a:lnTo>
                    <a:pt x="435673" y="489610"/>
                  </a:lnTo>
                  <a:lnTo>
                    <a:pt x="462889" y="459879"/>
                  </a:lnTo>
                  <a:lnTo>
                    <a:pt x="479615" y="424510"/>
                  </a:lnTo>
                  <a:lnTo>
                    <a:pt x="485317" y="383870"/>
                  </a:lnTo>
                  <a:close/>
                </a:path>
                <a:path w="1729740" h="545464">
                  <a:moveTo>
                    <a:pt x="1729524" y="274955"/>
                  </a:moveTo>
                  <a:lnTo>
                    <a:pt x="1726336" y="226364"/>
                  </a:lnTo>
                  <a:lnTo>
                    <a:pt x="1716862" y="182016"/>
                  </a:lnTo>
                  <a:lnTo>
                    <a:pt x="1701165" y="142125"/>
                  </a:lnTo>
                  <a:lnTo>
                    <a:pt x="1679384" y="106895"/>
                  </a:lnTo>
                  <a:lnTo>
                    <a:pt x="1651596" y="76542"/>
                  </a:lnTo>
                  <a:lnTo>
                    <a:pt x="1617916" y="51244"/>
                  </a:lnTo>
                  <a:lnTo>
                    <a:pt x="1592287" y="38252"/>
                  </a:lnTo>
                  <a:lnTo>
                    <a:pt x="1592287" y="274955"/>
                  </a:lnTo>
                  <a:lnTo>
                    <a:pt x="1587169" y="321716"/>
                  </a:lnTo>
                  <a:lnTo>
                    <a:pt x="1571713" y="361099"/>
                  </a:lnTo>
                  <a:lnTo>
                    <a:pt x="1545717" y="392595"/>
                  </a:lnTo>
                  <a:lnTo>
                    <a:pt x="1509039" y="415721"/>
                  </a:lnTo>
                  <a:lnTo>
                    <a:pt x="1461490" y="429958"/>
                  </a:lnTo>
                  <a:lnTo>
                    <a:pt x="1402892" y="434809"/>
                  </a:lnTo>
                  <a:lnTo>
                    <a:pt x="1371460" y="434809"/>
                  </a:lnTo>
                  <a:lnTo>
                    <a:pt x="1371460" y="115087"/>
                  </a:lnTo>
                  <a:lnTo>
                    <a:pt x="1401394" y="115087"/>
                  </a:lnTo>
                  <a:lnTo>
                    <a:pt x="1460360" y="119951"/>
                  </a:lnTo>
                  <a:lnTo>
                    <a:pt x="1508264" y="134188"/>
                  </a:lnTo>
                  <a:lnTo>
                    <a:pt x="1545259" y="157314"/>
                  </a:lnTo>
                  <a:lnTo>
                    <a:pt x="1571485" y="188810"/>
                  </a:lnTo>
                  <a:lnTo>
                    <a:pt x="1587119" y="228193"/>
                  </a:lnTo>
                  <a:lnTo>
                    <a:pt x="1592287" y="274955"/>
                  </a:lnTo>
                  <a:lnTo>
                    <a:pt x="1592287" y="38252"/>
                  </a:lnTo>
                  <a:lnTo>
                    <a:pt x="1578419" y="31216"/>
                  </a:lnTo>
                  <a:lnTo>
                    <a:pt x="1533245" y="16649"/>
                  </a:lnTo>
                  <a:lnTo>
                    <a:pt x="1482458" y="7772"/>
                  </a:lnTo>
                  <a:lnTo>
                    <a:pt x="1426171" y="4762"/>
                  </a:lnTo>
                  <a:lnTo>
                    <a:pt x="1226616" y="4762"/>
                  </a:lnTo>
                  <a:lnTo>
                    <a:pt x="1226616" y="545134"/>
                  </a:lnTo>
                  <a:lnTo>
                    <a:pt x="1427670" y="545134"/>
                  </a:lnTo>
                  <a:lnTo>
                    <a:pt x="1484591" y="542137"/>
                  </a:lnTo>
                  <a:lnTo>
                    <a:pt x="1535658" y="533247"/>
                  </a:lnTo>
                  <a:lnTo>
                    <a:pt x="1580832" y="518693"/>
                  </a:lnTo>
                  <a:lnTo>
                    <a:pt x="1620088" y="498665"/>
                  </a:lnTo>
                  <a:lnTo>
                    <a:pt x="1653400" y="473367"/>
                  </a:lnTo>
                  <a:lnTo>
                    <a:pt x="1680718" y="443014"/>
                  </a:lnTo>
                  <a:lnTo>
                    <a:pt x="1685671" y="434809"/>
                  </a:lnTo>
                  <a:lnTo>
                    <a:pt x="1702028" y="407784"/>
                  </a:lnTo>
                  <a:lnTo>
                    <a:pt x="1717281" y="367906"/>
                  </a:lnTo>
                  <a:lnTo>
                    <a:pt x="1726463" y="323557"/>
                  </a:lnTo>
                  <a:lnTo>
                    <a:pt x="1729524" y="274955"/>
                  </a:lnTo>
                  <a:close/>
                </a:path>
              </a:pathLst>
            </a:custGeom>
            <a:solidFill>
              <a:srgbClr val="121F48"/>
            </a:solidFill>
          </p:spPr>
          <p:txBody>
            <a:bodyPr wrap="square" lIns="0" tIns="0" rIns="0" bIns="0" rtlCol="0"/>
            <a:lstStyle/>
            <a:p>
              <a:endParaRPr/>
            </a:p>
          </p:txBody>
        </p:sp>
      </p:grpSp>
      <p:sp>
        <p:nvSpPr>
          <p:cNvPr id="21" name="object 8">
            <a:extLst>
              <a:ext uri="{FF2B5EF4-FFF2-40B4-BE49-F238E27FC236}">
                <a16:creationId xmlns:a16="http://schemas.microsoft.com/office/drawing/2014/main" id="{BD5193F5-07AE-1621-DA7E-8F6529F49E47}"/>
              </a:ext>
            </a:extLst>
          </p:cNvPr>
          <p:cNvSpPr txBox="1"/>
          <p:nvPr userDrawn="1"/>
        </p:nvSpPr>
        <p:spPr>
          <a:xfrm>
            <a:off x="5422049" y="4604814"/>
            <a:ext cx="1758314" cy="120650"/>
          </a:xfrm>
          <a:prstGeom prst="rect">
            <a:avLst/>
          </a:prstGeom>
        </p:spPr>
        <p:txBody>
          <a:bodyPr vert="horz" wrap="square" lIns="0" tIns="15240" rIns="0" bIns="0" rtlCol="0">
            <a:spAutoFit/>
          </a:bodyPr>
          <a:lstStyle/>
          <a:p>
            <a:pPr marL="12700">
              <a:lnSpc>
                <a:spcPct val="100000"/>
              </a:lnSpc>
              <a:spcBef>
                <a:spcPts val="120"/>
              </a:spcBef>
            </a:pPr>
            <a:r>
              <a:rPr sz="600">
                <a:solidFill>
                  <a:srgbClr val="121F48"/>
                </a:solidFill>
                <a:latin typeface="Gotham Bold"/>
                <a:cs typeface="Gotham Bold"/>
              </a:rPr>
              <a:t>EMPLOYEE</a:t>
            </a:r>
            <a:r>
              <a:rPr sz="600" spc="60">
                <a:solidFill>
                  <a:srgbClr val="121F48"/>
                </a:solidFill>
                <a:latin typeface="Gotham Bold"/>
                <a:cs typeface="Gotham Bold"/>
              </a:rPr>
              <a:t> </a:t>
            </a:r>
            <a:r>
              <a:rPr sz="600">
                <a:solidFill>
                  <a:srgbClr val="121F48"/>
                </a:solidFill>
                <a:latin typeface="Gotham Bold"/>
                <a:cs typeface="Gotham Bold"/>
              </a:rPr>
              <a:t>OWNED.</a:t>
            </a:r>
            <a:r>
              <a:rPr sz="600" spc="60">
                <a:solidFill>
                  <a:srgbClr val="121F48"/>
                </a:solidFill>
                <a:latin typeface="Gotham Bold"/>
                <a:cs typeface="Gotham Bold"/>
              </a:rPr>
              <a:t> </a:t>
            </a:r>
            <a:r>
              <a:rPr sz="600">
                <a:solidFill>
                  <a:srgbClr val="121F48"/>
                </a:solidFill>
                <a:latin typeface="Gotham Bold"/>
                <a:cs typeface="Gotham Bold"/>
              </a:rPr>
              <a:t>BUILDING</a:t>
            </a:r>
            <a:r>
              <a:rPr sz="600" spc="60">
                <a:solidFill>
                  <a:srgbClr val="121F48"/>
                </a:solidFill>
                <a:latin typeface="Gotham Bold"/>
                <a:cs typeface="Gotham Bold"/>
              </a:rPr>
              <a:t> </a:t>
            </a:r>
            <a:r>
              <a:rPr sz="600" spc="-10">
                <a:solidFill>
                  <a:srgbClr val="121F48"/>
                </a:solidFill>
                <a:latin typeface="Gotham Bold"/>
                <a:cs typeface="Gotham Bold"/>
              </a:rPr>
              <a:t>PARTNERS.</a:t>
            </a:r>
            <a:endParaRPr sz="600">
              <a:latin typeface="Gotham Bold"/>
              <a:cs typeface="Gotham Bold"/>
            </a:endParaRPr>
          </a:p>
        </p:txBody>
      </p:sp>
      <p:grpSp>
        <p:nvGrpSpPr>
          <p:cNvPr id="23" name="object 10">
            <a:extLst>
              <a:ext uri="{FF2B5EF4-FFF2-40B4-BE49-F238E27FC236}">
                <a16:creationId xmlns:a16="http://schemas.microsoft.com/office/drawing/2014/main" id="{C990DE88-2C2B-612E-6C1E-D2FCDDBCB1CF}"/>
              </a:ext>
            </a:extLst>
          </p:cNvPr>
          <p:cNvGrpSpPr/>
          <p:nvPr userDrawn="1"/>
        </p:nvGrpSpPr>
        <p:grpSpPr>
          <a:xfrm>
            <a:off x="228600" y="350257"/>
            <a:ext cx="11732260" cy="6108700"/>
            <a:chOff x="228600" y="350257"/>
            <a:chExt cx="11732260" cy="6108700"/>
          </a:xfrm>
        </p:grpSpPr>
        <p:sp>
          <p:nvSpPr>
            <p:cNvPr id="24" name="object 11">
              <a:extLst>
                <a:ext uri="{FF2B5EF4-FFF2-40B4-BE49-F238E27FC236}">
                  <a16:creationId xmlns:a16="http://schemas.microsoft.com/office/drawing/2014/main" id="{DD50F7B3-4F8D-0A35-67FE-30743C3C537A}"/>
                </a:ext>
              </a:extLst>
            </p:cNvPr>
            <p:cNvSpPr/>
            <p:nvPr/>
          </p:nvSpPr>
          <p:spPr>
            <a:xfrm>
              <a:off x="228600" y="6452488"/>
              <a:ext cx="11732260" cy="0"/>
            </a:xfrm>
            <a:custGeom>
              <a:avLst/>
              <a:gdLst/>
              <a:ahLst/>
              <a:cxnLst/>
              <a:rect l="l" t="t" r="r" b="b"/>
              <a:pathLst>
                <a:path w="11732260">
                  <a:moveTo>
                    <a:pt x="0" y="0"/>
                  </a:moveTo>
                  <a:lnTo>
                    <a:pt x="11731752" y="0"/>
                  </a:lnTo>
                </a:path>
              </a:pathLst>
            </a:custGeom>
            <a:ln w="12700">
              <a:solidFill>
                <a:srgbClr val="C7C8CA"/>
              </a:solidFill>
            </a:ln>
          </p:spPr>
          <p:txBody>
            <a:bodyPr wrap="square" lIns="0" tIns="0" rIns="0" bIns="0" rtlCol="0"/>
            <a:lstStyle/>
            <a:p>
              <a:endParaRPr/>
            </a:p>
          </p:txBody>
        </p:sp>
        <p:sp>
          <p:nvSpPr>
            <p:cNvPr id="25" name="object 12">
              <a:extLst>
                <a:ext uri="{FF2B5EF4-FFF2-40B4-BE49-F238E27FC236}">
                  <a16:creationId xmlns:a16="http://schemas.microsoft.com/office/drawing/2014/main" id="{BC2985D1-D165-5840-9C0C-681E287AA63E}"/>
                </a:ext>
              </a:extLst>
            </p:cNvPr>
            <p:cNvSpPr/>
            <p:nvPr/>
          </p:nvSpPr>
          <p:spPr>
            <a:xfrm>
              <a:off x="228600" y="356607"/>
              <a:ext cx="11732260" cy="0"/>
            </a:xfrm>
            <a:custGeom>
              <a:avLst/>
              <a:gdLst/>
              <a:ahLst/>
              <a:cxnLst/>
              <a:rect l="l" t="t" r="r" b="b"/>
              <a:pathLst>
                <a:path w="11732260">
                  <a:moveTo>
                    <a:pt x="0" y="0"/>
                  </a:moveTo>
                  <a:lnTo>
                    <a:pt x="11731752" y="0"/>
                  </a:lnTo>
                </a:path>
              </a:pathLst>
            </a:custGeom>
            <a:ln w="12700">
              <a:solidFill>
                <a:srgbClr val="C7C8CA"/>
              </a:solidFill>
            </a:ln>
          </p:spPr>
          <p:txBody>
            <a:bodyPr wrap="square" lIns="0" tIns="0" rIns="0" bIns="0" rtlCol="0"/>
            <a:lstStyle/>
            <a:p>
              <a:endParaRPr/>
            </a:p>
          </p:txBody>
        </p:sp>
      </p:grpSp>
      <p:sp>
        <p:nvSpPr>
          <p:cNvPr id="27" name="Holder 2">
            <a:extLst>
              <a:ext uri="{FF2B5EF4-FFF2-40B4-BE49-F238E27FC236}">
                <a16:creationId xmlns:a16="http://schemas.microsoft.com/office/drawing/2014/main" id="{C9B35326-7A89-7981-FD30-53BAA225A90A}"/>
              </a:ext>
            </a:extLst>
          </p:cNvPr>
          <p:cNvSpPr>
            <a:spLocks noGrp="1"/>
          </p:cNvSpPr>
          <p:nvPr>
            <p:ph type="ctrTitle"/>
          </p:nvPr>
        </p:nvSpPr>
        <p:spPr>
          <a:xfrm>
            <a:off x="1066800" y="2773949"/>
            <a:ext cx="5452745" cy="738664"/>
          </a:xfrm>
          <a:prstGeom prst="rect">
            <a:avLst/>
          </a:prstGeom>
        </p:spPr>
        <p:txBody>
          <a:bodyPr wrap="square" lIns="0" tIns="0" rIns="0" bIns="0">
            <a:spAutoFit/>
          </a:bodyPr>
          <a:lstStyle>
            <a:lvl1pPr>
              <a:defRPr sz="4800" b="0" i="0">
                <a:solidFill>
                  <a:schemeClr val="bg1"/>
                </a:solidFill>
                <a:latin typeface="Gotham Bold"/>
                <a:cs typeface="Gotham Bold"/>
              </a:defRPr>
            </a:lvl1pPr>
          </a:lstStyle>
          <a:p>
            <a:endParaRPr/>
          </a:p>
        </p:txBody>
      </p:sp>
    </p:spTree>
    <p:extLst>
      <p:ext uri="{BB962C8B-B14F-4D97-AF65-F5344CB8AC3E}">
        <p14:creationId xmlns:p14="http://schemas.microsoft.com/office/powerpoint/2010/main" val="894875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90767-DB52-0531-A144-8B1AAC1D57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24AE6-55A2-3AB8-09E9-D0F281E1B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40096-23B2-F091-ADA7-09277924E051}"/>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5" name="Footer Placeholder 4">
            <a:extLst>
              <a:ext uri="{FF2B5EF4-FFF2-40B4-BE49-F238E27FC236}">
                <a16:creationId xmlns:a16="http://schemas.microsoft.com/office/drawing/2014/main" id="{E8009B9F-0F25-B60D-2A13-DDA94D2AC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93074B-8924-42CF-DBCC-B4D67901C51F}"/>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1441632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DB03-FC35-ADB8-612F-5B717A1F3F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D93297-1122-27E7-AF7B-76064DDD01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3E134D-479A-7C67-E279-692FC321ACF6}"/>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5" name="Footer Placeholder 4">
            <a:extLst>
              <a:ext uri="{FF2B5EF4-FFF2-40B4-BE49-F238E27FC236}">
                <a16:creationId xmlns:a16="http://schemas.microsoft.com/office/drawing/2014/main" id="{42594E81-6484-2ABF-BE08-788CAEA08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225-FF22-DD21-C479-F29B8AA74DFC}"/>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865590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45799-DAAB-40F1-C480-F86555023A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B587AE-6351-2F04-84A8-F21E3E77F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94F1A1-9885-50BD-9CDA-C8246DECEC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28DA07-3853-237A-5B1B-5104DF6F6F63}"/>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6" name="Footer Placeholder 5">
            <a:extLst>
              <a:ext uri="{FF2B5EF4-FFF2-40B4-BE49-F238E27FC236}">
                <a16:creationId xmlns:a16="http://schemas.microsoft.com/office/drawing/2014/main" id="{A7337CE5-872F-161A-A525-A9E21C8725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EF958A-18D5-6228-663B-5120E9686C02}"/>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3180180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9C98-422F-F2E1-E58A-15476ECCBC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9F31F4-B789-4073-635C-8410DF62C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1F61EB-0DF5-057B-1276-7D41582F99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13D925-B542-9042-BCA4-374D43DD3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72A7A-F782-7FB2-329F-7AE4960BC1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775111-044A-7D75-F553-ABDBFCF01E84}"/>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8" name="Footer Placeholder 7">
            <a:extLst>
              <a:ext uri="{FF2B5EF4-FFF2-40B4-BE49-F238E27FC236}">
                <a16:creationId xmlns:a16="http://schemas.microsoft.com/office/drawing/2014/main" id="{AEF2BEFE-E2AD-9186-A8FA-E60B3DE784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471F8-3DD3-6D5C-17C4-D3F61BB2A7BB}"/>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3441661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EA78C-8EA5-DB05-6030-11A98FE6F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71CC0-9A40-27E1-24D6-F0A0479ED297}"/>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4" name="Footer Placeholder 3">
            <a:extLst>
              <a:ext uri="{FF2B5EF4-FFF2-40B4-BE49-F238E27FC236}">
                <a16:creationId xmlns:a16="http://schemas.microsoft.com/office/drawing/2014/main" id="{548CDD14-4788-8E80-68A7-625DC18F3C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3F3933-642C-6C64-9559-AFF3E1F64646}"/>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681144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12D804-F87D-12E1-9F28-30F4A86B4F80}"/>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3" name="Footer Placeholder 2">
            <a:extLst>
              <a:ext uri="{FF2B5EF4-FFF2-40B4-BE49-F238E27FC236}">
                <a16:creationId xmlns:a16="http://schemas.microsoft.com/office/drawing/2014/main" id="{8A429726-1475-69CC-BFF6-361D127FFA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6C2031-13D0-0365-7C9D-4297AFEC5FAC}"/>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902871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22862-2CAD-1459-0D36-726C48DBF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BBE567-56E9-015B-DCC4-5F632B0F9B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7B8520-1853-FB47-1BA1-7D484ABB0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226BF-749D-E3E3-ADB1-379A76827F69}"/>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6" name="Footer Placeholder 5">
            <a:extLst>
              <a:ext uri="{FF2B5EF4-FFF2-40B4-BE49-F238E27FC236}">
                <a16:creationId xmlns:a16="http://schemas.microsoft.com/office/drawing/2014/main" id="{DA1D1202-2348-802C-9A8B-09ACCF123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F4C61-FE87-192B-A215-D52C71471888}"/>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3520933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C29A-3013-BD78-28E0-8E7B4A63A4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EEB128-C524-E0E2-E688-BEE0FC117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960AC7-EC23-64BE-094C-DE3F066640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5CFA3-5079-A2CF-8B90-3C1D6E291E16}"/>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6" name="Footer Placeholder 5">
            <a:extLst>
              <a:ext uri="{FF2B5EF4-FFF2-40B4-BE49-F238E27FC236}">
                <a16:creationId xmlns:a16="http://schemas.microsoft.com/office/drawing/2014/main" id="{3020648A-789E-129B-0762-85089AA5D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7F37B-F890-51FF-02D3-7B1E8248CE48}"/>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3224024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DC6A-A46F-48E1-66D6-141D937B54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05474-312F-E301-A5AC-710E108E6D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BABB3-E3E0-06F3-E669-8690A2CA7A06}"/>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5" name="Footer Placeholder 4">
            <a:extLst>
              <a:ext uri="{FF2B5EF4-FFF2-40B4-BE49-F238E27FC236}">
                <a16:creationId xmlns:a16="http://schemas.microsoft.com/office/drawing/2014/main" id="{D9BF0375-B17D-1052-C2E4-6B29ABF9E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A47F5-BF22-7BF5-89A1-E22757FD2D46}"/>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414618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F409DF-F595-9F3A-0B12-FE5E055FDA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D5194F-D01C-0328-E641-EF7BDCDF10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92E59C-9A61-BFA8-4204-8E867E7C3F58}"/>
              </a:ext>
            </a:extLst>
          </p:cNvPr>
          <p:cNvSpPr>
            <a:spLocks noGrp="1"/>
          </p:cNvSpPr>
          <p:nvPr>
            <p:ph type="dt" sz="half" idx="10"/>
          </p:nvPr>
        </p:nvSpPr>
        <p:spPr/>
        <p:txBody>
          <a:bodyPr/>
          <a:lstStyle/>
          <a:p>
            <a:fld id="{08DD7817-A120-4355-B797-0784928F1DE8}" type="datetimeFigureOut">
              <a:rPr lang="en-US" smtClean="0"/>
              <a:t>11/8/2024</a:t>
            </a:fld>
            <a:endParaRPr lang="en-US"/>
          </a:p>
        </p:txBody>
      </p:sp>
      <p:sp>
        <p:nvSpPr>
          <p:cNvPr id="5" name="Footer Placeholder 4">
            <a:extLst>
              <a:ext uri="{FF2B5EF4-FFF2-40B4-BE49-F238E27FC236}">
                <a16:creationId xmlns:a16="http://schemas.microsoft.com/office/drawing/2014/main" id="{1EB766D2-21F0-0A71-6DCE-216810CB7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15A92-19A0-CFA4-BE00-5EEA1CCD4646}"/>
              </a:ext>
            </a:extLst>
          </p:cNvPr>
          <p:cNvSpPr>
            <a:spLocks noGrp="1"/>
          </p:cNvSpPr>
          <p:nvPr>
            <p:ph type="sldNum" sz="quarter" idx="12"/>
          </p:nvPr>
        </p:nvSpPr>
        <p:spPr/>
        <p:txBody>
          <a:bodyPr/>
          <a:lstStyle/>
          <a:p>
            <a:fld id="{1EC48E95-7285-49BC-AA97-FDBE663BADBA}" type="slidenum">
              <a:rPr lang="en-US" smtClean="0"/>
              <a:t>‹#›</a:t>
            </a:fld>
            <a:endParaRPr lang="en-US"/>
          </a:p>
        </p:txBody>
      </p:sp>
    </p:spTree>
    <p:extLst>
      <p:ext uri="{BB962C8B-B14F-4D97-AF65-F5344CB8AC3E}">
        <p14:creationId xmlns:p14="http://schemas.microsoft.com/office/powerpoint/2010/main" val="3144084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4620E900-46E1-39F0-93A8-1432BC976A61}"/>
              </a:ext>
            </a:extLst>
          </p:cNvPr>
          <p:cNvSpPr/>
          <p:nvPr userDrawn="1"/>
        </p:nvSpPr>
        <p:spPr>
          <a:xfrm>
            <a:off x="0" y="0"/>
            <a:ext cx="12189460" cy="1600200"/>
          </a:xfrm>
          <a:custGeom>
            <a:avLst/>
            <a:gdLst/>
            <a:ahLst/>
            <a:cxnLst/>
            <a:rect l="l" t="t" r="r" b="b"/>
            <a:pathLst>
              <a:path w="12189460" h="1972310">
                <a:moveTo>
                  <a:pt x="0" y="1972056"/>
                </a:moveTo>
                <a:lnTo>
                  <a:pt x="12188952" y="1972056"/>
                </a:lnTo>
                <a:lnTo>
                  <a:pt x="12188952" y="0"/>
                </a:lnTo>
                <a:lnTo>
                  <a:pt x="0" y="0"/>
                </a:lnTo>
                <a:lnTo>
                  <a:pt x="0" y="1972056"/>
                </a:lnTo>
                <a:close/>
              </a:path>
            </a:pathLst>
          </a:custGeom>
          <a:solidFill>
            <a:srgbClr val="021F48">
              <a:alpha val="89999"/>
            </a:srgbClr>
          </a:solidFill>
        </p:spPr>
        <p:txBody>
          <a:bodyPr wrap="square" lIns="0" tIns="0" rIns="0" bIns="0" rtlCol="0"/>
          <a:lstStyle/>
          <a:p>
            <a:endParaRPr>
              <a:solidFill>
                <a:schemeClr val="bg1"/>
              </a:solidFill>
            </a:endParaRPr>
          </a:p>
        </p:txBody>
      </p:sp>
      <p:sp>
        <p:nvSpPr>
          <p:cNvPr id="8" name="object 2">
            <a:extLst>
              <a:ext uri="{FF2B5EF4-FFF2-40B4-BE49-F238E27FC236}">
                <a16:creationId xmlns:a16="http://schemas.microsoft.com/office/drawing/2014/main" id="{6F3A7D6D-842B-B15C-B84C-A36D62368FAD}"/>
              </a:ext>
            </a:extLst>
          </p:cNvPr>
          <p:cNvSpPr/>
          <p:nvPr userDrawn="1"/>
        </p:nvSpPr>
        <p:spPr>
          <a:xfrm>
            <a:off x="0" y="5791200"/>
            <a:ext cx="12189460" cy="1067180"/>
          </a:xfrm>
          <a:custGeom>
            <a:avLst/>
            <a:gdLst/>
            <a:ahLst/>
            <a:cxnLst/>
            <a:rect l="l" t="t" r="r" b="b"/>
            <a:pathLst>
              <a:path w="12189460" h="1287145">
                <a:moveTo>
                  <a:pt x="0" y="1286764"/>
                </a:moveTo>
                <a:lnTo>
                  <a:pt x="12188952" y="1286764"/>
                </a:lnTo>
                <a:lnTo>
                  <a:pt x="12188952" y="0"/>
                </a:lnTo>
                <a:lnTo>
                  <a:pt x="0" y="0"/>
                </a:lnTo>
                <a:lnTo>
                  <a:pt x="0" y="1286764"/>
                </a:lnTo>
                <a:close/>
              </a:path>
            </a:pathLst>
          </a:custGeom>
          <a:solidFill>
            <a:srgbClr val="021F48">
              <a:alpha val="89999"/>
            </a:srgbClr>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8736D748-A9BB-90A6-DE38-EF1DC53B641B}"/>
              </a:ext>
            </a:extLst>
          </p:cNvPr>
          <p:cNvSpPr>
            <a:spLocks noGrp="1"/>
          </p:cNvSpPr>
          <p:nvPr>
            <p:ph idx="1"/>
          </p:nvPr>
        </p:nvSpPr>
        <p:spPr>
          <a:xfrm>
            <a:off x="838200" y="1825625"/>
            <a:ext cx="10515600" cy="1661993"/>
          </a:xfrm>
        </p:spPr>
        <p:txBody>
          <a:bodyPr/>
          <a:lstStyle>
            <a:lvl1pPr marL="457200" indent="-457200">
              <a:buFont typeface="Arial" panose="020B0604020202020204" pitchFamily="34" charset="0"/>
              <a:buChar char="•"/>
              <a:defRPr sz="2800">
                <a:solidFill>
                  <a:schemeClr val="tx1"/>
                </a:solidFill>
                <a:latin typeface="Gotham Bold"/>
              </a:defRPr>
            </a:lvl1pPr>
            <a:lvl2pPr marL="742950" indent="-285750">
              <a:buFont typeface="Arial" panose="020B0604020202020204" pitchFamily="34" charset="0"/>
              <a:buChar char="•"/>
              <a:defRPr sz="2400">
                <a:solidFill>
                  <a:schemeClr val="tx1"/>
                </a:solidFill>
                <a:latin typeface="Gotham Bold"/>
              </a:defRPr>
            </a:lvl2pPr>
            <a:lvl3pPr marL="1257300" indent="-342900">
              <a:buFont typeface="Arial" panose="020B0604020202020204" pitchFamily="34" charset="0"/>
              <a:buChar char="•"/>
              <a:defRPr sz="2000">
                <a:solidFill>
                  <a:schemeClr val="tx1"/>
                </a:solidFill>
                <a:latin typeface="Gotham Bold"/>
              </a:defRPr>
            </a:lvl3pPr>
            <a:lvl4pPr marL="1657350" indent="-285750">
              <a:buFont typeface="Arial" panose="020B0604020202020204" pitchFamily="34" charset="0"/>
              <a:buChar char="•"/>
              <a:defRPr>
                <a:solidFill>
                  <a:schemeClr val="tx1"/>
                </a:solidFill>
                <a:latin typeface="Gotham Bold"/>
              </a:defRPr>
            </a:lvl4pPr>
            <a:lvl5pPr marL="2114550" indent="-285750">
              <a:buFont typeface="Arial" panose="020B0604020202020204" pitchFamily="34" charset="0"/>
              <a:buChar char="•"/>
              <a:defRPr>
                <a:solidFill>
                  <a:schemeClr val="tx1"/>
                </a:solidFill>
                <a:latin typeface="Gotham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object 16">
            <a:extLst>
              <a:ext uri="{FF2B5EF4-FFF2-40B4-BE49-F238E27FC236}">
                <a16:creationId xmlns:a16="http://schemas.microsoft.com/office/drawing/2014/main" id="{870BBB33-9504-0470-034A-E73B1C187422}"/>
              </a:ext>
            </a:extLst>
          </p:cNvPr>
          <p:cNvSpPr txBox="1"/>
          <p:nvPr userDrawn="1"/>
        </p:nvSpPr>
        <p:spPr>
          <a:xfrm>
            <a:off x="10773360" y="787474"/>
            <a:ext cx="998219" cy="78740"/>
          </a:xfrm>
          <a:prstGeom prst="rect">
            <a:avLst/>
          </a:prstGeom>
        </p:spPr>
        <p:txBody>
          <a:bodyPr vert="horz" wrap="square" lIns="0" tIns="12065" rIns="0" bIns="0" rtlCol="0">
            <a:spAutoFit/>
          </a:bodyPr>
          <a:lstStyle/>
          <a:p>
            <a:pPr marL="12700">
              <a:lnSpc>
                <a:spcPct val="100000"/>
              </a:lnSpc>
              <a:spcBef>
                <a:spcPts val="95"/>
              </a:spcBef>
            </a:pPr>
            <a:r>
              <a:rPr sz="350" spc="-10">
                <a:solidFill>
                  <a:srgbClr val="FFFFFF"/>
                </a:solidFill>
                <a:latin typeface="Gotham Bold"/>
                <a:cs typeface="Gotham Bold"/>
              </a:rPr>
              <a:t>EMPLOYEE</a:t>
            </a:r>
            <a:r>
              <a:rPr sz="350" spc="5">
                <a:solidFill>
                  <a:srgbClr val="FFFFFF"/>
                </a:solidFill>
                <a:latin typeface="Gotham Bold"/>
                <a:cs typeface="Gotham Bold"/>
              </a:rPr>
              <a:t> </a:t>
            </a:r>
            <a:r>
              <a:rPr sz="350" spc="-10">
                <a:solidFill>
                  <a:srgbClr val="FFFFFF"/>
                </a:solidFill>
                <a:latin typeface="Gotham Bold"/>
                <a:cs typeface="Gotham Bold"/>
              </a:rPr>
              <a:t>OWNED.</a:t>
            </a:r>
            <a:r>
              <a:rPr sz="350" spc="5">
                <a:solidFill>
                  <a:srgbClr val="FFFFFF"/>
                </a:solidFill>
                <a:latin typeface="Gotham Bold"/>
                <a:cs typeface="Gotham Bold"/>
              </a:rPr>
              <a:t> </a:t>
            </a:r>
            <a:r>
              <a:rPr sz="350">
                <a:solidFill>
                  <a:srgbClr val="FFFFFF"/>
                </a:solidFill>
                <a:latin typeface="Gotham Bold"/>
                <a:cs typeface="Gotham Bold"/>
              </a:rPr>
              <a:t>BUILDING</a:t>
            </a:r>
            <a:r>
              <a:rPr sz="350" spc="10">
                <a:solidFill>
                  <a:srgbClr val="FFFFFF"/>
                </a:solidFill>
                <a:latin typeface="Gotham Bold"/>
                <a:cs typeface="Gotham Bold"/>
              </a:rPr>
              <a:t> </a:t>
            </a:r>
            <a:r>
              <a:rPr sz="350" spc="-10">
                <a:solidFill>
                  <a:srgbClr val="FFFFFF"/>
                </a:solidFill>
                <a:latin typeface="Gotham Bold"/>
                <a:cs typeface="Gotham Bold"/>
              </a:rPr>
              <a:t>PARTNERS.</a:t>
            </a:r>
            <a:endParaRPr sz="350">
              <a:latin typeface="Gotham Bold"/>
              <a:cs typeface="Gotham Bold"/>
            </a:endParaRPr>
          </a:p>
        </p:txBody>
      </p:sp>
      <p:sp>
        <p:nvSpPr>
          <p:cNvPr id="14" name="object 18">
            <a:extLst>
              <a:ext uri="{FF2B5EF4-FFF2-40B4-BE49-F238E27FC236}">
                <a16:creationId xmlns:a16="http://schemas.microsoft.com/office/drawing/2014/main" id="{57A20473-E95D-6984-ADA2-0FBCDA9A0F25}"/>
              </a:ext>
            </a:extLst>
          </p:cNvPr>
          <p:cNvSpPr/>
          <p:nvPr userDrawn="1"/>
        </p:nvSpPr>
        <p:spPr>
          <a:xfrm>
            <a:off x="10787469" y="373557"/>
            <a:ext cx="971550" cy="394335"/>
          </a:xfrm>
          <a:custGeom>
            <a:avLst/>
            <a:gdLst/>
            <a:ahLst/>
            <a:cxnLst/>
            <a:rect l="l" t="t" r="r" b="b"/>
            <a:pathLst>
              <a:path w="971550" h="394334">
                <a:moveTo>
                  <a:pt x="272453" y="301485"/>
                </a:moveTo>
                <a:lnTo>
                  <a:pt x="258203" y="260680"/>
                </a:lnTo>
                <a:lnTo>
                  <a:pt x="211251" y="231343"/>
                </a:lnTo>
                <a:lnTo>
                  <a:pt x="231000" y="221818"/>
                </a:lnTo>
                <a:lnTo>
                  <a:pt x="242074" y="211797"/>
                </a:lnTo>
                <a:lnTo>
                  <a:pt x="245846" y="208394"/>
                </a:lnTo>
                <a:lnTo>
                  <a:pt x="255181" y="191782"/>
                </a:lnTo>
                <a:lnTo>
                  <a:pt x="258432" y="172694"/>
                </a:lnTo>
                <a:lnTo>
                  <a:pt x="251167" y="144640"/>
                </a:lnTo>
                <a:lnTo>
                  <a:pt x="248983" y="136194"/>
                </a:lnTo>
                <a:lnTo>
                  <a:pt x="221716" y="108927"/>
                </a:lnTo>
                <a:lnTo>
                  <a:pt x="187871" y="95643"/>
                </a:lnTo>
                <a:lnTo>
                  <a:pt x="187871" y="296379"/>
                </a:lnTo>
                <a:lnTo>
                  <a:pt x="184226" y="312026"/>
                </a:lnTo>
                <a:lnTo>
                  <a:pt x="173685" y="323634"/>
                </a:lnTo>
                <a:lnTo>
                  <a:pt x="156857" y="330873"/>
                </a:lnTo>
                <a:lnTo>
                  <a:pt x="134315" y="333362"/>
                </a:lnTo>
                <a:lnTo>
                  <a:pt x="78206" y="333362"/>
                </a:lnTo>
                <a:lnTo>
                  <a:pt x="78206" y="260680"/>
                </a:lnTo>
                <a:lnTo>
                  <a:pt x="138569" y="260680"/>
                </a:lnTo>
                <a:lnTo>
                  <a:pt x="159181" y="263093"/>
                </a:lnTo>
                <a:lnTo>
                  <a:pt x="174701" y="270078"/>
                </a:lnTo>
                <a:lnTo>
                  <a:pt x="184467" y="281292"/>
                </a:lnTo>
                <a:lnTo>
                  <a:pt x="187871" y="296379"/>
                </a:lnTo>
                <a:lnTo>
                  <a:pt x="187871" y="95643"/>
                </a:lnTo>
                <a:lnTo>
                  <a:pt x="178282" y="91871"/>
                </a:lnTo>
                <a:lnTo>
                  <a:pt x="175971" y="91643"/>
                </a:lnTo>
                <a:lnTo>
                  <a:pt x="175971" y="179070"/>
                </a:lnTo>
                <a:lnTo>
                  <a:pt x="172948" y="192074"/>
                </a:lnTo>
                <a:lnTo>
                  <a:pt x="164185" y="202133"/>
                </a:lnTo>
                <a:lnTo>
                  <a:pt x="150152" y="208838"/>
                </a:lnTo>
                <a:lnTo>
                  <a:pt x="131343" y="211797"/>
                </a:lnTo>
                <a:lnTo>
                  <a:pt x="78206" y="211797"/>
                </a:lnTo>
                <a:lnTo>
                  <a:pt x="78206" y="144640"/>
                </a:lnTo>
                <a:lnTo>
                  <a:pt x="124968" y="144640"/>
                </a:lnTo>
                <a:lnTo>
                  <a:pt x="146392" y="146977"/>
                </a:lnTo>
                <a:lnTo>
                  <a:pt x="162420" y="153720"/>
                </a:lnTo>
                <a:lnTo>
                  <a:pt x="172491" y="164541"/>
                </a:lnTo>
                <a:lnTo>
                  <a:pt x="175971" y="179070"/>
                </a:lnTo>
                <a:lnTo>
                  <a:pt x="175971" y="91643"/>
                </a:lnTo>
                <a:lnTo>
                  <a:pt x="120281" y="85979"/>
                </a:lnTo>
                <a:lnTo>
                  <a:pt x="0" y="85979"/>
                </a:lnTo>
                <a:lnTo>
                  <a:pt x="0" y="392023"/>
                </a:lnTo>
                <a:lnTo>
                  <a:pt x="130911" y="392023"/>
                </a:lnTo>
                <a:lnTo>
                  <a:pt x="190334" y="385826"/>
                </a:lnTo>
                <a:lnTo>
                  <a:pt x="234835" y="367957"/>
                </a:lnTo>
                <a:lnTo>
                  <a:pt x="262775" y="339483"/>
                </a:lnTo>
                <a:lnTo>
                  <a:pt x="264337" y="333362"/>
                </a:lnTo>
                <a:lnTo>
                  <a:pt x="272453" y="301485"/>
                </a:lnTo>
                <a:close/>
              </a:path>
              <a:path w="971550" h="394334">
                <a:moveTo>
                  <a:pt x="646341" y="0"/>
                </a:moveTo>
                <a:lnTo>
                  <a:pt x="634174" y="0"/>
                </a:lnTo>
                <a:lnTo>
                  <a:pt x="469061" y="137172"/>
                </a:lnTo>
                <a:lnTo>
                  <a:pt x="468972" y="221119"/>
                </a:lnTo>
                <a:lnTo>
                  <a:pt x="303784" y="83870"/>
                </a:lnTo>
                <a:lnTo>
                  <a:pt x="291604" y="83870"/>
                </a:lnTo>
                <a:lnTo>
                  <a:pt x="291604" y="394182"/>
                </a:lnTo>
                <a:lnTo>
                  <a:pt x="373075" y="394182"/>
                </a:lnTo>
                <a:lnTo>
                  <a:pt x="372656" y="231482"/>
                </a:lnTo>
                <a:lnTo>
                  <a:pt x="468985" y="310997"/>
                </a:lnTo>
                <a:lnTo>
                  <a:pt x="468985" y="227126"/>
                </a:lnTo>
                <a:lnTo>
                  <a:pt x="565289" y="147612"/>
                </a:lnTo>
                <a:lnTo>
                  <a:pt x="564883" y="394182"/>
                </a:lnTo>
                <a:lnTo>
                  <a:pt x="646341" y="394182"/>
                </a:lnTo>
                <a:lnTo>
                  <a:pt x="646341" y="0"/>
                </a:lnTo>
                <a:close/>
              </a:path>
              <a:path w="971550" h="394334">
                <a:moveTo>
                  <a:pt x="970953" y="240347"/>
                </a:moveTo>
                <a:lnTo>
                  <a:pt x="966000" y="196189"/>
                </a:lnTo>
                <a:lnTo>
                  <a:pt x="951331" y="158877"/>
                </a:lnTo>
                <a:lnTo>
                  <a:pt x="944651" y="150596"/>
                </a:lnTo>
                <a:lnTo>
                  <a:pt x="927201" y="128943"/>
                </a:lnTo>
                <a:lnTo>
                  <a:pt x="893914" y="106946"/>
                </a:lnTo>
                <a:lnTo>
                  <a:pt x="893914" y="240347"/>
                </a:lnTo>
                <a:lnTo>
                  <a:pt x="887437" y="278180"/>
                </a:lnTo>
                <a:lnTo>
                  <a:pt x="867765" y="306387"/>
                </a:lnTo>
                <a:lnTo>
                  <a:pt x="834605" y="324002"/>
                </a:lnTo>
                <a:lnTo>
                  <a:pt x="787590" y="330085"/>
                </a:lnTo>
                <a:lnTo>
                  <a:pt x="769937" y="330085"/>
                </a:lnTo>
                <a:lnTo>
                  <a:pt x="769937" y="150596"/>
                </a:lnTo>
                <a:lnTo>
                  <a:pt x="786739" y="150596"/>
                </a:lnTo>
                <a:lnTo>
                  <a:pt x="834059" y="156679"/>
                </a:lnTo>
                <a:lnTo>
                  <a:pt x="867511" y="174294"/>
                </a:lnTo>
                <a:lnTo>
                  <a:pt x="887361" y="202501"/>
                </a:lnTo>
                <a:lnTo>
                  <a:pt x="893914" y="240347"/>
                </a:lnTo>
                <a:lnTo>
                  <a:pt x="893914" y="106946"/>
                </a:lnTo>
                <a:lnTo>
                  <a:pt x="851598" y="93306"/>
                </a:lnTo>
                <a:lnTo>
                  <a:pt x="800646" y="88658"/>
                </a:lnTo>
                <a:lnTo>
                  <a:pt x="688619" y="88658"/>
                </a:lnTo>
                <a:lnTo>
                  <a:pt x="688619" y="392023"/>
                </a:lnTo>
                <a:lnTo>
                  <a:pt x="801497" y="392023"/>
                </a:lnTo>
                <a:lnTo>
                  <a:pt x="852932" y="387362"/>
                </a:lnTo>
                <a:lnTo>
                  <a:pt x="895197" y="373761"/>
                </a:lnTo>
                <a:lnTo>
                  <a:pt x="928217" y="351726"/>
                </a:lnTo>
                <a:lnTo>
                  <a:pt x="951903" y="321792"/>
                </a:lnTo>
                <a:lnTo>
                  <a:pt x="966177" y="284492"/>
                </a:lnTo>
                <a:lnTo>
                  <a:pt x="970953" y="240347"/>
                </a:lnTo>
                <a:close/>
              </a:path>
            </a:pathLst>
          </a:custGeom>
          <a:solidFill>
            <a:srgbClr val="FFFFFF"/>
          </a:solidFill>
        </p:spPr>
        <p:txBody>
          <a:bodyPr wrap="square" lIns="0" tIns="0" rIns="0" bIns="0" rtlCol="0"/>
          <a:lstStyle/>
          <a:p>
            <a:endParaRPr/>
          </a:p>
        </p:txBody>
      </p:sp>
      <p:sp>
        <p:nvSpPr>
          <p:cNvPr id="15" name="Holder 2">
            <a:extLst>
              <a:ext uri="{FF2B5EF4-FFF2-40B4-BE49-F238E27FC236}">
                <a16:creationId xmlns:a16="http://schemas.microsoft.com/office/drawing/2014/main" id="{7597FFE4-D8F7-1CC8-0AE7-08F113614B65}"/>
              </a:ext>
            </a:extLst>
          </p:cNvPr>
          <p:cNvSpPr>
            <a:spLocks noGrp="1"/>
          </p:cNvSpPr>
          <p:nvPr>
            <p:ph type="title"/>
          </p:nvPr>
        </p:nvSpPr>
        <p:spPr>
          <a:xfrm>
            <a:off x="215900" y="356104"/>
            <a:ext cx="9414256" cy="492443"/>
          </a:xfrm>
        </p:spPr>
        <p:txBody>
          <a:bodyPr lIns="0" tIns="0" rIns="0" bIns="0"/>
          <a:lstStyle>
            <a:lvl1pPr>
              <a:defRPr sz="3200" b="0" i="0">
                <a:solidFill>
                  <a:schemeClr val="bg1"/>
                </a:solidFill>
                <a:latin typeface="Gotham Bold"/>
                <a:cs typeface="Gotham Bold"/>
              </a:defRPr>
            </a:lvl1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E6861-0A0D-7E89-DECB-31451E33C0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F873D2-C05F-2B26-5E3D-D8CF18BB7B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69DD99-09ED-AC9B-E0BA-1F9B0A7A7B0D}"/>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5" name="Footer Placeholder 4">
            <a:extLst>
              <a:ext uri="{FF2B5EF4-FFF2-40B4-BE49-F238E27FC236}">
                <a16:creationId xmlns:a16="http://schemas.microsoft.com/office/drawing/2014/main" id="{6EC0C106-A9AA-4E59-402D-5A2873BF5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D6236-4E6C-1BDF-1A0D-8BFEBD9D95CB}"/>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707644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41F1-5A41-A8B5-16A1-1BA8AF279F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A6E1E-3AE1-7678-139D-C8827DA0D5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CA67E-66AB-9709-E686-46E7C8EA1C96}"/>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5" name="Footer Placeholder 4">
            <a:extLst>
              <a:ext uri="{FF2B5EF4-FFF2-40B4-BE49-F238E27FC236}">
                <a16:creationId xmlns:a16="http://schemas.microsoft.com/office/drawing/2014/main" id="{1111CCB1-9AD1-91A8-A2DD-3280F37E3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C06A5-3390-0510-97C4-03ED8D2E624D}"/>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3465465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B897-CDA4-E8F3-7579-17E7FF848D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8739B-B1D2-A282-2E47-6A7D47311B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9DABF-4A54-E10C-C3E7-CB7CB905DAE8}"/>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5" name="Footer Placeholder 4">
            <a:extLst>
              <a:ext uri="{FF2B5EF4-FFF2-40B4-BE49-F238E27FC236}">
                <a16:creationId xmlns:a16="http://schemas.microsoft.com/office/drawing/2014/main" id="{A322A6C1-3CE6-047F-66C4-2FF8CBFAC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4044-F694-7C79-3561-9FA3E64A3FA0}"/>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990624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27B0-DA98-0220-4DA3-EA12FBD1B8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47EFBF-0D3A-F6B7-2B42-A5EBBB7339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790584-E300-AA4D-D955-494BBCEADA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C9056A-FBD5-C24E-FE89-D6ED0C0C04CD}"/>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6" name="Footer Placeholder 5">
            <a:extLst>
              <a:ext uri="{FF2B5EF4-FFF2-40B4-BE49-F238E27FC236}">
                <a16:creationId xmlns:a16="http://schemas.microsoft.com/office/drawing/2014/main" id="{FEA4526D-F595-E450-316A-393DA44C7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0C9E3-5B8D-7876-14B9-06FA9FB43844}"/>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3871317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0DAEE-59F8-30B0-4ABA-CB23F78004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7AEADC-629B-13B5-7302-8F53465060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8AC23F-B421-50EF-F38B-4B0754D080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EAF1A-D811-3B7A-A5C1-555F265315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ACBBC3-46D4-D81F-7FC9-2D9B562F42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818CCD-98CA-0C87-17AE-36BCD76160F2}"/>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8" name="Footer Placeholder 7">
            <a:extLst>
              <a:ext uri="{FF2B5EF4-FFF2-40B4-BE49-F238E27FC236}">
                <a16:creationId xmlns:a16="http://schemas.microsoft.com/office/drawing/2014/main" id="{48501BEA-D70E-C48E-A84B-6BCDD4716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E4D9B-D659-678C-3855-EB556A94F4D9}"/>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2946183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6FC2-1F82-02BE-6EB3-A8A5E68408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0E0410-04B4-B9AD-E6D2-EDBBBB05A9DE}"/>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4" name="Footer Placeholder 3">
            <a:extLst>
              <a:ext uri="{FF2B5EF4-FFF2-40B4-BE49-F238E27FC236}">
                <a16:creationId xmlns:a16="http://schemas.microsoft.com/office/drawing/2014/main" id="{4068377B-648C-9F67-87D9-ED2AD78A15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1B6A9C-9C33-255A-6E46-80B0EBAE46B3}"/>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4008052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D00C15-C74B-E7C7-62FF-63983C54EFA6}"/>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3" name="Footer Placeholder 2">
            <a:extLst>
              <a:ext uri="{FF2B5EF4-FFF2-40B4-BE49-F238E27FC236}">
                <a16:creationId xmlns:a16="http://schemas.microsoft.com/office/drawing/2014/main" id="{268F2B37-6F59-6487-5ED3-7FCE800BEB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577531-4D48-3008-7A4F-9E21502C874D}"/>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2828483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D37-A174-B886-FCB3-90AEDF7A90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C5C53-7EC6-389C-1FB4-11D08BBA3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44C3E6-072D-884B-F782-E2F97EA79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4FAFB-0870-4499-E066-DD31418586CB}"/>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6" name="Footer Placeholder 5">
            <a:extLst>
              <a:ext uri="{FF2B5EF4-FFF2-40B4-BE49-F238E27FC236}">
                <a16:creationId xmlns:a16="http://schemas.microsoft.com/office/drawing/2014/main" id="{170A2271-2999-47A1-2AE4-E93E358D2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98790-210A-CAC4-F30D-CEFE9D3387CA}"/>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2612247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A8663-AB6E-AB31-C5A7-C75AA64AB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C33C6D-DC50-E58B-0BFD-3E0896A76D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7F1E18-FB16-B637-67E7-FD970772D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F6B38F-E345-A9C9-2AFF-3FDBECDDCC77}"/>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6" name="Footer Placeholder 5">
            <a:extLst>
              <a:ext uri="{FF2B5EF4-FFF2-40B4-BE49-F238E27FC236}">
                <a16:creationId xmlns:a16="http://schemas.microsoft.com/office/drawing/2014/main" id="{81349332-C9D1-75E0-17C2-0E938C2A1B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B15DA9-7DB7-DB68-E695-157D276AA9C9}"/>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3168435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5535-E257-F710-2E12-90C43109A0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E28608-FB56-5D66-15FE-6FB7BED140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02E78-1831-74FD-A40A-2D93BBA60127}"/>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5" name="Footer Placeholder 4">
            <a:extLst>
              <a:ext uri="{FF2B5EF4-FFF2-40B4-BE49-F238E27FC236}">
                <a16:creationId xmlns:a16="http://schemas.microsoft.com/office/drawing/2014/main" id="{6155A747-8B78-02C8-2DB3-3F2BB25AF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91FDF-D186-51F1-49A5-7398A295DE3D}"/>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2641032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4620E900-46E1-39F0-93A8-1432BC976A61}"/>
              </a:ext>
            </a:extLst>
          </p:cNvPr>
          <p:cNvSpPr/>
          <p:nvPr userDrawn="1"/>
        </p:nvSpPr>
        <p:spPr>
          <a:xfrm>
            <a:off x="0" y="0"/>
            <a:ext cx="12189460" cy="2057400"/>
          </a:xfrm>
          <a:custGeom>
            <a:avLst/>
            <a:gdLst/>
            <a:ahLst/>
            <a:cxnLst/>
            <a:rect l="l" t="t" r="r" b="b"/>
            <a:pathLst>
              <a:path w="12189460" h="1972310">
                <a:moveTo>
                  <a:pt x="0" y="1972056"/>
                </a:moveTo>
                <a:lnTo>
                  <a:pt x="12188952" y="1972056"/>
                </a:lnTo>
                <a:lnTo>
                  <a:pt x="12188952" y="0"/>
                </a:lnTo>
                <a:lnTo>
                  <a:pt x="0" y="0"/>
                </a:lnTo>
                <a:lnTo>
                  <a:pt x="0" y="1972056"/>
                </a:lnTo>
                <a:close/>
              </a:path>
            </a:pathLst>
          </a:custGeom>
          <a:solidFill>
            <a:srgbClr val="021F48">
              <a:alpha val="89999"/>
            </a:srgbClr>
          </a:solidFill>
        </p:spPr>
        <p:txBody>
          <a:bodyPr wrap="square" lIns="0" tIns="0" rIns="0" bIns="0" rtlCol="0"/>
          <a:lstStyle/>
          <a:p>
            <a:endParaRPr>
              <a:solidFill>
                <a:schemeClr val="bg1"/>
              </a:solidFill>
            </a:endParaRPr>
          </a:p>
        </p:txBody>
      </p:sp>
      <p:sp>
        <p:nvSpPr>
          <p:cNvPr id="8" name="object 2">
            <a:extLst>
              <a:ext uri="{FF2B5EF4-FFF2-40B4-BE49-F238E27FC236}">
                <a16:creationId xmlns:a16="http://schemas.microsoft.com/office/drawing/2014/main" id="{6F3A7D6D-842B-B15C-B84C-A36D62368FAD}"/>
              </a:ext>
            </a:extLst>
          </p:cNvPr>
          <p:cNvSpPr/>
          <p:nvPr userDrawn="1"/>
        </p:nvSpPr>
        <p:spPr>
          <a:xfrm>
            <a:off x="0" y="5562600"/>
            <a:ext cx="12189460" cy="1455433"/>
          </a:xfrm>
          <a:custGeom>
            <a:avLst/>
            <a:gdLst/>
            <a:ahLst/>
            <a:cxnLst/>
            <a:rect l="l" t="t" r="r" b="b"/>
            <a:pathLst>
              <a:path w="12189460" h="1287145">
                <a:moveTo>
                  <a:pt x="0" y="1286764"/>
                </a:moveTo>
                <a:lnTo>
                  <a:pt x="12188952" y="1286764"/>
                </a:lnTo>
                <a:lnTo>
                  <a:pt x="12188952" y="0"/>
                </a:lnTo>
                <a:lnTo>
                  <a:pt x="0" y="0"/>
                </a:lnTo>
                <a:lnTo>
                  <a:pt x="0" y="1286764"/>
                </a:lnTo>
                <a:close/>
              </a:path>
            </a:pathLst>
          </a:custGeom>
          <a:solidFill>
            <a:srgbClr val="021F48">
              <a:alpha val="89999"/>
            </a:srgbClr>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8736D748-A9BB-90A6-DE38-EF1DC53B641B}"/>
              </a:ext>
            </a:extLst>
          </p:cNvPr>
          <p:cNvSpPr>
            <a:spLocks noGrp="1"/>
          </p:cNvSpPr>
          <p:nvPr>
            <p:ph idx="1"/>
          </p:nvPr>
        </p:nvSpPr>
        <p:spPr>
          <a:xfrm>
            <a:off x="838200" y="1825625"/>
            <a:ext cx="10515600" cy="1661993"/>
          </a:xfrm>
        </p:spPr>
        <p:txBody>
          <a:bodyPr/>
          <a:lstStyle>
            <a:lvl1pPr marL="457200" indent="-457200">
              <a:buFont typeface="Arial" panose="020B0604020202020204" pitchFamily="34" charset="0"/>
              <a:buChar char="•"/>
              <a:defRPr sz="2800">
                <a:solidFill>
                  <a:schemeClr val="tx1"/>
                </a:solidFill>
                <a:latin typeface="Gotham Bold"/>
              </a:defRPr>
            </a:lvl1pPr>
            <a:lvl2pPr marL="742950" indent="-285750">
              <a:buFont typeface="Arial" panose="020B0604020202020204" pitchFamily="34" charset="0"/>
              <a:buChar char="•"/>
              <a:defRPr sz="2400">
                <a:solidFill>
                  <a:schemeClr val="tx1"/>
                </a:solidFill>
                <a:latin typeface="Gotham Bold"/>
              </a:defRPr>
            </a:lvl2pPr>
            <a:lvl3pPr marL="1257300" indent="-342900">
              <a:buFont typeface="Arial" panose="020B0604020202020204" pitchFamily="34" charset="0"/>
              <a:buChar char="•"/>
              <a:defRPr sz="2000">
                <a:solidFill>
                  <a:schemeClr val="tx1"/>
                </a:solidFill>
                <a:latin typeface="Gotham Bold"/>
              </a:defRPr>
            </a:lvl3pPr>
            <a:lvl4pPr marL="1657350" indent="-285750">
              <a:buFont typeface="Arial" panose="020B0604020202020204" pitchFamily="34" charset="0"/>
              <a:buChar char="•"/>
              <a:defRPr>
                <a:solidFill>
                  <a:schemeClr val="tx1"/>
                </a:solidFill>
                <a:latin typeface="Gotham Bold"/>
              </a:defRPr>
            </a:lvl4pPr>
            <a:lvl5pPr marL="2114550" indent="-285750">
              <a:buFont typeface="Arial" panose="020B0604020202020204" pitchFamily="34" charset="0"/>
              <a:buChar char="•"/>
              <a:defRPr>
                <a:solidFill>
                  <a:schemeClr val="tx1"/>
                </a:solidFill>
                <a:latin typeface="Gotham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object 16">
            <a:extLst>
              <a:ext uri="{FF2B5EF4-FFF2-40B4-BE49-F238E27FC236}">
                <a16:creationId xmlns:a16="http://schemas.microsoft.com/office/drawing/2014/main" id="{870BBB33-9504-0470-034A-E73B1C187422}"/>
              </a:ext>
            </a:extLst>
          </p:cNvPr>
          <p:cNvSpPr txBox="1"/>
          <p:nvPr userDrawn="1"/>
        </p:nvSpPr>
        <p:spPr>
          <a:xfrm>
            <a:off x="10773360" y="787474"/>
            <a:ext cx="998219" cy="78740"/>
          </a:xfrm>
          <a:prstGeom prst="rect">
            <a:avLst/>
          </a:prstGeom>
        </p:spPr>
        <p:txBody>
          <a:bodyPr vert="horz" wrap="square" lIns="0" tIns="12065" rIns="0" bIns="0" rtlCol="0">
            <a:spAutoFit/>
          </a:bodyPr>
          <a:lstStyle/>
          <a:p>
            <a:pPr marL="12700">
              <a:lnSpc>
                <a:spcPct val="100000"/>
              </a:lnSpc>
              <a:spcBef>
                <a:spcPts val="95"/>
              </a:spcBef>
            </a:pPr>
            <a:r>
              <a:rPr sz="350" spc="-10">
                <a:solidFill>
                  <a:srgbClr val="FFFFFF"/>
                </a:solidFill>
                <a:latin typeface="Gotham Bold"/>
                <a:cs typeface="Gotham Bold"/>
              </a:rPr>
              <a:t>EMPLOYEE</a:t>
            </a:r>
            <a:r>
              <a:rPr sz="350" spc="5">
                <a:solidFill>
                  <a:srgbClr val="FFFFFF"/>
                </a:solidFill>
                <a:latin typeface="Gotham Bold"/>
                <a:cs typeface="Gotham Bold"/>
              </a:rPr>
              <a:t> </a:t>
            </a:r>
            <a:r>
              <a:rPr sz="350" spc="-10">
                <a:solidFill>
                  <a:srgbClr val="FFFFFF"/>
                </a:solidFill>
                <a:latin typeface="Gotham Bold"/>
                <a:cs typeface="Gotham Bold"/>
              </a:rPr>
              <a:t>OWNED.</a:t>
            </a:r>
            <a:r>
              <a:rPr sz="350" spc="5">
                <a:solidFill>
                  <a:srgbClr val="FFFFFF"/>
                </a:solidFill>
                <a:latin typeface="Gotham Bold"/>
                <a:cs typeface="Gotham Bold"/>
              </a:rPr>
              <a:t> </a:t>
            </a:r>
            <a:r>
              <a:rPr sz="350">
                <a:solidFill>
                  <a:srgbClr val="FFFFFF"/>
                </a:solidFill>
                <a:latin typeface="Gotham Bold"/>
                <a:cs typeface="Gotham Bold"/>
              </a:rPr>
              <a:t>BUILDING</a:t>
            </a:r>
            <a:r>
              <a:rPr sz="350" spc="10">
                <a:solidFill>
                  <a:srgbClr val="FFFFFF"/>
                </a:solidFill>
                <a:latin typeface="Gotham Bold"/>
                <a:cs typeface="Gotham Bold"/>
              </a:rPr>
              <a:t> </a:t>
            </a:r>
            <a:r>
              <a:rPr sz="350" spc="-10">
                <a:solidFill>
                  <a:srgbClr val="FFFFFF"/>
                </a:solidFill>
                <a:latin typeface="Gotham Bold"/>
                <a:cs typeface="Gotham Bold"/>
              </a:rPr>
              <a:t>PARTNERS.</a:t>
            </a:r>
            <a:endParaRPr sz="350">
              <a:latin typeface="Gotham Bold"/>
              <a:cs typeface="Gotham Bold"/>
            </a:endParaRPr>
          </a:p>
        </p:txBody>
      </p:sp>
      <p:sp>
        <p:nvSpPr>
          <p:cNvPr id="14" name="object 18">
            <a:extLst>
              <a:ext uri="{FF2B5EF4-FFF2-40B4-BE49-F238E27FC236}">
                <a16:creationId xmlns:a16="http://schemas.microsoft.com/office/drawing/2014/main" id="{57A20473-E95D-6984-ADA2-0FBCDA9A0F25}"/>
              </a:ext>
            </a:extLst>
          </p:cNvPr>
          <p:cNvSpPr/>
          <p:nvPr userDrawn="1"/>
        </p:nvSpPr>
        <p:spPr>
          <a:xfrm>
            <a:off x="10787469" y="373557"/>
            <a:ext cx="971550" cy="394335"/>
          </a:xfrm>
          <a:custGeom>
            <a:avLst/>
            <a:gdLst/>
            <a:ahLst/>
            <a:cxnLst/>
            <a:rect l="l" t="t" r="r" b="b"/>
            <a:pathLst>
              <a:path w="971550" h="394334">
                <a:moveTo>
                  <a:pt x="272453" y="301485"/>
                </a:moveTo>
                <a:lnTo>
                  <a:pt x="258203" y="260680"/>
                </a:lnTo>
                <a:lnTo>
                  <a:pt x="211251" y="231343"/>
                </a:lnTo>
                <a:lnTo>
                  <a:pt x="231000" y="221818"/>
                </a:lnTo>
                <a:lnTo>
                  <a:pt x="242074" y="211797"/>
                </a:lnTo>
                <a:lnTo>
                  <a:pt x="245846" y="208394"/>
                </a:lnTo>
                <a:lnTo>
                  <a:pt x="255181" y="191782"/>
                </a:lnTo>
                <a:lnTo>
                  <a:pt x="258432" y="172694"/>
                </a:lnTo>
                <a:lnTo>
                  <a:pt x="251167" y="144640"/>
                </a:lnTo>
                <a:lnTo>
                  <a:pt x="248983" y="136194"/>
                </a:lnTo>
                <a:lnTo>
                  <a:pt x="221716" y="108927"/>
                </a:lnTo>
                <a:lnTo>
                  <a:pt x="187871" y="95643"/>
                </a:lnTo>
                <a:lnTo>
                  <a:pt x="187871" y="296379"/>
                </a:lnTo>
                <a:lnTo>
                  <a:pt x="184226" y="312026"/>
                </a:lnTo>
                <a:lnTo>
                  <a:pt x="173685" y="323634"/>
                </a:lnTo>
                <a:lnTo>
                  <a:pt x="156857" y="330873"/>
                </a:lnTo>
                <a:lnTo>
                  <a:pt x="134315" y="333362"/>
                </a:lnTo>
                <a:lnTo>
                  <a:pt x="78206" y="333362"/>
                </a:lnTo>
                <a:lnTo>
                  <a:pt x="78206" y="260680"/>
                </a:lnTo>
                <a:lnTo>
                  <a:pt x="138569" y="260680"/>
                </a:lnTo>
                <a:lnTo>
                  <a:pt x="159181" y="263093"/>
                </a:lnTo>
                <a:lnTo>
                  <a:pt x="174701" y="270078"/>
                </a:lnTo>
                <a:lnTo>
                  <a:pt x="184467" y="281292"/>
                </a:lnTo>
                <a:lnTo>
                  <a:pt x="187871" y="296379"/>
                </a:lnTo>
                <a:lnTo>
                  <a:pt x="187871" y="95643"/>
                </a:lnTo>
                <a:lnTo>
                  <a:pt x="178282" y="91871"/>
                </a:lnTo>
                <a:lnTo>
                  <a:pt x="175971" y="91643"/>
                </a:lnTo>
                <a:lnTo>
                  <a:pt x="175971" y="179070"/>
                </a:lnTo>
                <a:lnTo>
                  <a:pt x="172948" y="192074"/>
                </a:lnTo>
                <a:lnTo>
                  <a:pt x="164185" y="202133"/>
                </a:lnTo>
                <a:lnTo>
                  <a:pt x="150152" y="208838"/>
                </a:lnTo>
                <a:lnTo>
                  <a:pt x="131343" y="211797"/>
                </a:lnTo>
                <a:lnTo>
                  <a:pt x="78206" y="211797"/>
                </a:lnTo>
                <a:lnTo>
                  <a:pt x="78206" y="144640"/>
                </a:lnTo>
                <a:lnTo>
                  <a:pt x="124968" y="144640"/>
                </a:lnTo>
                <a:lnTo>
                  <a:pt x="146392" y="146977"/>
                </a:lnTo>
                <a:lnTo>
                  <a:pt x="162420" y="153720"/>
                </a:lnTo>
                <a:lnTo>
                  <a:pt x="172491" y="164541"/>
                </a:lnTo>
                <a:lnTo>
                  <a:pt x="175971" y="179070"/>
                </a:lnTo>
                <a:lnTo>
                  <a:pt x="175971" y="91643"/>
                </a:lnTo>
                <a:lnTo>
                  <a:pt x="120281" y="85979"/>
                </a:lnTo>
                <a:lnTo>
                  <a:pt x="0" y="85979"/>
                </a:lnTo>
                <a:lnTo>
                  <a:pt x="0" y="392023"/>
                </a:lnTo>
                <a:lnTo>
                  <a:pt x="130911" y="392023"/>
                </a:lnTo>
                <a:lnTo>
                  <a:pt x="190334" y="385826"/>
                </a:lnTo>
                <a:lnTo>
                  <a:pt x="234835" y="367957"/>
                </a:lnTo>
                <a:lnTo>
                  <a:pt x="262775" y="339483"/>
                </a:lnTo>
                <a:lnTo>
                  <a:pt x="264337" y="333362"/>
                </a:lnTo>
                <a:lnTo>
                  <a:pt x="272453" y="301485"/>
                </a:lnTo>
                <a:close/>
              </a:path>
              <a:path w="971550" h="394334">
                <a:moveTo>
                  <a:pt x="646341" y="0"/>
                </a:moveTo>
                <a:lnTo>
                  <a:pt x="634174" y="0"/>
                </a:lnTo>
                <a:lnTo>
                  <a:pt x="469061" y="137172"/>
                </a:lnTo>
                <a:lnTo>
                  <a:pt x="468972" y="221119"/>
                </a:lnTo>
                <a:lnTo>
                  <a:pt x="303784" y="83870"/>
                </a:lnTo>
                <a:lnTo>
                  <a:pt x="291604" y="83870"/>
                </a:lnTo>
                <a:lnTo>
                  <a:pt x="291604" y="394182"/>
                </a:lnTo>
                <a:lnTo>
                  <a:pt x="373075" y="394182"/>
                </a:lnTo>
                <a:lnTo>
                  <a:pt x="372656" y="231482"/>
                </a:lnTo>
                <a:lnTo>
                  <a:pt x="468985" y="310997"/>
                </a:lnTo>
                <a:lnTo>
                  <a:pt x="468985" y="227126"/>
                </a:lnTo>
                <a:lnTo>
                  <a:pt x="565289" y="147612"/>
                </a:lnTo>
                <a:lnTo>
                  <a:pt x="564883" y="394182"/>
                </a:lnTo>
                <a:lnTo>
                  <a:pt x="646341" y="394182"/>
                </a:lnTo>
                <a:lnTo>
                  <a:pt x="646341" y="0"/>
                </a:lnTo>
                <a:close/>
              </a:path>
              <a:path w="971550" h="394334">
                <a:moveTo>
                  <a:pt x="970953" y="240347"/>
                </a:moveTo>
                <a:lnTo>
                  <a:pt x="966000" y="196189"/>
                </a:lnTo>
                <a:lnTo>
                  <a:pt x="951331" y="158877"/>
                </a:lnTo>
                <a:lnTo>
                  <a:pt x="944651" y="150596"/>
                </a:lnTo>
                <a:lnTo>
                  <a:pt x="927201" y="128943"/>
                </a:lnTo>
                <a:lnTo>
                  <a:pt x="893914" y="106946"/>
                </a:lnTo>
                <a:lnTo>
                  <a:pt x="893914" y="240347"/>
                </a:lnTo>
                <a:lnTo>
                  <a:pt x="887437" y="278180"/>
                </a:lnTo>
                <a:lnTo>
                  <a:pt x="867765" y="306387"/>
                </a:lnTo>
                <a:lnTo>
                  <a:pt x="834605" y="324002"/>
                </a:lnTo>
                <a:lnTo>
                  <a:pt x="787590" y="330085"/>
                </a:lnTo>
                <a:lnTo>
                  <a:pt x="769937" y="330085"/>
                </a:lnTo>
                <a:lnTo>
                  <a:pt x="769937" y="150596"/>
                </a:lnTo>
                <a:lnTo>
                  <a:pt x="786739" y="150596"/>
                </a:lnTo>
                <a:lnTo>
                  <a:pt x="834059" y="156679"/>
                </a:lnTo>
                <a:lnTo>
                  <a:pt x="867511" y="174294"/>
                </a:lnTo>
                <a:lnTo>
                  <a:pt x="887361" y="202501"/>
                </a:lnTo>
                <a:lnTo>
                  <a:pt x="893914" y="240347"/>
                </a:lnTo>
                <a:lnTo>
                  <a:pt x="893914" y="106946"/>
                </a:lnTo>
                <a:lnTo>
                  <a:pt x="851598" y="93306"/>
                </a:lnTo>
                <a:lnTo>
                  <a:pt x="800646" y="88658"/>
                </a:lnTo>
                <a:lnTo>
                  <a:pt x="688619" y="88658"/>
                </a:lnTo>
                <a:lnTo>
                  <a:pt x="688619" y="392023"/>
                </a:lnTo>
                <a:lnTo>
                  <a:pt x="801497" y="392023"/>
                </a:lnTo>
                <a:lnTo>
                  <a:pt x="852932" y="387362"/>
                </a:lnTo>
                <a:lnTo>
                  <a:pt x="895197" y="373761"/>
                </a:lnTo>
                <a:lnTo>
                  <a:pt x="928217" y="351726"/>
                </a:lnTo>
                <a:lnTo>
                  <a:pt x="951903" y="321792"/>
                </a:lnTo>
                <a:lnTo>
                  <a:pt x="966177" y="284492"/>
                </a:lnTo>
                <a:lnTo>
                  <a:pt x="970953" y="240347"/>
                </a:lnTo>
                <a:close/>
              </a:path>
            </a:pathLst>
          </a:custGeom>
          <a:solidFill>
            <a:srgbClr val="FFFFFF"/>
          </a:solidFill>
        </p:spPr>
        <p:txBody>
          <a:bodyPr wrap="square" lIns="0" tIns="0" rIns="0" bIns="0" rtlCol="0"/>
          <a:lstStyle/>
          <a:p>
            <a:endParaRPr/>
          </a:p>
        </p:txBody>
      </p:sp>
      <p:sp>
        <p:nvSpPr>
          <p:cNvPr id="15" name="Holder 2">
            <a:extLst>
              <a:ext uri="{FF2B5EF4-FFF2-40B4-BE49-F238E27FC236}">
                <a16:creationId xmlns:a16="http://schemas.microsoft.com/office/drawing/2014/main" id="{7597FFE4-D8F7-1CC8-0AE7-08F113614B65}"/>
              </a:ext>
            </a:extLst>
          </p:cNvPr>
          <p:cNvSpPr>
            <a:spLocks noGrp="1"/>
          </p:cNvSpPr>
          <p:nvPr>
            <p:ph type="title"/>
          </p:nvPr>
        </p:nvSpPr>
        <p:spPr>
          <a:xfrm>
            <a:off x="215900" y="356104"/>
            <a:ext cx="9414256" cy="492443"/>
          </a:xfrm>
        </p:spPr>
        <p:txBody>
          <a:bodyPr lIns="0" tIns="0" rIns="0" bIns="0"/>
          <a:lstStyle>
            <a:lvl1pPr>
              <a:defRPr sz="3200" b="0" i="0">
                <a:solidFill>
                  <a:schemeClr val="bg1"/>
                </a:solidFill>
                <a:latin typeface="Gotham Bold"/>
                <a:cs typeface="Gotham Bold"/>
              </a:defRPr>
            </a:lvl1pPr>
          </a:lstStyle>
          <a:p>
            <a:endParaRPr/>
          </a:p>
        </p:txBody>
      </p:sp>
    </p:spTree>
    <p:extLst>
      <p:ext uri="{BB962C8B-B14F-4D97-AF65-F5344CB8AC3E}">
        <p14:creationId xmlns:p14="http://schemas.microsoft.com/office/powerpoint/2010/main" val="3721687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77BE6-FBE1-2B90-D7F5-AD919BB453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E9C5D0-ECE3-2F1C-1098-1ACC01351D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FD78F-FEDF-67E7-5A40-9DFDEB1F240C}"/>
              </a:ext>
            </a:extLst>
          </p:cNvPr>
          <p:cNvSpPr>
            <a:spLocks noGrp="1"/>
          </p:cNvSpPr>
          <p:nvPr>
            <p:ph type="dt" sz="half" idx="10"/>
          </p:nvPr>
        </p:nvSpPr>
        <p:spPr/>
        <p:txBody>
          <a:bodyPr/>
          <a:lstStyle/>
          <a:p>
            <a:fld id="{DCE8ED18-595F-493D-BE42-E5DE731A2CDB}" type="datetimeFigureOut">
              <a:rPr lang="en-US" smtClean="0"/>
              <a:t>11/8/2024</a:t>
            </a:fld>
            <a:endParaRPr lang="en-US"/>
          </a:p>
        </p:txBody>
      </p:sp>
      <p:sp>
        <p:nvSpPr>
          <p:cNvPr id="5" name="Footer Placeholder 4">
            <a:extLst>
              <a:ext uri="{FF2B5EF4-FFF2-40B4-BE49-F238E27FC236}">
                <a16:creationId xmlns:a16="http://schemas.microsoft.com/office/drawing/2014/main" id="{CB08E7B7-9CEB-81B9-B5ED-FCF6525BC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E9101-E3BE-B036-5734-C609E1F246C0}"/>
              </a:ext>
            </a:extLst>
          </p:cNvPr>
          <p:cNvSpPr>
            <a:spLocks noGrp="1"/>
          </p:cNvSpPr>
          <p:nvPr>
            <p:ph type="sldNum" sz="quarter" idx="12"/>
          </p:nvPr>
        </p:nvSpPr>
        <p:spPr/>
        <p:txBody>
          <a:bodyPr/>
          <a:lstStyle/>
          <a:p>
            <a:fld id="{F057DE24-B040-4369-A97C-86EF93F11764}" type="slidenum">
              <a:rPr lang="en-US" smtClean="0"/>
              <a:t>‹#›</a:t>
            </a:fld>
            <a:endParaRPr lang="en-US"/>
          </a:p>
        </p:txBody>
      </p:sp>
    </p:spTree>
    <p:extLst>
      <p:ext uri="{BB962C8B-B14F-4D97-AF65-F5344CB8AC3E}">
        <p14:creationId xmlns:p14="http://schemas.microsoft.com/office/powerpoint/2010/main" val="398933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Gotham Bold"/>
                <a:cs typeface="Gotham Bol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object 2">
            <a:extLst>
              <a:ext uri="{FF2B5EF4-FFF2-40B4-BE49-F238E27FC236}">
                <a16:creationId xmlns:a16="http://schemas.microsoft.com/office/drawing/2014/main" id="{DA2BF78A-94EF-AB16-9C54-72C66D8DC26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1440180"/>
            <a:ext cx="6240780" cy="4663440"/>
          </a:xfrm>
          <a:prstGeom prst="rect">
            <a:avLst/>
          </a:prstGeom>
        </p:spPr>
      </p:pic>
      <p:sp>
        <p:nvSpPr>
          <p:cNvPr id="9" name="object 5">
            <a:extLst>
              <a:ext uri="{FF2B5EF4-FFF2-40B4-BE49-F238E27FC236}">
                <a16:creationId xmlns:a16="http://schemas.microsoft.com/office/drawing/2014/main" id="{C6952FFD-AB33-C83D-C5E7-FE4E0EACD00D}"/>
              </a:ext>
            </a:extLst>
          </p:cNvPr>
          <p:cNvSpPr/>
          <p:nvPr userDrawn="1"/>
        </p:nvSpPr>
        <p:spPr>
          <a:xfrm>
            <a:off x="-22542" y="1430016"/>
            <a:ext cx="6234430" cy="4663440"/>
          </a:xfrm>
          <a:custGeom>
            <a:avLst/>
            <a:gdLst/>
            <a:ahLst/>
            <a:cxnLst/>
            <a:rect l="l" t="t" r="r" b="b"/>
            <a:pathLst>
              <a:path w="6234430" h="4663440">
                <a:moveTo>
                  <a:pt x="6234430" y="0"/>
                </a:moveTo>
                <a:lnTo>
                  <a:pt x="0" y="0"/>
                </a:lnTo>
                <a:lnTo>
                  <a:pt x="0" y="4663440"/>
                </a:lnTo>
                <a:lnTo>
                  <a:pt x="6234430" y="4663440"/>
                </a:lnTo>
                <a:lnTo>
                  <a:pt x="6234430" y="0"/>
                </a:lnTo>
                <a:close/>
              </a:path>
            </a:pathLst>
          </a:custGeom>
          <a:solidFill>
            <a:srgbClr val="021F48">
              <a:alpha val="75000"/>
            </a:srgbClr>
          </a:solidFill>
        </p:spPr>
        <p:txBody>
          <a:bodyPr wrap="square" lIns="0" tIns="0" rIns="0" bIns="0" rtlCol="0"/>
          <a:lstStyle/>
          <a:p>
            <a:endParaRPr/>
          </a:p>
        </p:txBody>
      </p:sp>
      <p:sp>
        <p:nvSpPr>
          <p:cNvPr id="11" name="Content Placeholder 2">
            <a:extLst>
              <a:ext uri="{FF2B5EF4-FFF2-40B4-BE49-F238E27FC236}">
                <a16:creationId xmlns:a16="http://schemas.microsoft.com/office/drawing/2014/main" id="{6D2F0CC8-4A3B-AB8B-FA2B-0AAF43DA2515}"/>
              </a:ext>
            </a:extLst>
          </p:cNvPr>
          <p:cNvSpPr>
            <a:spLocks noGrp="1"/>
          </p:cNvSpPr>
          <p:nvPr>
            <p:ph idx="1"/>
          </p:nvPr>
        </p:nvSpPr>
        <p:spPr>
          <a:xfrm>
            <a:off x="6457315" y="1440181"/>
            <a:ext cx="5562600" cy="4663439"/>
          </a:xfrm>
        </p:spPr>
        <p:txBody>
          <a:bodyPr/>
          <a:lstStyle>
            <a:lvl1pPr marL="457200" indent="-457200">
              <a:buFont typeface="Arial" panose="020B0604020202020204" pitchFamily="34" charset="0"/>
              <a:buChar char="•"/>
              <a:defRPr sz="2800">
                <a:solidFill>
                  <a:schemeClr val="tx1"/>
                </a:solidFill>
                <a:latin typeface="Gotham Bold"/>
              </a:defRPr>
            </a:lvl1pPr>
            <a:lvl2pPr marL="742950" indent="-285750">
              <a:buFont typeface="Arial" panose="020B0604020202020204" pitchFamily="34" charset="0"/>
              <a:buChar char="•"/>
              <a:defRPr sz="2400">
                <a:solidFill>
                  <a:schemeClr val="tx1"/>
                </a:solidFill>
                <a:latin typeface="Gotham Bold"/>
              </a:defRPr>
            </a:lvl2pPr>
            <a:lvl3pPr marL="1257300" indent="-342900">
              <a:buFont typeface="Arial" panose="020B0604020202020204" pitchFamily="34" charset="0"/>
              <a:buChar char="•"/>
              <a:defRPr sz="2000">
                <a:solidFill>
                  <a:schemeClr val="tx1"/>
                </a:solidFill>
                <a:latin typeface="Gotham Bold"/>
              </a:defRPr>
            </a:lvl3pPr>
            <a:lvl4pPr marL="1657350" indent="-285750">
              <a:buFont typeface="Arial" panose="020B0604020202020204" pitchFamily="34" charset="0"/>
              <a:buChar char="•"/>
              <a:defRPr>
                <a:solidFill>
                  <a:schemeClr val="tx1"/>
                </a:solidFill>
                <a:latin typeface="Gotham Bold"/>
              </a:defRPr>
            </a:lvl4pPr>
            <a:lvl5pPr marL="2114550" indent="-285750">
              <a:buFont typeface="Arial" panose="020B0604020202020204" pitchFamily="34" charset="0"/>
              <a:buChar char="•"/>
              <a:defRPr>
                <a:solidFill>
                  <a:schemeClr val="tx1"/>
                </a:solidFill>
                <a:latin typeface="Gotham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7">
            <a:extLst>
              <a:ext uri="{FF2B5EF4-FFF2-40B4-BE49-F238E27FC236}">
                <a16:creationId xmlns:a16="http://schemas.microsoft.com/office/drawing/2014/main" id="{C3918C9B-9FC2-90B0-019B-2F124CA9B118}"/>
              </a:ext>
            </a:extLst>
          </p:cNvPr>
          <p:cNvSpPr txBox="1"/>
          <p:nvPr userDrawn="1"/>
        </p:nvSpPr>
        <p:spPr>
          <a:xfrm>
            <a:off x="10699963" y="818541"/>
            <a:ext cx="1145540" cy="86995"/>
          </a:xfrm>
          <a:prstGeom prst="rect">
            <a:avLst/>
          </a:prstGeom>
        </p:spPr>
        <p:txBody>
          <a:bodyPr vert="horz" wrap="square" lIns="0" tIns="12700" rIns="0" bIns="0" rtlCol="0">
            <a:spAutoFit/>
          </a:bodyPr>
          <a:lstStyle/>
          <a:p>
            <a:pPr marL="12700">
              <a:lnSpc>
                <a:spcPct val="100000"/>
              </a:lnSpc>
              <a:spcBef>
                <a:spcPts val="100"/>
              </a:spcBef>
            </a:pPr>
            <a:r>
              <a:rPr sz="400" spc="-10">
                <a:solidFill>
                  <a:srgbClr val="121F48"/>
                </a:solidFill>
                <a:latin typeface="Gotham Bold"/>
                <a:cs typeface="Gotham Bold"/>
              </a:rPr>
              <a:t>EMPLOYEE</a:t>
            </a:r>
            <a:r>
              <a:rPr sz="400" spc="20">
                <a:solidFill>
                  <a:srgbClr val="121F48"/>
                </a:solidFill>
                <a:latin typeface="Gotham Bold"/>
                <a:cs typeface="Gotham Bold"/>
              </a:rPr>
              <a:t> </a:t>
            </a:r>
            <a:r>
              <a:rPr sz="400" spc="-10">
                <a:solidFill>
                  <a:srgbClr val="121F48"/>
                </a:solidFill>
                <a:latin typeface="Gotham Bold"/>
                <a:cs typeface="Gotham Bold"/>
              </a:rPr>
              <a:t>OWNED.</a:t>
            </a:r>
            <a:r>
              <a:rPr sz="400" spc="25">
                <a:solidFill>
                  <a:srgbClr val="121F48"/>
                </a:solidFill>
                <a:latin typeface="Gotham Bold"/>
                <a:cs typeface="Gotham Bold"/>
              </a:rPr>
              <a:t> </a:t>
            </a:r>
            <a:r>
              <a:rPr sz="400">
                <a:solidFill>
                  <a:srgbClr val="121F48"/>
                </a:solidFill>
                <a:latin typeface="Gotham Bold"/>
                <a:cs typeface="Gotham Bold"/>
              </a:rPr>
              <a:t>BUILDING</a:t>
            </a:r>
            <a:r>
              <a:rPr sz="400" spc="25">
                <a:solidFill>
                  <a:srgbClr val="121F48"/>
                </a:solidFill>
                <a:latin typeface="Gotham Bold"/>
                <a:cs typeface="Gotham Bold"/>
              </a:rPr>
              <a:t> </a:t>
            </a:r>
            <a:r>
              <a:rPr sz="400" spc="-10">
                <a:solidFill>
                  <a:srgbClr val="121F48"/>
                </a:solidFill>
                <a:latin typeface="Gotham Bold"/>
                <a:cs typeface="Gotham Bold"/>
              </a:rPr>
              <a:t>PARTNERS.</a:t>
            </a:r>
            <a:endParaRPr sz="400">
              <a:latin typeface="Gotham Bold"/>
              <a:cs typeface="Gotham Bold"/>
            </a:endParaRPr>
          </a:p>
        </p:txBody>
      </p:sp>
      <p:grpSp>
        <p:nvGrpSpPr>
          <p:cNvPr id="13" name="object 8">
            <a:extLst>
              <a:ext uri="{FF2B5EF4-FFF2-40B4-BE49-F238E27FC236}">
                <a16:creationId xmlns:a16="http://schemas.microsoft.com/office/drawing/2014/main" id="{AAA6F187-B081-1C1D-2FE3-A9288262F939}"/>
              </a:ext>
            </a:extLst>
          </p:cNvPr>
          <p:cNvGrpSpPr/>
          <p:nvPr userDrawn="1"/>
        </p:nvGrpSpPr>
        <p:grpSpPr>
          <a:xfrm>
            <a:off x="10714296" y="340119"/>
            <a:ext cx="744220" cy="454025"/>
            <a:chOff x="10714296" y="340119"/>
            <a:chExt cx="744220" cy="454025"/>
          </a:xfrm>
        </p:grpSpPr>
        <p:sp>
          <p:nvSpPr>
            <p:cNvPr id="14" name="object 9">
              <a:extLst>
                <a:ext uri="{FF2B5EF4-FFF2-40B4-BE49-F238E27FC236}">
                  <a16:creationId xmlns:a16="http://schemas.microsoft.com/office/drawing/2014/main" id="{91CD89A1-0E72-ABC8-7EB9-C3AB71928F3B}"/>
                </a:ext>
              </a:extLst>
            </p:cNvPr>
            <p:cNvSpPr/>
            <p:nvPr/>
          </p:nvSpPr>
          <p:spPr>
            <a:xfrm>
              <a:off x="11049990" y="340131"/>
              <a:ext cx="408940" cy="454025"/>
            </a:xfrm>
            <a:custGeom>
              <a:avLst/>
              <a:gdLst/>
              <a:ahLst/>
              <a:cxnLst/>
              <a:rect l="l" t="t" r="r" b="b"/>
              <a:pathLst>
                <a:path w="408940" h="454025">
                  <a:moveTo>
                    <a:pt x="408381" y="0"/>
                  </a:moveTo>
                  <a:lnTo>
                    <a:pt x="394360" y="0"/>
                  </a:lnTo>
                  <a:lnTo>
                    <a:pt x="204292" y="157911"/>
                  </a:lnTo>
                  <a:lnTo>
                    <a:pt x="204190" y="254546"/>
                  </a:lnTo>
                  <a:lnTo>
                    <a:pt x="14008" y="96545"/>
                  </a:lnTo>
                  <a:lnTo>
                    <a:pt x="0" y="96545"/>
                  </a:lnTo>
                  <a:lnTo>
                    <a:pt x="0" y="453783"/>
                  </a:lnTo>
                  <a:lnTo>
                    <a:pt x="93776" y="453783"/>
                  </a:lnTo>
                  <a:lnTo>
                    <a:pt x="93306" y="266484"/>
                  </a:lnTo>
                  <a:lnTo>
                    <a:pt x="204190" y="358013"/>
                  </a:lnTo>
                  <a:lnTo>
                    <a:pt x="204190" y="261467"/>
                  </a:lnTo>
                  <a:lnTo>
                    <a:pt x="315074" y="169938"/>
                  </a:lnTo>
                  <a:lnTo>
                    <a:pt x="314591" y="453783"/>
                  </a:lnTo>
                  <a:lnTo>
                    <a:pt x="408381" y="453783"/>
                  </a:lnTo>
                  <a:lnTo>
                    <a:pt x="408381" y="0"/>
                  </a:lnTo>
                  <a:close/>
                </a:path>
              </a:pathLst>
            </a:custGeom>
            <a:solidFill>
              <a:srgbClr val="22468C"/>
            </a:solidFill>
          </p:spPr>
          <p:txBody>
            <a:bodyPr wrap="square" lIns="0" tIns="0" rIns="0" bIns="0" rtlCol="0"/>
            <a:lstStyle/>
            <a:p>
              <a:endParaRPr/>
            </a:p>
          </p:txBody>
        </p:sp>
        <p:sp>
          <p:nvSpPr>
            <p:cNvPr id="15" name="object 10">
              <a:extLst>
                <a:ext uri="{FF2B5EF4-FFF2-40B4-BE49-F238E27FC236}">
                  <a16:creationId xmlns:a16="http://schemas.microsoft.com/office/drawing/2014/main" id="{55199D5F-E89D-4F9F-073D-DAB2737B680C}"/>
                </a:ext>
              </a:extLst>
            </p:cNvPr>
            <p:cNvSpPr/>
            <p:nvPr/>
          </p:nvSpPr>
          <p:spPr>
            <a:xfrm>
              <a:off x="10714296" y="439098"/>
              <a:ext cx="313690" cy="352425"/>
            </a:xfrm>
            <a:custGeom>
              <a:avLst/>
              <a:gdLst/>
              <a:ahLst/>
              <a:cxnLst/>
              <a:rect l="l" t="t" r="r" b="b"/>
              <a:pathLst>
                <a:path w="313690" h="352425">
                  <a:moveTo>
                    <a:pt x="138468" y="0"/>
                  </a:moveTo>
                  <a:lnTo>
                    <a:pt x="0" y="0"/>
                  </a:lnTo>
                  <a:lnTo>
                    <a:pt x="0" y="352310"/>
                  </a:lnTo>
                  <a:lnTo>
                    <a:pt x="150710" y="352310"/>
                  </a:lnTo>
                  <a:lnTo>
                    <a:pt x="206739" y="347718"/>
                  </a:lnTo>
                  <a:lnTo>
                    <a:pt x="252034" y="334363"/>
                  </a:lnTo>
                  <a:lnTo>
                    <a:pt x="285608" y="312882"/>
                  </a:lnTo>
                  <a:lnTo>
                    <a:pt x="305846" y="284784"/>
                  </a:lnTo>
                  <a:lnTo>
                    <a:pt x="90030" y="284784"/>
                  </a:lnTo>
                  <a:lnTo>
                    <a:pt x="90030" y="201104"/>
                  </a:lnTo>
                  <a:lnTo>
                    <a:pt x="297231" y="201104"/>
                  </a:lnTo>
                  <a:lnTo>
                    <a:pt x="294933" y="197256"/>
                  </a:lnTo>
                  <a:lnTo>
                    <a:pt x="272777" y="179205"/>
                  </a:lnTo>
                  <a:lnTo>
                    <a:pt x="243192" y="167347"/>
                  </a:lnTo>
                  <a:lnTo>
                    <a:pt x="265918" y="156384"/>
                  </a:lnTo>
                  <a:lnTo>
                    <a:pt x="278672" y="144843"/>
                  </a:lnTo>
                  <a:lnTo>
                    <a:pt x="90030" y="144843"/>
                  </a:lnTo>
                  <a:lnTo>
                    <a:pt x="90030" y="67525"/>
                  </a:lnTo>
                  <a:lnTo>
                    <a:pt x="290929" y="67525"/>
                  </a:lnTo>
                  <a:lnTo>
                    <a:pt x="290495" y="65388"/>
                  </a:lnTo>
                  <a:lnTo>
                    <a:pt x="270128" y="37625"/>
                  </a:lnTo>
                  <a:lnTo>
                    <a:pt x="237361" y="17098"/>
                  </a:lnTo>
                  <a:lnTo>
                    <a:pt x="193153" y="4368"/>
                  </a:lnTo>
                  <a:lnTo>
                    <a:pt x="138468" y="0"/>
                  </a:lnTo>
                  <a:close/>
                </a:path>
                <a:path w="313690" h="352425">
                  <a:moveTo>
                    <a:pt x="297231" y="201104"/>
                  </a:moveTo>
                  <a:lnTo>
                    <a:pt x="159512" y="201104"/>
                  </a:lnTo>
                  <a:lnTo>
                    <a:pt x="183244" y="203881"/>
                  </a:lnTo>
                  <a:lnTo>
                    <a:pt x="201107" y="211934"/>
                  </a:lnTo>
                  <a:lnTo>
                    <a:pt x="212365" y="224850"/>
                  </a:lnTo>
                  <a:lnTo>
                    <a:pt x="216281" y="242214"/>
                  </a:lnTo>
                  <a:lnTo>
                    <a:pt x="212083" y="260219"/>
                  </a:lnTo>
                  <a:lnTo>
                    <a:pt x="199948" y="273591"/>
                  </a:lnTo>
                  <a:lnTo>
                    <a:pt x="180565" y="281917"/>
                  </a:lnTo>
                  <a:lnTo>
                    <a:pt x="154622" y="284784"/>
                  </a:lnTo>
                  <a:lnTo>
                    <a:pt x="305846" y="284784"/>
                  </a:lnTo>
                  <a:lnTo>
                    <a:pt x="306476" y="283910"/>
                  </a:lnTo>
                  <a:lnTo>
                    <a:pt x="313651" y="248081"/>
                  </a:lnTo>
                  <a:lnTo>
                    <a:pt x="308834" y="220536"/>
                  </a:lnTo>
                  <a:lnTo>
                    <a:pt x="297231" y="201104"/>
                  </a:lnTo>
                  <a:close/>
                </a:path>
                <a:path w="313690" h="352425">
                  <a:moveTo>
                    <a:pt x="290929" y="67525"/>
                  </a:moveTo>
                  <a:lnTo>
                    <a:pt x="143852" y="67525"/>
                  </a:lnTo>
                  <a:lnTo>
                    <a:pt x="168512" y="70209"/>
                  </a:lnTo>
                  <a:lnTo>
                    <a:pt x="186978" y="77985"/>
                  </a:lnTo>
                  <a:lnTo>
                    <a:pt x="198563" y="90441"/>
                  </a:lnTo>
                  <a:lnTo>
                    <a:pt x="202577" y="107162"/>
                  </a:lnTo>
                  <a:lnTo>
                    <a:pt x="199090" y="122133"/>
                  </a:lnTo>
                  <a:lnTo>
                    <a:pt x="188996" y="133708"/>
                  </a:lnTo>
                  <a:lnTo>
                    <a:pt x="172847" y="141431"/>
                  </a:lnTo>
                  <a:lnTo>
                    <a:pt x="151193" y="144843"/>
                  </a:lnTo>
                  <a:lnTo>
                    <a:pt x="278672" y="144843"/>
                  </a:lnTo>
                  <a:lnTo>
                    <a:pt x="283003" y="140923"/>
                  </a:lnTo>
                  <a:lnTo>
                    <a:pt x="293759" y="121793"/>
                  </a:lnTo>
                  <a:lnTo>
                    <a:pt x="297497" y="99821"/>
                  </a:lnTo>
                  <a:lnTo>
                    <a:pt x="290929" y="67525"/>
                  </a:lnTo>
                  <a:close/>
                </a:path>
              </a:pathLst>
            </a:custGeom>
            <a:solidFill>
              <a:srgbClr val="121F48"/>
            </a:solidFill>
          </p:spPr>
          <p:txBody>
            <a:bodyPr wrap="square" lIns="0" tIns="0" rIns="0" bIns="0" rtlCol="0"/>
            <a:lstStyle/>
            <a:p>
              <a:endParaRPr/>
            </a:p>
          </p:txBody>
        </p:sp>
      </p:grpSp>
      <p:sp>
        <p:nvSpPr>
          <p:cNvPr id="16" name="object 11">
            <a:extLst>
              <a:ext uri="{FF2B5EF4-FFF2-40B4-BE49-F238E27FC236}">
                <a16:creationId xmlns:a16="http://schemas.microsoft.com/office/drawing/2014/main" id="{219041B0-23F2-257A-88AA-17A342B28AA4}"/>
              </a:ext>
            </a:extLst>
          </p:cNvPr>
          <p:cNvSpPr/>
          <p:nvPr userDrawn="1"/>
        </p:nvSpPr>
        <p:spPr>
          <a:xfrm>
            <a:off x="11507025" y="442183"/>
            <a:ext cx="325120" cy="349250"/>
          </a:xfrm>
          <a:custGeom>
            <a:avLst/>
            <a:gdLst/>
            <a:ahLst/>
            <a:cxnLst/>
            <a:rect l="l" t="t" r="r" b="b"/>
            <a:pathLst>
              <a:path w="325120" h="349250">
                <a:moveTo>
                  <a:pt x="128968" y="0"/>
                </a:moveTo>
                <a:lnTo>
                  <a:pt x="0" y="0"/>
                </a:lnTo>
                <a:lnTo>
                  <a:pt x="0" y="349224"/>
                </a:lnTo>
                <a:lnTo>
                  <a:pt x="129946" y="349224"/>
                </a:lnTo>
                <a:lnTo>
                  <a:pt x="181336" y="345279"/>
                </a:lnTo>
                <a:lnTo>
                  <a:pt x="224986" y="333697"/>
                </a:lnTo>
                <a:lnTo>
                  <a:pt x="260836" y="314861"/>
                </a:lnTo>
                <a:lnTo>
                  <a:pt x="288824" y="289153"/>
                </a:lnTo>
                <a:lnTo>
                  <a:pt x="295821" y="277926"/>
                </a:lnTo>
                <a:lnTo>
                  <a:pt x="93611" y="277926"/>
                </a:lnTo>
                <a:lnTo>
                  <a:pt x="93611" y="71297"/>
                </a:lnTo>
                <a:lnTo>
                  <a:pt x="295026" y="71297"/>
                </a:lnTo>
                <a:lnTo>
                  <a:pt x="287876" y="60071"/>
                </a:lnTo>
                <a:lnTo>
                  <a:pt x="259491" y="34362"/>
                </a:lnTo>
                <a:lnTo>
                  <a:pt x="223419" y="15527"/>
                </a:lnTo>
                <a:lnTo>
                  <a:pt x="179848" y="3945"/>
                </a:lnTo>
                <a:lnTo>
                  <a:pt x="128968" y="0"/>
                </a:lnTo>
                <a:close/>
              </a:path>
              <a:path w="325120" h="349250">
                <a:moveTo>
                  <a:pt x="295026" y="71297"/>
                </a:moveTo>
                <a:lnTo>
                  <a:pt x="112966" y="71297"/>
                </a:lnTo>
                <a:lnTo>
                  <a:pt x="167438" y="78300"/>
                </a:lnTo>
                <a:lnTo>
                  <a:pt x="205935" y="98580"/>
                </a:lnTo>
                <a:lnTo>
                  <a:pt x="228789" y="131048"/>
                </a:lnTo>
                <a:lnTo>
                  <a:pt x="236334" y="174612"/>
                </a:lnTo>
                <a:lnTo>
                  <a:pt x="228871" y="218176"/>
                </a:lnTo>
                <a:lnTo>
                  <a:pt x="206232" y="250644"/>
                </a:lnTo>
                <a:lnTo>
                  <a:pt x="168043" y="270924"/>
                </a:lnTo>
                <a:lnTo>
                  <a:pt x="113931" y="277926"/>
                </a:lnTo>
                <a:lnTo>
                  <a:pt x="295821" y="277926"/>
                </a:lnTo>
                <a:lnTo>
                  <a:pt x="308891" y="256954"/>
                </a:lnTo>
                <a:lnTo>
                  <a:pt x="320976" y="218646"/>
                </a:lnTo>
                <a:lnTo>
                  <a:pt x="325018" y="174612"/>
                </a:lnTo>
                <a:lnTo>
                  <a:pt x="320828" y="130577"/>
                </a:lnTo>
                <a:lnTo>
                  <a:pt x="308384" y="92270"/>
                </a:lnTo>
                <a:lnTo>
                  <a:pt x="295026" y="71297"/>
                </a:lnTo>
                <a:close/>
              </a:path>
            </a:pathLst>
          </a:custGeom>
          <a:solidFill>
            <a:srgbClr val="121F48"/>
          </a:solidFill>
        </p:spPr>
        <p:txBody>
          <a:bodyPr wrap="square" lIns="0" tIns="0" rIns="0" bIns="0" rtlCol="0"/>
          <a:lstStyle/>
          <a:p>
            <a:endParaRPr/>
          </a:p>
        </p:txBody>
      </p:sp>
      <p:sp>
        <p:nvSpPr>
          <p:cNvPr id="18" name="Picture Placeholder 2">
            <a:extLst>
              <a:ext uri="{FF2B5EF4-FFF2-40B4-BE49-F238E27FC236}">
                <a16:creationId xmlns:a16="http://schemas.microsoft.com/office/drawing/2014/main" id="{0626064C-9DCA-F8BD-7A44-C0A75C83DDD8}"/>
              </a:ext>
            </a:extLst>
          </p:cNvPr>
          <p:cNvSpPr>
            <a:spLocks noGrp="1"/>
          </p:cNvSpPr>
          <p:nvPr>
            <p:ph type="pic" idx="10"/>
          </p:nvPr>
        </p:nvSpPr>
        <p:spPr>
          <a:xfrm>
            <a:off x="228600" y="1508759"/>
            <a:ext cx="5791200" cy="45262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43AA-6DAC-7549-6C4E-0290D0FC9303}"/>
              </a:ext>
            </a:extLst>
          </p:cNvPr>
          <p:cNvSpPr>
            <a:spLocks noGrp="1"/>
          </p:cNvSpPr>
          <p:nvPr>
            <p:ph type="title"/>
          </p:nvPr>
        </p:nvSpPr>
        <p:spPr/>
        <p:txBody>
          <a:bodyPr/>
          <a:lstStyle/>
          <a:p>
            <a:r>
              <a:rPr lang="en-US"/>
              <a:t>Click to edit Master title style</a:t>
            </a:r>
          </a:p>
        </p:txBody>
      </p:sp>
      <p:grpSp>
        <p:nvGrpSpPr>
          <p:cNvPr id="6" name="object 2">
            <a:extLst>
              <a:ext uri="{FF2B5EF4-FFF2-40B4-BE49-F238E27FC236}">
                <a16:creationId xmlns:a16="http://schemas.microsoft.com/office/drawing/2014/main" id="{17726B31-E187-4E42-36AC-3E2E3C2CC0B6}"/>
              </a:ext>
            </a:extLst>
          </p:cNvPr>
          <p:cNvGrpSpPr/>
          <p:nvPr userDrawn="1"/>
        </p:nvGrpSpPr>
        <p:grpSpPr>
          <a:xfrm>
            <a:off x="0" y="1238014"/>
            <a:ext cx="12202160" cy="5612130"/>
            <a:chOff x="-6350" y="1252727"/>
            <a:chExt cx="12202160" cy="5612130"/>
          </a:xfrm>
        </p:grpSpPr>
        <p:pic>
          <p:nvPicPr>
            <p:cNvPr id="7" name="object 3">
              <a:extLst>
                <a:ext uri="{FF2B5EF4-FFF2-40B4-BE49-F238E27FC236}">
                  <a16:creationId xmlns:a16="http://schemas.microsoft.com/office/drawing/2014/main" id="{633DF9CE-A60A-5027-FDBE-4A5C2F07ABB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1252727"/>
              <a:ext cx="12188952" cy="5605272"/>
            </a:xfrm>
            <a:prstGeom prst="rect">
              <a:avLst/>
            </a:prstGeom>
          </p:spPr>
        </p:pic>
        <p:sp>
          <p:nvSpPr>
            <p:cNvPr id="8" name="object 4">
              <a:extLst>
                <a:ext uri="{FF2B5EF4-FFF2-40B4-BE49-F238E27FC236}">
                  <a16:creationId xmlns:a16="http://schemas.microsoft.com/office/drawing/2014/main" id="{FD9C7929-06D4-9F58-1FAF-5BB7E4738E5C}"/>
                </a:ext>
              </a:extLst>
            </p:cNvPr>
            <p:cNvSpPr/>
            <p:nvPr/>
          </p:nvSpPr>
          <p:spPr>
            <a:xfrm>
              <a:off x="0" y="1259077"/>
              <a:ext cx="12189460" cy="5599430"/>
            </a:xfrm>
            <a:custGeom>
              <a:avLst/>
              <a:gdLst/>
              <a:ahLst/>
              <a:cxnLst/>
              <a:rect l="l" t="t" r="r" b="b"/>
              <a:pathLst>
                <a:path w="12189460" h="5599430">
                  <a:moveTo>
                    <a:pt x="0" y="5598922"/>
                  </a:moveTo>
                  <a:lnTo>
                    <a:pt x="12188952" y="5598922"/>
                  </a:lnTo>
                  <a:lnTo>
                    <a:pt x="12188952" y="0"/>
                  </a:lnTo>
                  <a:lnTo>
                    <a:pt x="0" y="0"/>
                  </a:lnTo>
                  <a:lnTo>
                    <a:pt x="0" y="5598922"/>
                  </a:lnTo>
                  <a:close/>
                </a:path>
              </a:pathLst>
            </a:custGeom>
            <a:solidFill>
              <a:srgbClr val="021F48">
                <a:alpha val="89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E050B960-1BCF-9C70-2A2D-3B65C8E3277A}"/>
                </a:ext>
              </a:extLst>
            </p:cNvPr>
            <p:cNvSpPr/>
            <p:nvPr/>
          </p:nvSpPr>
          <p:spPr>
            <a:xfrm>
              <a:off x="0" y="1259077"/>
              <a:ext cx="12189460" cy="5599430"/>
            </a:xfrm>
            <a:custGeom>
              <a:avLst/>
              <a:gdLst/>
              <a:ahLst/>
              <a:cxnLst/>
              <a:rect l="l" t="t" r="r" b="b"/>
              <a:pathLst>
                <a:path w="12189460" h="5599430">
                  <a:moveTo>
                    <a:pt x="0" y="5598922"/>
                  </a:moveTo>
                  <a:lnTo>
                    <a:pt x="12188952" y="5598922"/>
                  </a:lnTo>
                  <a:lnTo>
                    <a:pt x="12188952" y="0"/>
                  </a:lnTo>
                  <a:lnTo>
                    <a:pt x="0" y="0"/>
                  </a:lnTo>
                  <a:lnTo>
                    <a:pt x="0" y="5598922"/>
                  </a:lnTo>
                </a:path>
              </a:pathLst>
            </a:custGeom>
            <a:ln w="12700">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1295408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Gotham Bold"/>
                <a:cs typeface="Gotham Bol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a:xfrm>
            <a:off x="9175516" y="6550641"/>
            <a:ext cx="2804160" cy="184666"/>
          </a:xfrm>
        </p:spPr>
        <p:txBody>
          <a:bodyPr lIns="0" tIns="0" rIns="0" bIns="0"/>
          <a:lstStyle>
            <a:lvl1pPr algn="r">
              <a:defRPr sz="1200">
                <a:solidFill>
                  <a:schemeClr val="tx1">
                    <a:tint val="75000"/>
                  </a:schemeClr>
                </a:solidFill>
                <a:latin typeface="Gotham Bold"/>
              </a:defRPr>
            </a:lvl1pPr>
          </a:lstStyle>
          <a:p>
            <a:fld id="{B6F15528-21DE-4FAA-801E-634DDDAF4B2B}" type="slidenum">
              <a:rPr lang="en-US" smtClean="0"/>
              <a:pPr/>
              <a:t>‹#›</a:t>
            </a:fld>
            <a:endParaRPr lang="en-US"/>
          </a:p>
        </p:txBody>
      </p:sp>
      <p:pic>
        <p:nvPicPr>
          <p:cNvPr id="8" name="object 2">
            <a:extLst>
              <a:ext uri="{FF2B5EF4-FFF2-40B4-BE49-F238E27FC236}">
                <a16:creationId xmlns:a16="http://schemas.microsoft.com/office/drawing/2014/main" id="{DA2BF78A-94EF-AB16-9C54-72C66D8DC26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1440180"/>
            <a:ext cx="6240780" cy="4663440"/>
          </a:xfrm>
          <a:prstGeom prst="rect">
            <a:avLst/>
          </a:prstGeom>
        </p:spPr>
      </p:pic>
      <p:sp>
        <p:nvSpPr>
          <p:cNvPr id="9" name="object 5">
            <a:extLst>
              <a:ext uri="{FF2B5EF4-FFF2-40B4-BE49-F238E27FC236}">
                <a16:creationId xmlns:a16="http://schemas.microsoft.com/office/drawing/2014/main" id="{C6952FFD-AB33-C83D-C5E7-FE4E0EACD00D}"/>
              </a:ext>
            </a:extLst>
          </p:cNvPr>
          <p:cNvSpPr/>
          <p:nvPr userDrawn="1"/>
        </p:nvSpPr>
        <p:spPr>
          <a:xfrm>
            <a:off x="6350" y="1440180"/>
            <a:ext cx="6234430" cy="4663440"/>
          </a:xfrm>
          <a:custGeom>
            <a:avLst/>
            <a:gdLst/>
            <a:ahLst/>
            <a:cxnLst/>
            <a:rect l="l" t="t" r="r" b="b"/>
            <a:pathLst>
              <a:path w="6234430" h="4663440">
                <a:moveTo>
                  <a:pt x="6234430" y="0"/>
                </a:moveTo>
                <a:lnTo>
                  <a:pt x="0" y="0"/>
                </a:lnTo>
                <a:lnTo>
                  <a:pt x="0" y="4663440"/>
                </a:lnTo>
                <a:lnTo>
                  <a:pt x="6234430" y="4663440"/>
                </a:lnTo>
                <a:lnTo>
                  <a:pt x="6234430" y="0"/>
                </a:lnTo>
                <a:close/>
              </a:path>
            </a:pathLst>
          </a:custGeom>
          <a:solidFill>
            <a:srgbClr val="021F48">
              <a:alpha val="75000"/>
            </a:srgbClr>
          </a:solidFill>
        </p:spPr>
        <p:txBody>
          <a:bodyPr wrap="square" lIns="0" tIns="0" rIns="0" bIns="0" rtlCol="0"/>
          <a:lstStyle/>
          <a:p>
            <a:endParaRPr/>
          </a:p>
        </p:txBody>
      </p:sp>
      <p:sp>
        <p:nvSpPr>
          <p:cNvPr id="12" name="object 7">
            <a:extLst>
              <a:ext uri="{FF2B5EF4-FFF2-40B4-BE49-F238E27FC236}">
                <a16:creationId xmlns:a16="http://schemas.microsoft.com/office/drawing/2014/main" id="{C3918C9B-9FC2-90B0-019B-2F124CA9B118}"/>
              </a:ext>
            </a:extLst>
          </p:cNvPr>
          <p:cNvSpPr txBox="1"/>
          <p:nvPr userDrawn="1"/>
        </p:nvSpPr>
        <p:spPr>
          <a:xfrm>
            <a:off x="10699963" y="818541"/>
            <a:ext cx="1145540" cy="86995"/>
          </a:xfrm>
          <a:prstGeom prst="rect">
            <a:avLst/>
          </a:prstGeom>
        </p:spPr>
        <p:txBody>
          <a:bodyPr vert="horz" wrap="square" lIns="0" tIns="12700" rIns="0" bIns="0" rtlCol="0">
            <a:spAutoFit/>
          </a:bodyPr>
          <a:lstStyle/>
          <a:p>
            <a:pPr marL="12700">
              <a:lnSpc>
                <a:spcPct val="100000"/>
              </a:lnSpc>
              <a:spcBef>
                <a:spcPts val="100"/>
              </a:spcBef>
            </a:pPr>
            <a:r>
              <a:rPr sz="400" spc="-10">
                <a:solidFill>
                  <a:srgbClr val="121F48"/>
                </a:solidFill>
                <a:latin typeface="Gotham Bold"/>
                <a:cs typeface="Gotham Bold"/>
              </a:rPr>
              <a:t>EMPLOYEE</a:t>
            </a:r>
            <a:r>
              <a:rPr sz="400" spc="20">
                <a:solidFill>
                  <a:srgbClr val="121F48"/>
                </a:solidFill>
                <a:latin typeface="Gotham Bold"/>
                <a:cs typeface="Gotham Bold"/>
              </a:rPr>
              <a:t> </a:t>
            </a:r>
            <a:r>
              <a:rPr sz="400" spc="-10">
                <a:solidFill>
                  <a:srgbClr val="121F48"/>
                </a:solidFill>
                <a:latin typeface="Gotham Bold"/>
                <a:cs typeface="Gotham Bold"/>
              </a:rPr>
              <a:t>OWNED.</a:t>
            </a:r>
            <a:r>
              <a:rPr sz="400" spc="25">
                <a:solidFill>
                  <a:srgbClr val="121F48"/>
                </a:solidFill>
                <a:latin typeface="Gotham Bold"/>
                <a:cs typeface="Gotham Bold"/>
              </a:rPr>
              <a:t> </a:t>
            </a:r>
            <a:r>
              <a:rPr sz="400">
                <a:solidFill>
                  <a:srgbClr val="121F48"/>
                </a:solidFill>
                <a:latin typeface="Gotham Bold"/>
                <a:cs typeface="Gotham Bold"/>
              </a:rPr>
              <a:t>BUILDING</a:t>
            </a:r>
            <a:r>
              <a:rPr sz="400" spc="25">
                <a:solidFill>
                  <a:srgbClr val="121F48"/>
                </a:solidFill>
                <a:latin typeface="Gotham Bold"/>
                <a:cs typeface="Gotham Bold"/>
              </a:rPr>
              <a:t> </a:t>
            </a:r>
            <a:r>
              <a:rPr sz="400" spc="-10">
                <a:solidFill>
                  <a:srgbClr val="121F48"/>
                </a:solidFill>
                <a:latin typeface="Gotham Bold"/>
                <a:cs typeface="Gotham Bold"/>
              </a:rPr>
              <a:t>PARTNERS.</a:t>
            </a:r>
            <a:endParaRPr sz="400">
              <a:latin typeface="Gotham Bold"/>
              <a:cs typeface="Gotham Bold"/>
            </a:endParaRPr>
          </a:p>
        </p:txBody>
      </p:sp>
      <p:grpSp>
        <p:nvGrpSpPr>
          <p:cNvPr id="13" name="object 8">
            <a:extLst>
              <a:ext uri="{FF2B5EF4-FFF2-40B4-BE49-F238E27FC236}">
                <a16:creationId xmlns:a16="http://schemas.microsoft.com/office/drawing/2014/main" id="{AAA6F187-B081-1C1D-2FE3-A9288262F939}"/>
              </a:ext>
            </a:extLst>
          </p:cNvPr>
          <p:cNvGrpSpPr/>
          <p:nvPr userDrawn="1"/>
        </p:nvGrpSpPr>
        <p:grpSpPr>
          <a:xfrm>
            <a:off x="10714296" y="340119"/>
            <a:ext cx="744220" cy="454025"/>
            <a:chOff x="10714296" y="340119"/>
            <a:chExt cx="744220" cy="454025"/>
          </a:xfrm>
        </p:grpSpPr>
        <p:sp>
          <p:nvSpPr>
            <p:cNvPr id="14" name="object 9">
              <a:extLst>
                <a:ext uri="{FF2B5EF4-FFF2-40B4-BE49-F238E27FC236}">
                  <a16:creationId xmlns:a16="http://schemas.microsoft.com/office/drawing/2014/main" id="{91CD89A1-0E72-ABC8-7EB9-C3AB71928F3B}"/>
                </a:ext>
              </a:extLst>
            </p:cNvPr>
            <p:cNvSpPr/>
            <p:nvPr/>
          </p:nvSpPr>
          <p:spPr>
            <a:xfrm>
              <a:off x="11049990" y="340131"/>
              <a:ext cx="408940" cy="454025"/>
            </a:xfrm>
            <a:custGeom>
              <a:avLst/>
              <a:gdLst/>
              <a:ahLst/>
              <a:cxnLst/>
              <a:rect l="l" t="t" r="r" b="b"/>
              <a:pathLst>
                <a:path w="408940" h="454025">
                  <a:moveTo>
                    <a:pt x="408381" y="0"/>
                  </a:moveTo>
                  <a:lnTo>
                    <a:pt x="394360" y="0"/>
                  </a:lnTo>
                  <a:lnTo>
                    <a:pt x="204292" y="157911"/>
                  </a:lnTo>
                  <a:lnTo>
                    <a:pt x="204190" y="254546"/>
                  </a:lnTo>
                  <a:lnTo>
                    <a:pt x="14008" y="96545"/>
                  </a:lnTo>
                  <a:lnTo>
                    <a:pt x="0" y="96545"/>
                  </a:lnTo>
                  <a:lnTo>
                    <a:pt x="0" y="453783"/>
                  </a:lnTo>
                  <a:lnTo>
                    <a:pt x="93776" y="453783"/>
                  </a:lnTo>
                  <a:lnTo>
                    <a:pt x="93306" y="266484"/>
                  </a:lnTo>
                  <a:lnTo>
                    <a:pt x="204190" y="358013"/>
                  </a:lnTo>
                  <a:lnTo>
                    <a:pt x="204190" y="261467"/>
                  </a:lnTo>
                  <a:lnTo>
                    <a:pt x="315074" y="169938"/>
                  </a:lnTo>
                  <a:lnTo>
                    <a:pt x="314591" y="453783"/>
                  </a:lnTo>
                  <a:lnTo>
                    <a:pt x="408381" y="453783"/>
                  </a:lnTo>
                  <a:lnTo>
                    <a:pt x="408381" y="0"/>
                  </a:lnTo>
                  <a:close/>
                </a:path>
              </a:pathLst>
            </a:custGeom>
            <a:solidFill>
              <a:srgbClr val="22468C"/>
            </a:solidFill>
          </p:spPr>
          <p:txBody>
            <a:bodyPr wrap="square" lIns="0" tIns="0" rIns="0" bIns="0" rtlCol="0"/>
            <a:lstStyle/>
            <a:p>
              <a:endParaRPr/>
            </a:p>
          </p:txBody>
        </p:sp>
        <p:sp>
          <p:nvSpPr>
            <p:cNvPr id="15" name="object 10">
              <a:extLst>
                <a:ext uri="{FF2B5EF4-FFF2-40B4-BE49-F238E27FC236}">
                  <a16:creationId xmlns:a16="http://schemas.microsoft.com/office/drawing/2014/main" id="{55199D5F-E89D-4F9F-073D-DAB2737B680C}"/>
                </a:ext>
              </a:extLst>
            </p:cNvPr>
            <p:cNvSpPr/>
            <p:nvPr/>
          </p:nvSpPr>
          <p:spPr>
            <a:xfrm>
              <a:off x="10714296" y="439098"/>
              <a:ext cx="313690" cy="352425"/>
            </a:xfrm>
            <a:custGeom>
              <a:avLst/>
              <a:gdLst/>
              <a:ahLst/>
              <a:cxnLst/>
              <a:rect l="l" t="t" r="r" b="b"/>
              <a:pathLst>
                <a:path w="313690" h="352425">
                  <a:moveTo>
                    <a:pt x="138468" y="0"/>
                  </a:moveTo>
                  <a:lnTo>
                    <a:pt x="0" y="0"/>
                  </a:lnTo>
                  <a:lnTo>
                    <a:pt x="0" y="352310"/>
                  </a:lnTo>
                  <a:lnTo>
                    <a:pt x="150710" y="352310"/>
                  </a:lnTo>
                  <a:lnTo>
                    <a:pt x="206739" y="347718"/>
                  </a:lnTo>
                  <a:lnTo>
                    <a:pt x="252034" y="334363"/>
                  </a:lnTo>
                  <a:lnTo>
                    <a:pt x="285608" y="312882"/>
                  </a:lnTo>
                  <a:lnTo>
                    <a:pt x="305846" y="284784"/>
                  </a:lnTo>
                  <a:lnTo>
                    <a:pt x="90030" y="284784"/>
                  </a:lnTo>
                  <a:lnTo>
                    <a:pt x="90030" y="201104"/>
                  </a:lnTo>
                  <a:lnTo>
                    <a:pt x="297231" y="201104"/>
                  </a:lnTo>
                  <a:lnTo>
                    <a:pt x="294933" y="197256"/>
                  </a:lnTo>
                  <a:lnTo>
                    <a:pt x="272777" y="179205"/>
                  </a:lnTo>
                  <a:lnTo>
                    <a:pt x="243192" y="167347"/>
                  </a:lnTo>
                  <a:lnTo>
                    <a:pt x="265918" y="156384"/>
                  </a:lnTo>
                  <a:lnTo>
                    <a:pt x="278672" y="144843"/>
                  </a:lnTo>
                  <a:lnTo>
                    <a:pt x="90030" y="144843"/>
                  </a:lnTo>
                  <a:lnTo>
                    <a:pt x="90030" y="67525"/>
                  </a:lnTo>
                  <a:lnTo>
                    <a:pt x="290929" y="67525"/>
                  </a:lnTo>
                  <a:lnTo>
                    <a:pt x="290495" y="65388"/>
                  </a:lnTo>
                  <a:lnTo>
                    <a:pt x="270128" y="37625"/>
                  </a:lnTo>
                  <a:lnTo>
                    <a:pt x="237361" y="17098"/>
                  </a:lnTo>
                  <a:lnTo>
                    <a:pt x="193153" y="4368"/>
                  </a:lnTo>
                  <a:lnTo>
                    <a:pt x="138468" y="0"/>
                  </a:lnTo>
                  <a:close/>
                </a:path>
                <a:path w="313690" h="352425">
                  <a:moveTo>
                    <a:pt x="297231" y="201104"/>
                  </a:moveTo>
                  <a:lnTo>
                    <a:pt x="159512" y="201104"/>
                  </a:lnTo>
                  <a:lnTo>
                    <a:pt x="183244" y="203881"/>
                  </a:lnTo>
                  <a:lnTo>
                    <a:pt x="201107" y="211934"/>
                  </a:lnTo>
                  <a:lnTo>
                    <a:pt x="212365" y="224850"/>
                  </a:lnTo>
                  <a:lnTo>
                    <a:pt x="216281" y="242214"/>
                  </a:lnTo>
                  <a:lnTo>
                    <a:pt x="212083" y="260219"/>
                  </a:lnTo>
                  <a:lnTo>
                    <a:pt x="199948" y="273591"/>
                  </a:lnTo>
                  <a:lnTo>
                    <a:pt x="180565" y="281917"/>
                  </a:lnTo>
                  <a:lnTo>
                    <a:pt x="154622" y="284784"/>
                  </a:lnTo>
                  <a:lnTo>
                    <a:pt x="305846" y="284784"/>
                  </a:lnTo>
                  <a:lnTo>
                    <a:pt x="306476" y="283910"/>
                  </a:lnTo>
                  <a:lnTo>
                    <a:pt x="313651" y="248081"/>
                  </a:lnTo>
                  <a:lnTo>
                    <a:pt x="308834" y="220536"/>
                  </a:lnTo>
                  <a:lnTo>
                    <a:pt x="297231" y="201104"/>
                  </a:lnTo>
                  <a:close/>
                </a:path>
                <a:path w="313690" h="352425">
                  <a:moveTo>
                    <a:pt x="290929" y="67525"/>
                  </a:moveTo>
                  <a:lnTo>
                    <a:pt x="143852" y="67525"/>
                  </a:lnTo>
                  <a:lnTo>
                    <a:pt x="168512" y="70209"/>
                  </a:lnTo>
                  <a:lnTo>
                    <a:pt x="186978" y="77985"/>
                  </a:lnTo>
                  <a:lnTo>
                    <a:pt x="198563" y="90441"/>
                  </a:lnTo>
                  <a:lnTo>
                    <a:pt x="202577" y="107162"/>
                  </a:lnTo>
                  <a:lnTo>
                    <a:pt x="199090" y="122133"/>
                  </a:lnTo>
                  <a:lnTo>
                    <a:pt x="188996" y="133708"/>
                  </a:lnTo>
                  <a:lnTo>
                    <a:pt x="172847" y="141431"/>
                  </a:lnTo>
                  <a:lnTo>
                    <a:pt x="151193" y="144843"/>
                  </a:lnTo>
                  <a:lnTo>
                    <a:pt x="278672" y="144843"/>
                  </a:lnTo>
                  <a:lnTo>
                    <a:pt x="283003" y="140923"/>
                  </a:lnTo>
                  <a:lnTo>
                    <a:pt x="293759" y="121793"/>
                  </a:lnTo>
                  <a:lnTo>
                    <a:pt x="297497" y="99821"/>
                  </a:lnTo>
                  <a:lnTo>
                    <a:pt x="290929" y="67525"/>
                  </a:lnTo>
                  <a:close/>
                </a:path>
              </a:pathLst>
            </a:custGeom>
            <a:solidFill>
              <a:srgbClr val="121F48"/>
            </a:solidFill>
          </p:spPr>
          <p:txBody>
            <a:bodyPr wrap="square" lIns="0" tIns="0" rIns="0" bIns="0" rtlCol="0"/>
            <a:lstStyle/>
            <a:p>
              <a:endParaRPr/>
            </a:p>
          </p:txBody>
        </p:sp>
      </p:grpSp>
      <p:sp>
        <p:nvSpPr>
          <p:cNvPr id="16" name="object 11">
            <a:extLst>
              <a:ext uri="{FF2B5EF4-FFF2-40B4-BE49-F238E27FC236}">
                <a16:creationId xmlns:a16="http://schemas.microsoft.com/office/drawing/2014/main" id="{219041B0-23F2-257A-88AA-17A342B28AA4}"/>
              </a:ext>
            </a:extLst>
          </p:cNvPr>
          <p:cNvSpPr/>
          <p:nvPr userDrawn="1"/>
        </p:nvSpPr>
        <p:spPr>
          <a:xfrm>
            <a:off x="11507025" y="442183"/>
            <a:ext cx="325120" cy="349250"/>
          </a:xfrm>
          <a:custGeom>
            <a:avLst/>
            <a:gdLst/>
            <a:ahLst/>
            <a:cxnLst/>
            <a:rect l="l" t="t" r="r" b="b"/>
            <a:pathLst>
              <a:path w="325120" h="349250">
                <a:moveTo>
                  <a:pt x="128968" y="0"/>
                </a:moveTo>
                <a:lnTo>
                  <a:pt x="0" y="0"/>
                </a:lnTo>
                <a:lnTo>
                  <a:pt x="0" y="349224"/>
                </a:lnTo>
                <a:lnTo>
                  <a:pt x="129946" y="349224"/>
                </a:lnTo>
                <a:lnTo>
                  <a:pt x="181336" y="345279"/>
                </a:lnTo>
                <a:lnTo>
                  <a:pt x="224986" y="333697"/>
                </a:lnTo>
                <a:lnTo>
                  <a:pt x="260836" y="314861"/>
                </a:lnTo>
                <a:lnTo>
                  <a:pt x="288824" y="289153"/>
                </a:lnTo>
                <a:lnTo>
                  <a:pt x="295821" y="277926"/>
                </a:lnTo>
                <a:lnTo>
                  <a:pt x="93611" y="277926"/>
                </a:lnTo>
                <a:lnTo>
                  <a:pt x="93611" y="71297"/>
                </a:lnTo>
                <a:lnTo>
                  <a:pt x="295026" y="71297"/>
                </a:lnTo>
                <a:lnTo>
                  <a:pt x="287876" y="60071"/>
                </a:lnTo>
                <a:lnTo>
                  <a:pt x="259491" y="34362"/>
                </a:lnTo>
                <a:lnTo>
                  <a:pt x="223419" y="15527"/>
                </a:lnTo>
                <a:lnTo>
                  <a:pt x="179848" y="3945"/>
                </a:lnTo>
                <a:lnTo>
                  <a:pt x="128968" y="0"/>
                </a:lnTo>
                <a:close/>
              </a:path>
              <a:path w="325120" h="349250">
                <a:moveTo>
                  <a:pt x="295026" y="71297"/>
                </a:moveTo>
                <a:lnTo>
                  <a:pt x="112966" y="71297"/>
                </a:lnTo>
                <a:lnTo>
                  <a:pt x="167438" y="78300"/>
                </a:lnTo>
                <a:lnTo>
                  <a:pt x="205935" y="98580"/>
                </a:lnTo>
                <a:lnTo>
                  <a:pt x="228789" y="131048"/>
                </a:lnTo>
                <a:lnTo>
                  <a:pt x="236334" y="174612"/>
                </a:lnTo>
                <a:lnTo>
                  <a:pt x="228871" y="218176"/>
                </a:lnTo>
                <a:lnTo>
                  <a:pt x="206232" y="250644"/>
                </a:lnTo>
                <a:lnTo>
                  <a:pt x="168043" y="270924"/>
                </a:lnTo>
                <a:lnTo>
                  <a:pt x="113931" y="277926"/>
                </a:lnTo>
                <a:lnTo>
                  <a:pt x="295821" y="277926"/>
                </a:lnTo>
                <a:lnTo>
                  <a:pt x="308891" y="256954"/>
                </a:lnTo>
                <a:lnTo>
                  <a:pt x="320976" y="218646"/>
                </a:lnTo>
                <a:lnTo>
                  <a:pt x="325018" y="174612"/>
                </a:lnTo>
                <a:lnTo>
                  <a:pt x="320828" y="130577"/>
                </a:lnTo>
                <a:lnTo>
                  <a:pt x="308384" y="92270"/>
                </a:lnTo>
                <a:lnTo>
                  <a:pt x="295026" y="71297"/>
                </a:lnTo>
                <a:close/>
              </a:path>
            </a:pathLst>
          </a:custGeom>
          <a:solidFill>
            <a:srgbClr val="121F48"/>
          </a:solidFill>
        </p:spPr>
        <p:txBody>
          <a:bodyPr wrap="square" lIns="0" tIns="0" rIns="0" bIns="0" rtlCol="0"/>
          <a:lstStyle/>
          <a:p>
            <a:endParaRPr/>
          </a:p>
        </p:txBody>
      </p:sp>
      <p:sp>
        <p:nvSpPr>
          <p:cNvPr id="4" name="Content Placeholder 2">
            <a:extLst>
              <a:ext uri="{FF2B5EF4-FFF2-40B4-BE49-F238E27FC236}">
                <a16:creationId xmlns:a16="http://schemas.microsoft.com/office/drawing/2014/main" id="{7335A748-AAC0-773D-71D8-90CEB386593B}"/>
              </a:ext>
            </a:extLst>
          </p:cNvPr>
          <p:cNvSpPr>
            <a:spLocks noGrp="1"/>
          </p:cNvSpPr>
          <p:nvPr>
            <p:ph idx="10"/>
          </p:nvPr>
        </p:nvSpPr>
        <p:spPr>
          <a:xfrm>
            <a:off x="281940" y="1553666"/>
            <a:ext cx="5562600" cy="1661993"/>
          </a:xfrm>
        </p:spPr>
        <p:txBody>
          <a:bodyPr/>
          <a:lstStyle>
            <a:lvl1pPr marL="457200" indent="-457200">
              <a:buFont typeface="Arial" panose="020B0604020202020204" pitchFamily="34" charset="0"/>
              <a:buChar char="•"/>
              <a:defRPr sz="2800">
                <a:solidFill>
                  <a:schemeClr val="bg1"/>
                </a:solidFill>
                <a:latin typeface="Gotham Bold"/>
              </a:defRPr>
            </a:lvl1pPr>
            <a:lvl2pPr marL="742950" indent="-285750">
              <a:buFont typeface="Arial" panose="020B0604020202020204" pitchFamily="34" charset="0"/>
              <a:buChar char="•"/>
              <a:defRPr sz="2400">
                <a:solidFill>
                  <a:schemeClr val="bg1"/>
                </a:solidFill>
                <a:latin typeface="Gotham Bold"/>
              </a:defRPr>
            </a:lvl2pPr>
            <a:lvl3pPr marL="1257300" indent="-342900">
              <a:buFont typeface="Arial" panose="020B0604020202020204" pitchFamily="34" charset="0"/>
              <a:buChar char="•"/>
              <a:defRPr sz="2000">
                <a:solidFill>
                  <a:schemeClr val="bg1"/>
                </a:solidFill>
                <a:latin typeface="Gotham Bold"/>
              </a:defRPr>
            </a:lvl3pPr>
            <a:lvl4pPr marL="1657350" indent="-285750">
              <a:buFont typeface="Arial" panose="020B0604020202020204" pitchFamily="34" charset="0"/>
              <a:buChar char="•"/>
              <a:defRPr>
                <a:solidFill>
                  <a:schemeClr val="bg1"/>
                </a:solidFill>
                <a:latin typeface="Gotham Bold"/>
              </a:defRPr>
            </a:lvl4pPr>
            <a:lvl5pPr marL="2114550" indent="-285750">
              <a:buFont typeface="Arial" panose="020B0604020202020204" pitchFamily="34" charset="0"/>
              <a:buChar char="•"/>
              <a:defRPr>
                <a:solidFill>
                  <a:schemeClr val="bg1"/>
                </a:solidFill>
                <a:latin typeface="Gotham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
            <a:extLst>
              <a:ext uri="{FF2B5EF4-FFF2-40B4-BE49-F238E27FC236}">
                <a16:creationId xmlns:a16="http://schemas.microsoft.com/office/drawing/2014/main" id="{67AEB927-FA44-60E5-56E7-F28517DFABF9}"/>
              </a:ext>
            </a:extLst>
          </p:cNvPr>
          <p:cNvSpPr>
            <a:spLocks noGrp="1"/>
          </p:cNvSpPr>
          <p:nvPr>
            <p:ph type="pic" idx="1"/>
          </p:nvPr>
        </p:nvSpPr>
        <p:spPr>
          <a:xfrm>
            <a:off x="6447789" y="1440179"/>
            <a:ext cx="5384355" cy="46634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064162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Gotham Bold"/>
                <a:cs typeface="Gotham Bol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a:xfrm>
            <a:off x="9175516" y="6550641"/>
            <a:ext cx="2804160" cy="184666"/>
          </a:xfrm>
        </p:spPr>
        <p:txBody>
          <a:bodyPr lIns="0" tIns="0" rIns="0" bIns="0"/>
          <a:lstStyle>
            <a:lvl1pPr algn="r">
              <a:defRPr sz="1200">
                <a:solidFill>
                  <a:schemeClr val="tx1">
                    <a:tint val="75000"/>
                  </a:schemeClr>
                </a:solidFill>
                <a:latin typeface="Gotham Bold"/>
              </a:defRPr>
            </a:lvl1pPr>
          </a:lstStyle>
          <a:p>
            <a:fld id="{B6F15528-21DE-4FAA-801E-634DDDAF4B2B}" type="slidenum">
              <a:rPr lang="en-US" smtClean="0"/>
              <a:pPr/>
              <a:t>‹#›</a:t>
            </a:fld>
            <a:endParaRPr lang="en-US"/>
          </a:p>
        </p:txBody>
      </p:sp>
      <p:pic>
        <p:nvPicPr>
          <p:cNvPr id="8" name="object 2">
            <a:extLst>
              <a:ext uri="{FF2B5EF4-FFF2-40B4-BE49-F238E27FC236}">
                <a16:creationId xmlns:a16="http://schemas.microsoft.com/office/drawing/2014/main" id="{DA2BF78A-94EF-AB16-9C54-72C66D8DC26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1440180"/>
            <a:ext cx="6240780" cy="4663440"/>
          </a:xfrm>
          <a:prstGeom prst="rect">
            <a:avLst/>
          </a:prstGeom>
        </p:spPr>
      </p:pic>
      <p:sp>
        <p:nvSpPr>
          <p:cNvPr id="9" name="object 5">
            <a:extLst>
              <a:ext uri="{FF2B5EF4-FFF2-40B4-BE49-F238E27FC236}">
                <a16:creationId xmlns:a16="http://schemas.microsoft.com/office/drawing/2014/main" id="{C6952FFD-AB33-C83D-C5E7-FE4E0EACD00D}"/>
              </a:ext>
            </a:extLst>
          </p:cNvPr>
          <p:cNvSpPr/>
          <p:nvPr userDrawn="1"/>
        </p:nvSpPr>
        <p:spPr>
          <a:xfrm>
            <a:off x="6350" y="1440180"/>
            <a:ext cx="6234430" cy="4663440"/>
          </a:xfrm>
          <a:custGeom>
            <a:avLst/>
            <a:gdLst/>
            <a:ahLst/>
            <a:cxnLst/>
            <a:rect l="l" t="t" r="r" b="b"/>
            <a:pathLst>
              <a:path w="6234430" h="4663440">
                <a:moveTo>
                  <a:pt x="6234430" y="0"/>
                </a:moveTo>
                <a:lnTo>
                  <a:pt x="0" y="0"/>
                </a:lnTo>
                <a:lnTo>
                  <a:pt x="0" y="4663440"/>
                </a:lnTo>
                <a:lnTo>
                  <a:pt x="6234430" y="4663440"/>
                </a:lnTo>
                <a:lnTo>
                  <a:pt x="6234430" y="0"/>
                </a:lnTo>
                <a:close/>
              </a:path>
            </a:pathLst>
          </a:custGeom>
          <a:solidFill>
            <a:srgbClr val="021F48">
              <a:alpha val="75000"/>
            </a:srgbClr>
          </a:solidFill>
        </p:spPr>
        <p:txBody>
          <a:bodyPr wrap="square" lIns="0" tIns="0" rIns="0" bIns="0" rtlCol="0"/>
          <a:lstStyle/>
          <a:p>
            <a:endParaRPr/>
          </a:p>
        </p:txBody>
      </p:sp>
      <p:sp>
        <p:nvSpPr>
          <p:cNvPr id="12" name="object 7">
            <a:extLst>
              <a:ext uri="{FF2B5EF4-FFF2-40B4-BE49-F238E27FC236}">
                <a16:creationId xmlns:a16="http://schemas.microsoft.com/office/drawing/2014/main" id="{C3918C9B-9FC2-90B0-019B-2F124CA9B118}"/>
              </a:ext>
            </a:extLst>
          </p:cNvPr>
          <p:cNvSpPr txBox="1"/>
          <p:nvPr userDrawn="1"/>
        </p:nvSpPr>
        <p:spPr>
          <a:xfrm>
            <a:off x="10699963" y="818541"/>
            <a:ext cx="1145540" cy="86995"/>
          </a:xfrm>
          <a:prstGeom prst="rect">
            <a:avLst/>
          </a:prstGeom>
        </p:spPr>
        <p:txBody>
          <a:bodyPr vert="horz" wrap="square" lIns="0" tIns="12700" rIns="0" bIns="0" rtlCol="0">
            <a:spAutoFit/>
          </a:bodyPr>
          <a:lstStyle/>
          <a:p>
            <a:pPr marL="12700">
              <a:lnSpc>
                <a:spcPct val="100000"/>
              </a:lnSpc>
              <a:spcBef>
                <a:spcPts val="100"/>
              </a:spcBef>
            </a:pPr>
            <a:r>
              <a:rPr sz="400" spc="-10">
                <a:solidFill>
                  <a:srgbClr val="121F48"/>
                </a:solidFill>
                <a:latin typeface="Gotham Bold"/>
                <a:cs typeface="Gotham Bold"/>
              </a:rPr>
              <a:t>EMPLOYEE</a:t>
            </a:r>
            <a:r>
              <a:rPr sz="400" spc="20">
                <a:solidFill>
                  <a:srgbClr val="121F48"/>
                </a:solidFill>
                <a:latin typeface="Gotham Bold"/>
                <a:cs typeface="Gotham Bold"/>
              </a:rPr>
              <a:t> </a:t>
            </a:r>
            <a:r>
              <a:rPr sz="400" spc="-10">
                <a:solidFill>
                  <a:srgbClr val="121F48"/>
                </a:solidFill>
                <a:latin typeface="Gotham Bold"/>
                <a:cs typeface="Gotham Bold"/>
              </a:rPr>
              <a:t>OWNED.</a:t>
            </a:r>
            <a:r>
              <a:rPr sz="400" spc="25">
                <a:solidFill>
                  <a:srgbClr val="121F48"/>
                </a:solidFill>
                <a:latin typeface="Gotham Bold"/>
                <a:cs typeface="Gotham Bold"/>
              </a:rPr>
              <a:t> </a:t>
            </a:r>
            <a:r>
              <a:rPr sz="400">
                <a:solidFill>
                  <a:srgbClr val="121F48"/>
                </a:solidFill>
                <a:latin typeface="Gotham Bold"/>
                <a:cs typeface="Gotham Bold"/>
              </a:rPr>
              <a:t>BUILDING</a:t>
            </a:r>
            <a:r>
              <a:rPr sz="400" spc="25">
                <a:solidFill>
                  <a:srgbClr val="121F48"/>
                </a:solidFill>
                <a:latin typeface="Gotham Bold"/>
                <a:cs typeface="Gotham Bold"/>
              </a:rPr>
              <a:t> </a:t>
            </a:r>
            <a:r>
              <a:rPr sz="400" spc="-10">
                <a:solidFill>
                  <a:srgbClr val="121F48"/>
                </a:solidFill>
                <a:latin typeface="Gotham Bold"/>
                <a:cs typeface="Gotham Bold"/>
              </a:rPr>
              <a:t>PARTNERS.</a:t>
            </a:r>
            <a:endParaRPr sz="400">
              <a:latin typeface="Gotham Bold"/>
              <a:cs typeface="Gotham Bold"/>
            </a:endParaRPr>
          </a:p>
        </p:txBody>
      </p:sp>
      <p:grpSp>
        <p:nvGrpSpPr>
          <p:cNvPr id="13" name="object 8">
            <a:extLst>
              <a:ext uri="{FF2B5EF4-FFF2-40B4-BE49-F238E27FC236}">
                <a16:creationId xmlns:a16="http://schemas.microsoft.com/office/drawing/2014/main" id="{AAA6F187-B081-1C1D-2FE3-A9288262F939}"/>
              </a:ext>
            </a:extLst>
          </p:cNvPr>
          <p:cNvGrpSpPr/>
          <p:nvPr userDrawn="1"/>
        </p:nvGrpSpPr>
        <p:grpSpPr>
          <a:xfrm>
            <a:off x="10714296" y="340119"/>
            <a:ext cx="744220" cy="454025"/>
            <a:chOff x="10714296" y="340119"/>
            <a:chExt cx="744220" cy="454025"/>
          </a:xfrm>
        </p:grpSpPr>
        <p:sp>
          <p:nvSpPr>
            <p:cNvPr id="14" name="object 9">
              <a:extLst>
                <a:ext uri="{FF2B5EF4-FFF2-40B4-BE49-F238E27FC236}">
                  <a16:creationId xmlns:a16="http://schemas.microsoft.com/office/drawing/2014/main" id="{91CD89A1-0E72-ABC8-7EB9-C3AB71928F3B}"/>
                </a:ext>
              </a:extLst>
            </p:cNvPr>
            <p:cNvSpPr/>
            <p:nvPr/>
          </p:nvSpPr>
          <p:spPr>
            <a:xfrm>
              <a:off x="11049990" y="340131"/>
              <a:ext cx="408940" cy="454025"/>
            </a:xfrm>
            <a:custGeom>
              <a:avLst/>
              <a:gdLst/>
              <a:ahLst/>
              <a:cxnLst/>
              <a:rect l="l" t="t" r="r" b="b"/>
              <a:pathLst>
                <a:path w="408940" h="454025">
                  <a:moveTo>
                    <a:pt x="408381" y="0"/>
                  </a:moveTo>
                  <a:lnTo>
                    <a:pt x="394360" y="0"/>
                  </a:lnTo>
                  <a:lnTo>
                    <a:pt x="204292" y="157911"/>
                  </a:lnTo>
                  <a:lnTo>
                    <a:pt x="204190" y="254546"/>
                  </a:lnTo>
                  <a:lnTo>
                    <a:pt x="14008" y="96545"/>
                  </a:lnTo>
                  <a:lnTo>
                    <a:pt x="0" y="96545"/>
                  </a:lnTo>
                  <a:lnTo>
                    <a:pt x="0" y="453783"/>
                  </a:lnTo>
                  <a:lnTo>
                    <a:pt x="93776" y="453783"/>
                  </a:lnTo>
                  <a:lnTo>
                    <a:pt x="93306" y="266484"/>
                  </a:lnTo>
                  <a:lnTo>
                    <a:pt x="204190" y="358013"/>
                  </a:lnTo>
                  <a:lnTo>
                    <a:pt x="204190" y="261467"/>
                  </a:lnTo>
                  <a:lnTo>
                    <a:pt x="315074" y="169938"/>
                  </a:lnTo>
                  <a:lnTo>
                    <a:pt x="314591" y="453783"/>
                  </a:lnTo>
                  <a:lnTo>
                    <a:pt x="408381" y="453783"/>
                  </a:lnTo>
                  <a:lnTo>
                    <a:pt x="408381" y="0"/>
                  </a:lnTo>
                  <a:close/>
                </a:path>
              </a:pathLst>
            </a:custGeom>
            <a:solidFill>
              <a:srgbClr val="22468C"/>
            </a:solidFill>
          </p:spPr>
          <p:txBody>
            <a:bodyPr wrap="square" lIns="0" tIns="0" rIns="0" bIns="0" rtlCol="0"/>
            <a:lstStyle/>
            <a:p>
              <a:endParaRPr/>
            </a:p>
          </p:txBody>
        </p:sp>
        <p:sp>
          <p:nvSpPr>
            <p:cNvPr id="15" name="object 10">
              <a:extLst>
                <a:ext uri="{FF2B5EF4-FFF2-40B4-BE49-F238E27FC236}">
                  <a16:creationId xmlns:a16="http://schemas.microsoft.com/office/drawing/2014/main" id="{55199D5F-E89D-4F9F-073D-DAB2737B680C}"/>
                </a:ext>
              </a:extLst>
            </p:cNvPr>
            <p:cNvSpPr/>
            <p:nvPr/>
          </p:nvSpPr>
          <p:spPr>
            <a:xfrm>
              <a:off x="10714296" y="439098"/>
              <a:ext cx="313690" cy="352425"/>
            </a:xfrm>
            <a:custGeom>
              <a:avLst/>
              <a:gdLst/>
              <a:ahLst/>
              <a:cxnLst/>
              <a:rect l="l" t="t" r="r" b="b"/>
              <a:pathLst>
                <a:path w="313690" h="352425">
                  <a:moveTo>
                    <a:pt x="138468" y="0"/>
                  </a:moveTo>
                  <a:lnTo>
                    <a:pt x="0" y="0"/>
                  </a:lnTo>
                  <a:lnTo>
                    <a:pt x="0" y="352310"/>
                  </a:lnTo>
                  <a:lnTo>
                    <a:pt x="150710" y="352310"/>
                  </a:lnTo>
                  <a:lnTo>
                    <a:pt x="206739" y="347718"/>
                  </a:lnTo>
                  <a:lnTo>
                    <a:pt x="252034" y="334363"/>
                  </a:lnTo>
                  <a:lnTo>
                    <a:pt x="285608" y="312882"/>
                  </a:lnTo>
                  <a:lnTo>
                    <a:pt x="305846" y="284784"/>
                  </a:lnTo>
                  <a:lnTo>
                    <a:pt x="90030" y="284784"/>
                  </a:lnTo>
                  <a:lnTo>
                    <a:pt x="90030" y="201104"/>
                  </a:lnTo>
                  <a:lnTo>
                    <a:pt x="297231" y="201104"/>
                  </a:lnTo>
                  <a:lnTo>
                    <a:pt x="294933" y="197256"/>
                  </a:lnTo>
                  <a:lnTo>
                    <a:pt x="272777" y="179205"/>
                  </a:lnTo>
                  <a:lnTo>
                    <a:pt x="243192" y="167347"/>
                  </a:lnTo>
                  <a:lnTo>
                    <a:pt x="265918" y="156384"/>
                  </a:lnTo>
                  <a:lnTo>
                    <a:pt x="278672" y="144843"/>
                  </a:lnTo>
                  <a:lnTo>
                    <a:pt x="90030" y="144843"/>
                  </a:lnTo>
                  <a:lnTo>
                    <a:pt x="90030" y="67525"/>
                  </a:lnTo>
                  <a:lnTo>
                    <a:pt x="290929" y="67525"/>
                  </a:lnTo>
                  <a:lnTo>
                    <a:pt x="290495" y="65388"/>
                  </a:lnTo>
                  <a:lnTo>
                    <a:pt x="270128" y="37625"/>
                  </a:lnTo>
                  <a:lnTo>
                    <a:pt x="237361" y="17098"/>
                  </a:lnTo>
                  <a:lnTo>
                    <a:pt x="193153" y="4368"/>
                  </a:lnTo>
                  <a:lnTo>
                    <a:pt x="138468" y="0"/>
                  </a:lnTo>
                  <a:close/>
                </a:path>
                <a:path w="313690" h="352425">
                  <a:moveTo>
                    <a:pt x="297231" y="201104"/>
                  </a:moveTo>
                  <a:lnTo>
                    <a:pt x="159512" y="201104"/>
                  </a:lnTo>
                  <a:lnTo>
                    <a:pt x="183244" y="203881"/>
                  </a:lnTo>
                  <a:lnTo>
                    <a:pt x="201107" y="211934"/>
                  </a:lnTo>
                  <a:lnTo>
                    <a:pt x="212365" y="224850"/>
                  </a:lnTo>
                  <a:lnTo>
                    <a:pt x="216281" y="242214"/>
                  </a:lnTo>
                  <a:lnTo>
                    <a:pt x="212083" y="260219"/>
                  </a:lnTo>
                  <a:lnTo>
                    <a:pt x="199948" y="273591"/>
                  </a:lnTo>
                  <a:lnTo>
                    <a:pt x="180565" y="281917"/>
                  </a:lnTo>
                  <a:lnTo>
                    <a:pt x="154622" y="284784"/>
                  </a:lnTo>
                  <a:lnTo>
                    <a:pt x="305846" y="284784"/>
                  </a:lnTo>
                  <a:lnTo>
                    <a:pt x="306476" y="283910"/>
                  </a:lnTo>
                  <a:lnTo>
                    <a:pt x="313651" y="248081"/>
                  </a:lnTo>
                  <a:lnTo>
                    <a:pt x="308834" y="220536"/>
                  </a:lnTo>
                  <a:lnTo>
                    <a:pt x="297231" y="201104"/>
                  </a:lnTo>
                  <a:close/>
                </a:path>
                <a:path w="313690" h="352425">
                  <a:moveTo>
                    <a:pt x="290929" y="67525"/>
                  </a:moveTo>
                  <a:lnTo>
                    <a:pt x="143852" y="67525"/>
                  </a:lnTo>
                  <a:lnTo>
                    <a:pt x="168512" y="70209"/>
                  </a:lnTo>
                  <a:lnTo>
                    <a:pt x="186978" y="77985"/>
                  </a:lnTo>
                  <a:lnTo>
                    <a:pt x="198563" y="90441"/>
                  </a:lnTo>
                  <a:lnTo>
                    <a:pt x="202577" y="107162"/>
                  </a:lnTo>
                  <a:lnTo>
                    <a:pt x="199090" y="122133"/>
                  </a:lnTo>
                  <a:lnTo>
                    <a:pt x="188996" y="133708"/>
                  </a:lnTo>
                  <a:lnTo>
                    <a:pt x="172847" y="141431"/>
                  </a:lnTo>
                  <a:lnTo>
                    <a:pt x="151193" y="144843"/>
                  </a:lnTo>
                  <a:lnTo>
                    <a:pt x="278672" y="144843"/>
                  </a:lnTo>
                  <a:lnTo>
                    <a:pt x="283003" y="140923"/>
                  </a:lnTo>
                  <a:lnTo>
                    <a:pt x="293759" y="121793"/>
                  </a:lnTo>
                  <a:lnTo>
                    <a:pt x="297497" y="99821"/>
                  </a:lnTo>
                  <a:lnTo>
                    <a:pt x="290929" y="67525"/>
                  </a:lnTo>
                  <a:close/>
                </a:path>
              </a:pathLst>
            </a:custGeom>
            <a:solidFill>
              <a:srgbClr val="121F48"/>
            </a:solidFill>
          </p:spPr>
          <p:txBody>
            <a:bodyPr wrap="square" lIns="0" tIns="0" rIns="0" bIns="0" rtlCol="0"/>
            <a:lstStyle/>
            <a:p>
              <a:endParaRPr/>
            </a:p>
          </p:txBody>
        </p:sp>
      </p:grpSp>
      <p:sp>
        <p:nvSpPr>
          <p:cNvPr id="16" name="object 11">
            <a:extLst>
              <a:ext uri="{FF2B5EF4-FFF2-40B4-BE49-F238E27FC236}">
                <a16:creationId xmlns:a16="http://schemas.microsoft.com/office/drawing/2014/main" id="{219041B0-23F2-257A-88AA-17A342B28AA4}"/>
              </a:ext>
            </a:extLst>
          </p:cNvPr>
          <p:cNvSpPr/>
          <p:nvPr userDrawn="1"/>
        </p:nvSpPr>
        <p:spPr>
          <a:xfrm>
            <a:off x="11507025" y="442183"/>
            <a:ext cx="325120" cy="349250"/>
          </a:xfrm>
          <a:custGeom>
            <a:avLst/>
            <a:gdLst/>
            <a:ahLst/>
            <a:cxnLst/>
            <a:rect l="l" t="t" r="r" b="b"/>
            <a:pathLst>
              <a:path w="325120" h="349250">
                <a:moveTo>
                  <a:pt x="128968" y="0"/>
                </a:moveTo>
                <a:lnTo>
                  <a:pt x="0" y="0"/>
                </a:lnTo>
                <a:lnTo>
                  <a:pt x="0" y="349224"/>
                </a:lnTo>
                <a:lnTo>
                  <a:pt x="129946" y="349224"/>
                </a:lnTo>
                <a:lnTo>
                  <a:pt x="181336" y="345279"/>
                </a:lnTo>
                <a:lnTo>
                  <a:pt x="224986" y="333697"/>
                </a:lnTo>
                <a:lnTo>
                  <a:pt x="260836" y="314861"/>
                </a:lnTo>
                <a:lnTo>
                  <a:pt x="288824" y="289153"/>
                </a:lnTo>
                <a:lnTo>
                  <a:pt x="295821" y="277926"/>
                </a:lnTo>
                <a:lnTo>
                  <a:pt x="93611" y="277926"/>
                </a:lnTo>
                <a:lnTo>
                  <a:pt x="93611" y="71297"/>
                </a:lnTo>
                <a:lnTo>
                  <a:pt x="295026" y="71297"/>
                </a:lnTo>
                <a:lnTo>
                  <a:pt x="287876" y="60071"/>
                </a:lnTo>
                <a:lnTo>
                  <a:pt x="259491" y="34362"/>
                </a:lnTo>
                <a:lnTo>
                  <a:pt x="223419" y="15527"/>
                </a:lnTo>
                <a:lnTo>
                  <a:pt x="179848" y="3945"/>
                </a:lnTo>
                <a:lnTo>
                  <a:pt x="128968" y="0"/>
                </a:lnTo>
                <a:close/>
              </a:path>
              <a:path w="325120" h="349250">
                <a:moveTo>
                  <a:pt x="295026" y="71297"/>
                </a:moveTo>
                <a:lnTo>
                  <a:pt x="112966" y="71297"/>
                </a:lnTo>
                <a:lnTo>
                  <a:pt x="167438" y="78300"/>
                </a:lnTo>
                <a:lnTo>
                  <a:pt x="205935" y="98580"/>
                </a:lnTo>
                <a:lnTo>
                  <a:pt x="228789" y="131048"/>
                </a:lnTo>
                <a:lnTo>
                  <a:pt x="236334" y="174612"/>
                </a:lnTo>
                <a:lnTo>
                  <a:pt x="228871" y="218176"/>
                </a:lnTo>
                <a:lnTo>
                  <a:pt x="206232" y="250644"/>
                </a:lnTo>
                <a:lnTo>
                  <a:pt x="168043" y="270924"/>
                </a:lnTo>
                <a:lnTo>
                  <a:pt x="113931" y="277926"/>
                </a:lnTo>
                <a:lnTo>
                  <a:pt x="295821" y="277926"/>
                </a:lnTo>
                <a:lnTo>
                  <a:pt x="308891" y="256954"/>
                </a:lnTo>
                <a:lnTo>
                  <a:pt x="320976" y="218646"/>
                </a:lnTo>
                <a:lnTo>
                  <a:pt x="325018" y="174612"/>
                </a:lnTo>
                <a:lnTo>
                  <a:pt x="320828" y="130577"/>
                </a:lnTo>
                <a:lnTo>
                  <a:pt x="308384" y="92270"/>
                </a:lnTo>
                <a:lnTo>
                  <a:pt x="295026" y="71297"/>
                </a:lnTo>
                <a:close/>
              </a:path>
            </a:pathLst>
          </a:custGeom>
          <a:solidFill>
            <a:srgbClr val="121F48"/>
          </a:solidFill>
        </p:spPr>
        <p:txBody>
          <a:bodyPr wrap="square" lIns="0" tIns="0" rIns="0" bIns="0" rtlCol="0"/>
          <a:lstStyle/>
          <a:p>
            <a:endParaRPr/>
          </a:p>
        </p:txBody>
      </p:sp>
      <p:sp>
        <p:nvSpPr>
          <p:cNvPr id="4" name="Content Placeholder 2">
            <a:extLst>
              <a:ext uri="{FF2B5EF4-FFF2-40B4-BE49-F238E27FC236}">
                <a16:creationId xmlns:a16="http://schemas.microsoft.com/office/drawing/2014/main" id="{7335A748-AAC0-773D-71D8-90CEB386593B}"/>
              </a:ext>
            </a:extLst>
          </p:cNvPr>
          <p:cNvSpPr>
            <a:spLocks noGrp="1"/>
          </p:cNvSpPr>
          <p:nvPr>
            <p:ph idx="10"/>
          </p:nvPr>
        </p:nvSpPr>
        <p:spPr>
          <a:xfrm>
            <a:off x="281940" y="1553666"/>
            <a:ext cx="5562600" cy="1661993"/>
          </a:xfrm>
        </p:spPr>
        <p:txBody>
          <a:bodyPr/>
          <a:lstStyle>
            <a:lvl1pPr marL="457200" indent="-457200">
              <a:buFont typeface="Arial" panose="020B0604020202020204" pitchFamily="34" charset="0"/>
              <a:buChar char="•"/>
              <a:defRPr sz="2800">
                <a:solidFill>
                  <a:schemeClr val="bg1"/>
                </a:solidFill>
                <a:latin typeface="Gotham Bold"/>
              </a:defRPr>
            </a:lvl1pPr>
            <a:lvl2pPr marL="742950" indent="-285750">
              <a:buFont typeface="Arial" panose="020B0604020202020204" pitchFamily="34" charset="0"/>
              <a:buChar char="•"/>
              <a:defRPr sz="2400">
                <a:solidFill>
                  <a:schemeClr val="bg1"/>
                </a:solidFill>
                <a:latin typeface="Gotham Bold"/>
              </a:defRPr>
            </a:lvl2pPr>
            <a:lvl3pPr marL="1257300" indent="-342900">
              <a:buFont typeface="Arial" panose="020B0604020202020204" pitchFamily="34" charset="0"/>
              <a:buChar char="•"/>
              <a:defRPr sz="2000">
                <a:solidFill>
                  <a:schemeClr val="bg1"/>
                </a:solidFill>
                <a:latin typeface="Gotham Bold"/>
              </a:defRPr>
            </a:lvl3pPr>
            <a:lvl4pPr marL="1657350" indent="-285750">
              <a:buFont typeface="Arial" panose="020B0604020202020204" pitchFamily="34" charset="0"/>
              <a:buChar char="•"/>
              <a:defRPr>
                <a:solidFill>
                  <a:schemeClr val="bg1"/>
                </a:solidFill>
                <a:latin typeface="Gotham Bold"/>
              </a:defRPr>
            </a:lvl4pPr>
            <a:lvl5pPr marL="2114550" indent="-285750">
              <a:buFont typeface="Arial" panose="020B0604020202020204" pitchFamily="34" charset="0"/>
              <a:buChar char="•"/>
              <a:defRPr>
                <a:solidFill>
                  <a:schemeClr val="bg1"/>
                </a:solidFill>
                <a:latin typeface="Gotham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E050CD2-C1D7-33B4-E465-D9E69B64B124}"/>
              </a:ext>
            </a:extLst>
          </p:cNvPr>
          <p:cNvSpPr>
            <a:spLocks noGrp="1"/>
          </p:cNvSpPr>
          <p:nvPr>
            <p:ph idx="11"/>
          </p:nvPr>
        </p:nvSpPr>
        <p:spPr>
          <a:xfrm>
            <a:off x="6447790" y="1553665"/>
            <a:ext cx="5562600" cy="1661993"/>
          </a:xfrm>
        </p:spPr>
        <p:txBody>
          <a:bodyPr/>
          <a:lstStyle>
            <a:lvl1pPr marL="457200" indent="-457200">
              <a:buFont typeface="Arial" panose="020B0604020202020204" pitchFamily="34" charset="0"/>
              <a:buChar char="•"/>
              <a:defRPr sz="2800">
                <a:solidFill>
                  <a:schemeClr val="tx1"/>
                </a:solidFill>
                <a:latin typeface="Gotham Bold"/>
              </a:defRPr>
            </a:lvl1pPr>
            <a:lvl2pPr marL="742950" indent="-285750">
              <a:buFont typeface="Arial" panose="020B0604020202020204" pitchFamily="34" charset="0"/>
              <a:buChar char="•"/>
              <a:defRPr sz="2400">
                <a:solidFill>
                  <a:schemeClr val="tx1"/>
                </a:solidFill>
                <a:latin typeface="Gotham Bold"/>
              </a:defRPr>
            </a:lvl2pPr>
            <a:lvl3pPr marL="1257300" indent="-342900">
              <a:buFont typeface="Arial" panose="020B0604020202020204" pitchFamily="34" charset="0"/>
              <a:buChar char="•"/>
              <a:defRPr sz="2000">
                <a:solidFill>
                  <a:schemeClr val="tx1"/>
                </a:solidFill>
                <a:latin typeface="Gotham Bold"/>
              </a:defRPr>
            </a:lvl3pPr>
            <a:lvl4pPr marL="1657350" indent="-285750">
              <a:buFont typeface="Arial" panose="020B0604020202020204" pitchFamily="34" charset="0"/>
              <a:buChar char="•"/>
              <a:defRPr>
                <a:solidFill>
                  <a:schemeClr val="tx1"/>
                </a:solidFill>
                <a:latin typeface="Gotham Bold"/>
              </a:defRPr>
            </a:lvl4pPr>
            <a:lvl5pPr marL="2114550" indent="-285750">
              <a:buFont typeface="Arial" panose="020B0604020202020204" pitchFamily="34" charset="0"/>
              <a:buChar char="•"/>
              <a:defRPr>
                <a:solidFill>
                  <a:schemeClr val="tx1"/>
                </a:solidFill>
                <a:latin typeface="Gotham Bol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70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587986C0-71A6-B78E-617A-86422C52EC4C}"/>
              </a:ext>
            </a:extLst>
          </p:cNvPr>
          <p:cNvGrpSpPr/>
          <p:nvPr userDrawn="1"/>
        </p:nvGrpSpPr>
        <p:grpSpPr>
          <a:xfrm>
            <a:off x="4235450" y="0"/>
            <a:ext cx="7954009" cy="6858000"/>
            <a:chOff x="4235450" y="0"/>
            <a:chExt cx="7954009" cy="6858000"/>
          </a:xfrm>
        </p:grpSpPr>
        <p:pic>
          <p:nvPicPr>
            <p:cNvPr id="7" name="object 3">
              <a:extLst>
                <a:ext uri="{FF2B5EF4-FFF2-40B4-BE49-F238E27FC236}">
                  <a16:creationId xmlns:a16="http://schemas.microsoft.com/office/drawing/2014/main" id="{9968761C-907E-DF01-0923-9CC7E90CB4A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107176" y="0"/>
              <a:ext cx="6081776" cy="6858000"/>
            </a:xfrm>
            <a:prstGeom prst="rect">
              <a:avLst/>
            </a:prstGeom>
          </p:spPr>
        </p:pic>
        <p:sp>
          <p:nvSpPr>
            <p:cNvPr id="8" name="object 4">
              <a:extLst>
                <a:ext uri="{FF2B5EF4-FFF2-40B4-BE49-F238E27FC236}">
                  <a16:creationId xmlns:a16="http://schemas.microsoft.com/office/drawing/2014/main" id="{7C5C7B88-B0E9-B630-D11A-D38A383F40BC}"/>
                </a:ext>
              </a:extLst>
            </p:cNvPr>
            <p:cNvSpPr/>
            <p:nvPr/>
          </p:nvSpPr>
          <p:spPr>
            <a:xfrm>
              <a:off x="6107176" y="0"/>
              <a:ext cx="6082030" cy="6858000"/>
            </a:xfrm>
            <a:custGeom>
              <a:avLst/>
              <a:gdLst/>
              <a:ahLst/>
              <a:cxnLst/>
              <a:rect l="l" t="t" r="r" b="b"/>
              <a:pathLst>
                <a:path w="6082030" h="6858000">
                  <a:moveTo>
                    <a:pt x="0" y="0"/>
                  </a:moveTo>
                  <a:lnTo>
                    <a:pt x="0" y="6858000"/>
                  </a:lnTo>
                  <a:lnTo>
                    <a:pt x="6081776" y="6858000"/>
                  </a:lnTo>
                  <a:lnTo>
                    <a:pt x="6081776" y="0"/>
                  </a:lnTo>
                  <a:lnTo>
                    <a:pt x="0" y="0"/>
                  </a:lnTo>
                  <a:close/>
                </a:path>
              </a:pathLst>
            </a:custGeom>
            <a:solidFill>
              <a:srgbClr val="021F48">
                <a:alpha val="79998"/>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FD209BC9-65EC-1CE2-109E-81DE49914091}"/>
                </a:ext>
              </a:extLst>
            </p:cNvPr>
            <p:cNvSpPr/>
            <p:nvPr/>
          </p:nvSpPr>
          <p:spPr>
            <a:xfrm>
              <a:off x="4235450" y="2459735"/>
              <a:ext cx="3742690" cy="4398645"/>
            </a:xfrm>
            <a:custGeom>
              <a:avLst/>
              <a:gdLst/>
              <a:ahLst/>
              <a:cxnLst/>
              <a:rect l="l" t="t" r="r" b="b"/>
              <a:pathLst>
                <a:path w="3742690" h="4398645">
                  <a:moveTo>
                    <a:pt x="1870938" y="1499616"/>
                  </a:moveTo>
                  <a:lnTo>
                    <a:pt x="0" y="1499616"/>
                  </a:lnTo>
                  <a:lnTo>
                    <a:pt x="0" y="4398264"/>
                  </a:lnTo>
                  <a:lnTo>
                    <a:pt x="1870938" y="4398264"/>
                  </a:lnTo>
                  <a:lnTo>
                    <a:pt x="1870938" y="1499616"/>
                  </a:lnTo>
                  <a:close/>
                </a:path>
                <a:path w="3742690" h="4398645">
                  <a:moveTo>
                    <a:pt x="3742690" y="0"/>
                  </a:moveTo>
                  <a:lnTo>
                    <a:pt x="1871726" y="0"/>
                  </a:lnTo>
                  <a:lnTo>
                    <a:pt x="1871726" y="4398264"/>
                  </a:lnTo>
                  <a:lnTo>
                    <a:pt x="3742690" y="4398264"/>
                  </a:lnTo>
                  <a:lnTo>
                    <a:pt x="3742690" y="0"/>
                  </a:lnTo>
                  <a:close/>
                </a:path>
              </a:pathLst>
            </a:custGeom>
            <a:solidFill>
              <a:srgbClr val="F3F4F4"/>
            </a:solidFill>
          </p:spPr>
          <p:txBody>
            <a:bodyPr wrap="square" lIns="0" tIns="0" rIns="0" bIns="0" rtlCol="0"/>
            <a:lstStyle/>
            <a:p>
              <a:endParaRPr/>
            </a:p>
          </p:txBody>
        </p:sp>
      </p:grpSp>
      <p:sp>
        <p:nvSpPr>
          <p:cNvPr id="10" name="object 6">
            <a:extLst>
              <a:ext uri="{FF2B5EF4-FFF2-40B4-BE49-F238E27FC236}">
                <a16:creationId xmlns:a16="http://schemas.microsoft.com/office/drawing/2014/main" id="{C7970949-8DDA-53D0-0617-DE567B37B449}"/>
              </a:ext>
            </a:extLst>
          </p:cNvPr>
          <p:cNvSpPr txBox="1"/>
          <p:nvPr userDrawn="1"/>
        </p:nvSpPr>
        <p:spPr>
          <a:xfrm>
            <a:off x="10773360" y="787474"/>
            <a:ext cx="998219" cy="78740"/>
          </a:xfrm>
          <a:prstGeom prst="rect">
            <a:avLst/>
          </a:prstGeom>
        </p:spPr>
        <p:txBody>
          <a:bodyPr vert="horz" wrap="square" lIns="0" tIns="12065" rIns="0" bIns="0" rtlCol="0">
            <a:spAutoFit/>
          </a:bodyPr>
          <a:lstStyle/>
          <a:p>
            <a:pPr marL="12700">
              <a:lnSpc>
                <a:spcPct val="100000"/>
              </a:lnSpc>
              <a:spcBef>
                <a:spcPts val="95"/>
              </a:spcBef>
            </a:pPr>
            <a:r>
              <a:rPr sz="350" spc="-10">
                <a:solidFill>
                  <a:srgbClr val="FFFFFF"/>
                </a:solidFill>
                <a:latin typeface="Gotham Bold"/>
                <a:cs typeface="Gotham Bold"/>
              </a:rPr>
              <a:t>EMPLOYEE</a:t>
            </a:r>
            <a:r>
              <a:rPr sz="350" spc="5">
                <a:solidFill>
                  <a:srgbClr val="FFFFFF"/>
                </a:solidFill>
                <a:latin typeface="Gotham Bold"/>
                <a:cs typeface="Gotham Bold"/>
              </a:rPr>
              <a:t> </a:t>
            </a:r>
            <a:r>
              <a:rPr sz="350" spc="-10">
                <a:solidFill>
                  <a:srgbClr val="FFFFFF"/>
                </a:solidFill>
                <a:latin typeface="Gotham Bold"/>
                <a:cs typeface="Gotham Bold"/>
              </a:rPr>
              <a:t>OWNED.</a:t>
            </a:r>
            <a:r>
              <a:rPr sz="350" spc="5">
                <a:solidFill>
                  <a:srgbClr val="FFFFFF"/>
                </a:solidFill>
                <a:latin typeface="Gotham Bold"/>
                <a:cs typeface="Gotham Bold"/>
              </a:rPr>
              <a:t> </a:t>
            </a:r>
            <a:r>
              <a:rPr sz="350">
                <a:solidFill>
                  <a:srgbClr val="FFFFFF"/>
                </a:solidFill>
                <a:latin typeface="Gotham Bold"/>
                <a:cs typeface="Gotham Bold"/>
              </a:rPr>
              <a:t>BUILDING</a:t>
            </a:r>
            <a:r>
              <a:rPr sz="350" spc="10">
                <a:solidFill>
                  <a:srgbClr val="FFFFFF"/>
                </a:solidFill>
                <a:latin typeface="Gotham Bold"/>
                <a:cs typeface="Gotham Bold"/>
              </a:rPr>
              <a:t> </a:t>
            </a:r>
            <a:r>
              <a:rPr sz="350" spc="-10">
                <a:solidFill>
                  <a:srgbClr val="FFFFFF"/>
                </a:solidFill>
                <a:latin typeface="Gotham Bold"/>
                <a:cs typeface="Gotham Bold"/>
              </a:rPr>
              <a:t>PARTNERS.</a:t>
            </a:r>
            <a:endParaRPr sz="350">
              <a:latin typeface="Gotham Bold"/>
              <a:cs typeface="Gotham Bold"/>
            </a:endParaRPr>
          </a:p>
        </p:txBody>
      </p:sp>
      <p:grpSp>
        <p:nvGrpSpPr>
          <p:cNvPr id="11" name="object 7">
            <a:extLst>
              <a:ext uri="{FF2B5EF4-FFF2-40B4-BE49-F238E27FC236}">
                <a16:creationId xmlns:a16="http://schemas.microsoft.com/office/drawing/2014/main" id="{B6AED046-B41C-D58B-710D-7D0A422F2065}"/>
              </a:ext>
            </a:extLst>
          </p:cNvPr>
          <p:cNvGrpSpPr/>
          <p:nvPr userDrawn="1"/>
        </p:nvGrpSpPr>
        <p:grpSpPr>
          <a:xfrm>
            <a:off x="228600" y="4034"/>
            <a:ext cx="11732260" cy="6854190"/>
            <a:chOff x="228600" y="4034"/>
            <a:chExt cx="11732260" cy="6854190"/>
          </a:xfrm>
        </p:grpSpPr>
        <p:sp>
          <p:nvSpPr>
            <p:cNvPr id="12" name="object 8">
              <a:extLst>
                <a:ext uri="{FF2B5EF4-FFF2-40B4-BE49-F238E27FC236}">
                  <a16:creationId xmlns:a16="http://schemas.microsoft.com/office/drawing/2014/main" id="{8ED4C0DC-404E-121E-3BF4-3CDE77A0749F}"/>
                </a:ext>
              </a:extLst>
            </p:cNvPr>
            <p:cNvSpPr/>
            <p:nvPr/>
          </p:nvSpPr>
          <p:spPr>
            <a:xfrm>
              <a:off x="10787469" y="373557"/>
              <a:ext cx="971550" cy="394335"/>
            </a:xfrm>
            <a:custGeom>
              <a:avLst/>
              <a:gdLst/>
              <a:ahLst/>
              <a:cxnLst/>
              <a:rect l="l" t="t" r="r" b="b"/>
              <a:pathLst>
                <a:path w="971550" h="394334">
                  <a:moveTo>
                    <a:pt x="272453" y="301485"/>
                  </a:moveTo>
                  <a:lnTo>
                    <a:pt x="258203" y="260680"/>
                  </a:lnTo>
                  <a:lnTo>
                    <a:pt x="211251" y="231343"/>
                  </a:lnTo>
                  <a:lnTo>
                    <a:pt x="231000" y="221818"/>
                  </a:lnTo>
                  <a:lnTo>
                    <a:pt x="242074" y="211797"/>
                  </a:lnTo>
                  <a:lnTo>
                    <a:pt x="245846" y="208394"/>
                  </a:lnTo>
                  <a:lnTo>
                    <a:pt x="255181" y="191782"/>
                  </a:lnTo>
                  <a:lnTo>
                    <a:pt x="258432" y="172694"/>
                  </a:lnTo>
                  <a:lnTo>
                    <a:pt x="251167" y="144640"/>
                  </a:lnTo>
                  <a:lnTo>
                    <a:pt x="248983" y="136194"/>
                  </a:lnTo>
                  <a:lnTo>
                    <a:pt x="221716" y="108927"/>
                  </a:lnTo>
                  <a:lnTo>
                    <a:pt x="187871" y="95643"/>
                  </a:lnTo>
                  <a:lnTo>
                    <a:pt x="187871" y="296379"/>
                  </a:lnTo>
                  <a:lnTo>
                    <a:pt x="184226" y="312026"/>
                  </a:lnTo>
                  <a:lnTo>
                    <a:pt x="173685" y="323634"/>
                  </a:lnTo>
                  <a:lnTo>
                    <a:pt x="156857" y="330873"/>
                  </a:lnTo>
                  <a:lnTo>
                    <a:pt x="134315" y="333362"/>
                  </a:lnTo>
                  <a:lnTo>
                    <a:pt x="78206" y="333362"/>
                  </a:lnTo>
                  <a:lnTo>
                    <a:pt x="78206" y="260680"/>
                  </a:lnTo>
                  <a:lnTo>
                    <a:pt x="138569" y="260680"/>
                  </a:lnTo>
                  <a:lnTo>
                    <a:pt x="159181" y="263093"/>
                  </a:lnTo>
                  <a:lnTo>
                    <a:pt x="174701" y="270078"/>
                  </a:lnTo>
                  <a:lnTo>
                    <a:pt x="184467" y="281292"/>
                  </a:lnTo>
                  <a:lnTo>
                    <a:pt x="187871" y="296379"/>
                  </a:lnTo>
                  <a:lnTo>
                    <a:pt x="187871" y="95643"/>
                  </a:lnTo>
                  <a:lnTo>
                    <a:pt x="178282" y="91871"/>
                  </a:lnTo>
                  <a:lnTo>
                    <a:pt x="175971" y="91643"/>
                  </a:lnTo>
                  <a:lnTo>
                    <a:pt x="175971" y="179070"/>
                  </a:lnTo>
                  <a:lnTo>
                    <a:pt x="172948" y="192074"/>
                  </a:lnTo>
                  <a:lnTo>
                    <a:pt x="164185" y="202133"/>
                  </a:lnTo>
                  <a:lnTo>
                    <a:pt x="150152" y="208838"/>
                  </a:lnTo>
                  <a:lnTo>
                    <a:pt x="131343" y="211797"/>
                  </a:lnTo>
                  <a:lnTo>
                    <a:pt x="78206" y="211797"/>
                  </a:lnTo>
                  <a:lnTo>
                    <a:pt x="78206" y="144640"/>
                  </a:lnTo>
                  <a:lnTo>
                    <a:pt x="124968" y="144640"/>
                  </a:lnTo>
                  <a:lnTo>
                    <a:pt x="146392" y="146977"/>
                  </a:lnTo>
                  <a:lnTo>
                    <a:pt x="162420" y="153720"/>
                  </a:lnTo>
                  <a:lnTo>
                    <a:pt x="172491" y="164541"/>
                  </a:lnTo>
                  <a:lnTo>
                    <a:pt x="175971" y="179070"/>
                  </a:lnTo>
                  <a:lnTo>
                    <a:pt x="175971" y="91643"/>
                  </a:lnTo>
                  <a:lnTo>
                    <a:pt x="120281" y="85979"/>
                  </a:lnTo>
                  <a:lnTo>
                    <a:pt x="0" y="85979"/>
                  </a:lnTo>
                  <a:lnTo>
                    <a:pt x="0" y="392023"/>
                  </a:lnTo>
                  <a:lnTo>
                    <a:pt x="130911" y="392023"/>
                  </a:lnTo>
                  <a:lnTo>
                    <a:pt x="190334" y="385826"/>
                  </a:lnTo>
                  <a:lnTo>
                    <a:pt x="234835" y="367957"/>
                  </a:lnTo>
                  <a:lnTo>
                    <a:pt x="262775" y="339483"/>
                  </a:lnTo>
                  <a:lnTo>
                    <a:pt x="264337" y="333362"/>
                  </a:lnTo>
                  <a:lnTo>
                    <a:pt x="272453" y="301485"/>
                  </a:lnTo>
                  <a:close/>
                </a:path>
                <a:path w="971550" h="394334">
                  <a:moveTo>
                    <a:pt x="646341" y="0"/>
                  </a:moveTo>
                  <a:lnTo>
                    <a:pt x="634174" y="0"/>
                  </a:lnTo>
                  <a:lnTo>
                    <a:pt x="469061" y="137172"/>
                  </a:lnTo>
                  <a:lnTo>
                    <a:pt x="468972" y="221119"/>
                  </a:lnTo>
                  <a:lnTo>
                    <a:pt x="303784" y="83870"/>
                  </a:lnTo>
                  <a:lnTo>
                    <a:pt x="291604" y="83870"/>
                  </a:lnTo>
                  <a:lnTo>
                    <a:pt x="291604" y="394182"/>
                  </a:lnTo>
                  <a:lnTo>
                    <a:pt x="373075" y="394182"/>
                  </a:lnTo>
                  <a:lnTo>
                    <a:pt x="372656" y="231482"/>
                  </a:lnTo>
                  <a:lnTo>
                    <a:pt x="468985" y="310997"/>
                  </a:lnTo>
                  <a:lnTo>
                    <a:pt x="468985" y="227126"/>
                  </a:lnTo>
                  <a:lnTo>
                    <a:pt x="565289" y="147612"/>
                  </a:lnTo>
                  <a:lnTo>
                    <a:pt x="564883" y="394182"/>
                  </a:lnTo>
                  <a:lnTo>
                    <a:pt x="646341" y="394182"/>
                  </a:lnTo>
                  <a:lnTo>
                    <a:pt x="646341" y="0"/>
                  </a:lnTo>
                  <a:close/>
                </a:path>
                <a:path w="971550" h="394334">
                  <a:moveTo>
                    <a:pt x="970953" y="240347"/>
                  </a:moveTo>
                  <a:lnTo>
                    <a:pt x="966000" y="196189"/>
                  </a:lnTo>
                  <a:lnTo>
                    <a:pt x="951331" y="158877"/>
                  </a:lnTo>
                  <a:lnTo>
                    <a:pt x="944651" y="150596"/>
                  </a:lnTo>
                  <a:lnTo>
                    <a:pt x="927201" y="128943"/>
                  </a:lnTo>
                  <a:lnTo>
                    <a:pt x="893914" y="106946"/>
                  </a:lnTo>
                  <a:lnTo>
                    <a:pt x="893914" y="240347"/>
                  </a:lnTo>
                  <a:lnTo>
                    <a:pt x="887437" y="278180"/>
                  </a:lnTo>
                  <a:lnTo>
                    <a:pt x="867765" y="306387"/>
                  </a:lnTo>
                  <a:lnTo>
                    <a:pt x="834605" y="324002"/>
                  </a:lnTo>
                  <a:lnTo>
                    <a:pt x="787590" y="330085"/>
                  </a:lnTo>
                  <a:lnTo>
                    <a:pt x="769937" y="330085"/>
                  </a:lnTo>
                  <a:lnTo>
                    <a:pt x="769937" y="150596"/>
                  </a:lnTo>
                  <a:lnTo>
                    <a:pt x="786739" y="150596"/>
                  </a:lnTo>
                  <a:lnTo>
                    <a:pt x="834059" y="156679"/>
                  </a:lnTo>
                  <a:lnTo>
                    <a:pt x="867511" y="174294"/>
                  </a:lnTo>
                  <a:lnTo>
                    <a:pt x="887361" y="202501"/>
                  </a:lnTo>
                  <a:lnTo>
                    <a:pt x="893914" y="240347"/>
                  </a:lnTo>
                  <a:lnTo>
                    <a:pt x="893914" y="106946"/>
                  </a:lnTo>
                  <a:lnTo>
                    <a:pt x="851598" y="93306"/>
                  </a:lnTo>
                  <a:lnTo>
                    <a:pt x="800646" y="88658"/>
                  </a:lnTo>
                  <a:lnTo>
                    <a:pt x="688619" y="88658"/>
                  </a:lnTo>
                  <a:lnTo>
                    <a:pt x="688619" y="392023"/>
                  </a:lnTo>
                  <a:lnTo>
                    <a:pt x="801497" y="392023"/>
                  </a:lnTo>
                  <a:lnTo>
                    <a:pt x="852932" y="387362"/>
                  </a:lnTo>
                  <a:lnTo>
                    <a:pt x="895197" y="373761"/>
                  </a:lnTo>
                  <a:lnTo>
                    <a:pt x="928217" y="351726"/>
                  </a:lnTo>
                  <a:lnTo>
                    <a:pt x="951903" y="321792"/>
                  </a:lnTo>
                  <a:lnTo>
                    <a:pt x="966177" y="284492"/>
                  </a:lnTo>
                  <a:lnTo>
                    <a:pt x="970953" y="240347"/>
                  </a:lnTo>
                  <a:close/>
                </a:path>
              </a:pathLst>
            </a:custGeom>
            <a:solidFill>
              <a:srgbClr val="FFFFFF"/>
            </a:solidFill>
          </p:spPr>
          <p:txBody>
            <a:bodyPr wrap="square" lIns="0" tIns="0" rIns="0" bIns="0" rtlCol="0"/>
            <a:lstStyle/>
            <a:p>
              <a:endParaRPr/>
            </a:p>
          </p:txBody>
        </p:sp>
        <p:sp>
          <p:nvSpPr>
            <p:cNvPr id="13" name="object 9">
              <a:extLst>
                <a:ext uri="{FF2B5EF4-FFF2-40B4-BE49-F238E27FC236}">
                  <a16:creationId xmlns:a16="http://schemas.microsoft.com/office/drawing/2014/main" id="{7DD70D10-2F9F-AE51-FADF-CD70BFBE7391}"/>
                </a:ext>
              </a:extLst>
            </p:cNvPr>
            <p:cNvSpPr/>
            <p:nvPr/>
          </p:nvSpPr>
          <p:spPr>
            <a:xfrm>
              <a:off x="6107163" y="4034"/>
              <a:ext cx="3107055" cy="6854190"/>
            </a:xfrm>
            <a:custGeom>
              <a:avLst/>
              <a:gdLst/>
              <a:ahLst/>
              <a:cxnLst/>
              <a:rect l="l" t="t" r="r" b="b"/>
              <a:pathLst>
                <a:path w="3107054" h="6854190">
                  <a:moveTo>
                    <a:pt x="3106877" y="0"/>
                  </a:moveTo>
                  <a:lnTo>
                    <a:pt x="2893618" y="0"/>
                  </a:lnTo>
                  <a:lnTo>
                    <a:pt x="1625" y="2402687"/>
                  </a:lnTo>
                  <a:lnTo>
                    <a:pt x="0" y="3978440"/>
                  </a:lnTo>
                  <a:lnTo>
                    <a:pt x="1687156" y="2585631"/>
                  </a:lnTo>
                  <a:lnTo>
                    <a:pt x="1679956" y="6853961"/>
                  </a:lnTo>
                  <a:lnTo>
                    <a:pt x="3106877" y="6853961"/>
                  </a:lnTo>
                  <a:lnTo>
                    <a:pt x="3106877" y="0"/>
                  </a:lnTo>
                  <a:close/>
                </a:path>
              </a:pathLst>
            </a:custGeom>
            <a:solidFill>
              <a:srgbClr val="22468C"/>
            </a:solidFill>
          </p:spPr>
          <p:txBody>
            <a:bodyPr wrap="square" lIns="0" tIns="0" rIns="0" bIns="0" rtlCol="0"/>
            <a:lstStyle/>
            <a:p>
              <a:endParaRPr/>
            </a:p>
          </p:txBody>
        </p:sp>
        <p:sp>
          <p:nvSpPr>
            <p:cNvPr id="14" name="object 10">
              <a:extLst>
                <a:ext uri="{FF2B5EF4-FFF2-40B4-BE49-F238E27FC236}">
                  <a16:creationId xmlns:a16="http://schemas.microsoft.com/office/drawing/2014/main" id="{C48ED679-A330-8712-1716-3DB9B356E444}"/>
                </a:ext>
              </a:extLst>
            </p:cNvPr>
            <p:cNvSpPr/>
            <p:nvPr/>
          </p:nvSpPr>
          <p:spPr>
            <a:xfrm>
              <a:off x="3000317" y="1473121"/>
              <a:ext cx="3107055" cy="5385435"/>
            </a:xfrm>
            <a:custGeom>
              <a:avLst/>
              <a:gdLst/>
              <a:ahLst/>
              <a:cxnLst/>
              <a:rect l="l" t="t" r="r" b="b"/>
              <a:pathLst>
                <a:path w="3107054" h="5385434">
                  <a:moveTo>
                    <a:pt x="213245" y="0"/>
                  </a:moveTo>
                  <a:lnTo>
                    <a:pt x="0" y="0"/>
                  </a:lnTo>
                  <a:lnTo>
                    <a:pt x="0" y="5384876"/>
                  </a:lnTo>
                  <a:lnTo>
                    <a:pt x="1426857" y="5384876"/>
                  </a:lnTo>
                  <a:lnTo>
                    <a:pt x="1419758" y="2585643"/>
                  </a:lnTo>
                  <a:lnTo>
                    <a:pt x="3106839" y="3978402"/>
                  </a:lnTo>
                  <a:lnTo>
                    <a:pt x="3106940" y="2404071"/>
                  </a:lnTo>
                  <a:lnTo>
                    <a:pt x="213245" y="0"/>
                  </a:lnTo>
                  <a:close/>
                </a:path>
              </a:pathLst>
            </a:custGeom>
            <a:solidFill>
              <a:srgbClr val="121F48"/>
            </a:solidFill>
          </p:spPr>
          <p:txBody>
            <a:bodyPr wrap="square" lIns="0" tIns="0" rIns="0" bIns="0" rtlCol="0"/>
            <a:lstStyle/>
            <a:p>
              <a:endParaRPr/>
            </a:p>
          </p:txBody>
        </p:sp>
        <p:sp>
          <p:nvSpPr>
            <p:cNvPr id="15" name="object 11">
              <a:extLst>
                <a:ext uri="{FF2B5EF4-FFF2-40B4-BE49-F238E27FC236}">
                  <a16:creationId xmlns:a16="http://schemas.microsoft.com/office/drawing/2014/main" id="{53E5A613-1783-472A-54B5-FF36FD7E6C33}"/>
                </a:ext>
              </a:extLst>
            </p:cNvPr>
            <p:cNvSpPr/>
            <p:nvPr/>
          </p:nvSpPr>
          <p:spPr>
            <a:xfrm>
              <a:off x="228600" y="6452488"/>
              <a:ext cx="11732260" cy="0"/>
            </a:xfrm>
            <a:custGeom>
              <a:avLst/>
              <a:gdLst/>
              <a:ahLst/>
              <a:cxnLst/>
              <a:rect l="l" t="t" r="r" b="b"/>
              <a:pathLst>
                <a:path w="11732260">
                  <a:moveTo>
                    <a:pt x="0" y="0"/>
                  </a:moveTo>
                  <a:lnTo>
                    <a:pt x="11731752" y="0"/>
                  </a:lnTo>
                </a:path>
              </a:pathLst>
            </a:custGeom>
            <a:ln w="12700">
              <a:solidFill>
                <a:srgbClr val="C7C8CA"/>
              </a:solidFill>
            </a:ln>
          </p:spPr>
          <p:txBody>
            <a:bodyPr wrap="square" lIns="0" tIns="0" rIns="0" bIns="0" rtlCol="0"/>
            <a:lstStyle/>
            <a:p>
              <a:endParaRPr/>
            </a:p>
          </p:txBody>
        </p:sp>
      </p:grpSp>
      <p:sp>
        <p:nvSpPr>
          <p:cNvPr id="16" name="object 12">
            <a:extLst>
              <a:ext uri="{FF2B5EF4-FFF2-40B4-BE49-F238E27FC236}">
                <a16:creationId xmlns:a16="http://schemas.microsoft.com/office/drawing/2014/main" id="{EB04F3ED-4069-CFF4-F57A-D1BEBAF3407F}"/>
              </a:ext>
            </a:extLst>
          </p:cNvPr>
          <p:cNvSpPr txBox="1">
            <a:spLocks noGrp="1"/>
          </p:cNvSpPr>
          <p:nvPr>
            <p:ph type="title"/>
          </p:nvPr>
        </p:nvSpPr>
        <p:spPr>
          <a:xfrm>
            <a:off x="215900" y="356104"/>
            <a:ext cx="9414256" cy="382156"/>
          </a:xfrm>
          <a:prstGeom prst="rect">
            <a:avLst/>
          </a:prstGeom>
        </p:spPr>
        <p:txBody>
          <a:bodyPr vert="horz" wrap="square" lIns="0" tIns="12700" rIns="0" bIns="0" rtlCol="0">
            <a:spAutoFit/>
          </a:bodyPr>
          <a:lstStyle/>
          <a:p>
            <a:pPr marL="12700">
              <a:lnSpc>
                <a:spcPct val="100000"/>
              </a:lnSpc>
              <a:spcBef>
                <a:spcPts val="100"/>
              </a:spcBef>
            </a:pPr>
            <a:endParaRPr sz="2400"/>
          </a:p>
        </p:txBody>
      </p:sp>
      <p:sp>
        <p:nvSpPr>
          <p:cNvPr id="19" name="Content Placeholder 2">
            <a:extLst>
              <a:ext uri="{FF2B5EF4-FFF2-40B4-BE49-F238E27FC236}">
                <a16:creationId xmlns:a16="http://schemas.microsoft.com/office/drawing/2014/main" id="{ECDD4D36-E7D4-3AB0-2AF3-61E8B533FCEB}"/>
              </a:ext>
            </a:extLst>
          </p:cNvPr>
          <p:cNvSpPr>
            <a:spLocks noGrp="1"/>
          </p:cNvSpPr>
          <p:nvPr>
            <p:ph sz="half" idx="1"/>
          </p:nvPr>
        </p:nvSpPr>
        <p:spPr>
          <a:xfrm>
            <a:off x="131725" y="1600989"/>
            <a:ext cx="2916275" cy="2708434"/>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en-US"/>
              <a:t>Click to edit Master text styles</a:t>
            </a:r>
          </a:p>
          <a:p>
            <a:pPr lvl="0"/>
            <a:endParaRPr lang="en-US"/>
          </a:p>
          <a:p>
            <a:pPr lvl="0"/>
            <a:r>
              <a:rPr lang="en-US"/>
              <a:t>Second level</a:t>
            </a:r>
          </a:p>
          <a:p>
            <a:pPr lvl="0"/>
            <a:endParaRPr lang="en-US"/>
          </a:p>
          <a:p>
            <a:pPr lvl="0"/>
            <a:r>
              <a:rPr lang="en-US"/>
              <a:t>Third level</a:t>
            </a:r>
          </a:p>
          <a:p>
            <a:pPr lvl="0"/>
            <a:endParaRPr lang="en-US"/>
          </a:p>
          <a:p>
            <a:pPr lvl="0"/>
            <a:r>
              <a:rPr lang="en-US"/>
              <a:t>Fourth level</a:t>
            </a:r>
          </a:p>
          <a:p>
            <a:pPr lvl="0"/>
            <a:endParaRPr lang="en-US"/>
          </a:p>
          <a:p>
            <a:pPr lvl="0"/>
            <a:r>
              <a:rPr lang="en-US"/>
              <a:t>Fifth level</a:t>
            </a:r>
          </a:p>
          <a:p>
            <a:pPr lvl="0"/>
            <a:endParaRPr lang="en-US"/>
          </a:p>
          <a:p>
            <a:pPr lvl="0"/>
            <a:endParaRPr lang="en-US"/>
          </a:p>
        </p:txBody>
      </p:sp>
      <p:sp>
        <p:nvSpPr>
          <p:cNvPr id="20" name="Content Placeholder 2">
            <a:extLst>
              <a:ext uri="{FF2B5EF4-FFF2-40B4-BE49-F238E27FC236}">
                <a16:creationId xmlns:a16="http://schemas.microsoft.com/office/drawing/2014/main" id="{510E47CF-9386-147D-93AD-DADD82AEF482}"/>
              </a:ext>
            </a:extLst>
          </p:cNvPr>
          <p:cNvSpPr>
            <a:spLocks noGrp="1"/>
          </p:cNvSpPr>
          <p:nvPr>
            <p:ph sz="half" idx="10"/>
          </p:nvPr>
        </p:nvSpPr>
        <p:spPr>
          <a:xfrm>
            <a:off x="9275725" y="1747678"/>
            <a:ext cx="2916275" cy="2708434"/>
          </a:xfrm>
        </p:spPr>
        <p:txBody>
          <a:bodyPr/>
          <a:lstStyle>
            <a:lvl1pPr>
              <a:defRPr sz="16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stStyle>
          <a:p>
            <a:pPr lvl="0"/>
            <a:r>
              <a:rPr lang="en-US"/>
              <a:t>Click to edit Master text styles</a:t>
            </a:r>
          </a:p>
          <a:p>
            <a:pPr lvl="0"/>
            <a:endParaRPr lang="en-US"/>
          </a:p>
          <a:p>
            <a:pPr lvl="0"/>
            <a:r>
              <a:rPr lang="en-US"/>
              <a:t>Second level</a:t>
            </a:r>
          </a:p>
          <a:p>
            <a:pPr lvl="0"/>
            <a:endParaRPr lang="en-US"/>
          </a:p>
          <a:p>
            <a:pPr lvl="0"/>
            <a:r>
              <a:rPr lang="en-US"/>
              <a:t>Third level</a:t>
            </a:r>
          </a:p>
          <a:p>
            <a:pPr lvl="0"/>
            <a:endParaRPr lang="en-US"/>
          </a:p>
          <a:p>
            <a:pPr lvl="0"/>
            <a:r>
              <a:rPr lang="en-US"/>
              <a:t>Fourth level</a:t>
            </a:r>
          </a:p>
          <a:p>
            <a:pPr lvl="0"/>
            <a:endParaRPr lang="en-US"/>
          </a:p>
          <a:p>
            <a:pPr lvl="0"/>
            <a:r>
              <a:rPr lang="en-US"/>
              <a:t>Fifth level</a:t>
            </a:r>
          </a:p>
          <a:p>
            <a:pPr lvl="0"/>
            <a:endParaRPr lang="en-US"/>
          </a:p>
          <a:p>
            <a:pPr lvl="0"/>
            <a:endParaRPr lang="en-US"/>
          </a:p>
        </p:txBody>
      </p:sp>
      <p:sp>
        <p:nvSpPr>
          <p:cNvPr id="21" name="Holder 7">
            <a:extLst>
              <a:ext uri="{FF2B5EF4-FFF2-40B4-BE49-F238E27FC236}">
                <a16:creationId xmlns:a16="http://schemas.microsoft.com/office/drawing/2014/main" id="{60C80108-3F6F-C752-28CF-A0B79DB61FEA}"/>
              </a:ext>
            </a:extLst>
          </p:cNvPr>
          <p:cNvSpPr>
            <a:spLocks noGrp="1"/>
          </p:cNvSpPr>
          <p:nvPr>
            <p:ph type="sldNum" sz="quarter" idx="7"/>
          </p:nvPr>
        </p:nvSpPr>
        <p:spPr>
          <a:xfrm>
            <a:off x="9175516" y="6550641"/>
            <a:ext cx="2804160" cy="184666"/>
          </a:xfrm>
        </p:spPr>
        <p:txBody>
          <a:bodyPr lIns="0" tIns="0" rIns="0" bIns="0"/>
          <a:lstStyle>
            <a:lvl1pPr algn="r">
              <a:defRPr sz="1200">
                <a:solidFill>
                  <a:schemeClr val="tx1">
                    <a:tint val="75000"/>
                  </a:schemeClr>
                </a:solidFill>
                <a:latin typeface="Gotham Bold"/>
              </a:defRPr>
            </a:lvl1p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5900" y="356104"/>
            <a:ext cx="9414256" cy="951991"/>
          </a:xfrm>
          <a:prstGeom prst="rect">
            <a:avLst/>
          </a:prstGeom>
        </p:spPr>
        <p:txBody>
          <a:bodyPr wrap="square" lIns="0" tIns="0" rIns="0" bIns="0">
            <a:spAutoFit/>
          </a:bodyPr>
          <a:lstStyle>
            <a:lvl1pPr>
              <a:defRPr sz="2800" b="0" i="0">
                <a:solidFill>
                  <a:schemeClr val="tx1"/>
                </a:solidFill>
                <a:latin typeface="Gotham Bold"/>
                <a:cs typeface="Gotham Bold"/>
              </a:defRPr>
            </a:lvl1pPr>
          </a:lstStyle>
          <a:p>
            <a:endParaRPr/>
          </a:p>
        </p:txBody>
      </p:sp>
      <p:sp>
        <p:nvSpPr>
          <p:cNvPr id="3" name="Holder 3"/>
          <p:cNvSpPr>
            <a:spLocks noGrp="1"/>
          </p:cNvSpPr>
          <p:nvPr>
            <p:ph type="body" idx="1"/>
          </p:nvPr>
        </p:nvSpPr>
        <p:spPr>
          <a:xfrm>
            <a:off x="474218" y="3406137"/>
            <a:ext cx="9488805" cy="2910840"/>
          </a:xfrm>
          <a:prstGeom prst="rect">
            <a:avLst/>
          </a:prstGeom>
        </p:spPr>
        <p:txBody>
          <a:bodyPr wrap="square" lIns="0" tIns="0" rIns="0" bIns="0">
            <a:spAutoFit/>
          </a:bodyPr>
          <a:lstStyle>
            <a:lvl1pPr>
              <a:defRPr sz="1400" b="0" i="0">
                <a:solidFill>
                  <a:schemeClr val="bg1"/>
                </a:solidFill>
                <a:latin typeface="Gotham Bold"/>
                <a:cs typeface="Gotham Bold"/>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78" r:id="rId2"/>
    <p:sldLayoutId id="2147483662" r:id="rId3"/>
    <p:sldLayoutId id="2147483698" r:id="rId4"/>
    <p:sldLayoutId id="2147483663" r:id="rId5"/>
    <p:sldLayoutId id="2147483711" r:id="rId6"/>
    <p:sldLayoutId id="2147483679" r:id="rId7"/>
    <p:sldLayoutId id="2147483680" r:id="rId8"/>
    <p:sldLayoutId id="2147483664" r:id="rId9"/>
    <p:sldLayoutId id="2147483665" r:id="rId10"/>
    <p:sldLayoutId id="2147483682" r:id="rId11"/>
    <p:sldLayoutId id="2147483696" r:id="rId12"/>
    <p:sldLayoutId id="2147483712" r:id="rId13"/>
    <p:sldLayoutId id="2147483697" r:id="rId14"/>
    <p:sldLayoutId id="2147483681" r:id="rId15"/>
    <p:sldLayoutId id="2147483713" r:id="rId16"/>
    <p:sldLayoutId id="2147483714" r:id="rId17"/>
    <p:sldLayoutId id="2147483715" r:id="rId1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2A374-B0D7-1DF9-7897-76CF30D02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004B17-04C5-2D5F-06A5-06F7E53596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EE404-6E1E-EC4F-757B-F40D98DE3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DD7817-A120-4355-B797-0784928F1DE8}" type="datetimeFigureOut">
              <a:rPr lang="en-US" smtClean="0"/>
              <a:t>11/8/2024</a:t>
            </a:fld>
            <a:endParaRPr lang="en-US"/>
          </a:p>
        </p:txBody>
      </p:sp>
      <p:sp>
        <p:nvSpPr>
          <p:cNvPr id="5" name="Footer Placeholder 4">
            <a:extLst>
              <a:ext uri="{FF2B5EF4-FFF2-40B4-BE49-F238E27FC236}">
                <a16:creationId xmlns:a16="http://schemas.microsoft.com/office/drawing/2014/main" id="{C332707A-4E87-4579-0C6B-AA8A4EE4EF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2502C2-C93C-5302-5F1E-F99224BEF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C48E95-7285-49BC-AA97-FDBE663BADBA}" type="slidenum">
              <a:rPr lang="en-US" smtClean="0"/>
              <a:t>‹#›</a:t>
            </a:fld>
            <a:endParaRPr lang="en-US"/>
          </a:p>
        </p:txBody>
      </p:sp>
    </p:spTree>
    <p:extLst>
      <p:ext uri="{BB962C8B-B14F-4D97-AF65-F5344CB8AC3E}">
        <p14:creationId xmlns:p14="http://schemas.microsoft.com/office/powerpoint/2010/main" val="417079992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1A5A6-95CC-8AAF-FC6D-A8B77093C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429780-715E-87FA-4E97-2090F86A7F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93A50-FB64-2867-1F4C-889A94B90F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E8ED18-595F-493D-BE42-E5DE731A2CDB}" type="datetimeFigureOut">
              <a:rPr lang="en-US" smtClean="0"/>
              <a:t>11/8/2024</a:t>
            </a:fld>
            <a:endParaRPr lang="en-US"/>
          </a:p>
        </p:txBody>
      </p:sp>
      <p:sp>
        <p:nvSpPr>
          <p:cNvPr id="5" name="Footer Placeholder 4">
            <a:extLst>
              <a:ext uri="{FF2B5EF4-FFF2-40B4-BE49-F238E27FC236}">
                <a16:creationId xmlns:a16="http://schemas.microsoft.com/office/drawing/2014/main" id="{28C95CCD-14E1-A60E-0112-4B5278CFFB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40A94A-9AD7-3E06-4610-13A5A0B6F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57DE24-B040-4369-A97C-86EF93F11764}" type="slidenum">
              <a:rPr lang="en-US" smtClean="0"/>
              <a:t>‹#›</a:t>
            </a:fld>
            <a:endParaRPr lang="en-US"/>
          </a:p>
        </p:txBody>
      </p:sp>
    </p:spTree>
    <p:extLst>
      <p:ext uri="{BB962C8B-B14F-4D97-AF65-F5344CB8AC3E}">
        <p14:creationId xmlns:p14="http://schemas.microsoft.com/office/powerpoint/2010/main" val="1256467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63.png"/><Relationship Id="rId18" Type="http://schemas.microsoft.com/office/2007/relationships/hdphoto" Target="../media/hdphoto13.wdp"/><Relationship Id="rId3" Type="http://schemas.openxmlformats.org/officeDocument/2006/relationships/image" Target="../media/image58.png"/><Relationship Id="rId21" Type="http://schemas.openxmlformats.org/officeDocument/2006/relationships/image" Target="../media/image55.png"/><Relationship Id="rId7" Type="http://schemas.openxmlformats.org/officeDocument/2006/relationships/image" Target="../media/image60.png"/><Relationship Id="rId12" Type="http://schemas.microsoft.com/office/2007/relationships/hdphoto" Target="../media/hdphoto10.wdp"/><Relationship Id="rId17" Type="http://schemas.openxmlformats.org/officeDocument/2006/relationships/image" Target="../media/image65.png"/><Relationship Id="rId2" Type="http://schemas.openxmlformats.org/officeDocument/2006/relationships/notesSlide" Target="../notesSlides/notesSlide4.xml"/><Relationship Id="rId16" Type="http://schemas.microsoft.com/office/2007/relationships/hdphoto" Target="../media/hdphoto12.wdp"/><Relationship Id="rId20" Type="http://schemas.microsoft.com/office/2007/relationships/hdphoto" Target="../media/hdphoto14.wdp"/><Relationship Id="rId1" Type="http://schemas.openxmlformats.org/officeDocument/2006/relationships/slideLayout" Target="../slideLayouts/slideLayout17.xml"/><Relationship Id="rId6" Type="http://schemas.microsoft.com/office/2007/relationships/hdphoto" Target="../media/hdphoto7.wdp"/><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64.png"/><Relationship Id="rId10" Type="http://schemas.microsoft.com/office/2007/relationships/hdphoto" Target="../media/hdphoto9.wdp"/><Relationship Id="rId19" Type="http://schemas.openxmlformats.org/officeDocument/2006/relationships/image" Target="../media/image66.png"/><Relationship Id="rId4" Type="http://schemas.microsoft.com/office/2007/relationships/hdphoto" Target="../media/hdphoto6.wdp"/><Relationship Id="rId9" Type="http://schemas.openxmlformats.org/officeDocument/2006/relationships/image" Target="../media/image61.png"/><Relationship Id="rId1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jpe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7.png"/><Relationship Id="rId17" Type="http://schemas.openxmlformats.org/officeDocument/2006/relationships/image" Target="../media/image42.emf"/><Relationship Id="rId2" Type="http://schemas.openxmlformats.org/officeDocument/2006/relationships/image" Target="../media/image28.png"/><Relationship Id="rId16" Type="http://schemas.openxmlformats.org/officeDocument/2006/relationships/image" Target="../media/image41.svg"/><Relationship Id="rId20"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40.png"/><Relationship Id="rId10" Type="http://schemas.microsoft.com/office/2007/relationships/hdphoto" Target="../media/hdphoto5.wdp"/><Relationship Id="rId19" Type="http://schemas.openxmlformats.org/officeDocument/2006/relationships/image" Target="../media/image44.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8.jpeg"/><Relationship Id="rId5" Type="http://schemas.openxmlformats.org/officeDocument/2006/relationships/image" Target="../media/image47.sv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7.sv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emf"/><Relationship Id="rId1" Type="http://schemas.openxmlformats.org/officeDocument/2006/relationships/slideLayout" Target="../slideLayouts/slideLayout17.xml"/><Relationship Id="rId5" Type="http://schemas.openxmlformats.org/officeDocument/2006/relationships/image" Target="../media/image52.jpeg"/><Relationship Id="rId4" Type="http://schemas.openxmlformats.org/officeDocument/2006/relationships/image" Target="../media/image51.svg"/></Relationships>
</file>

<file path=ppt/slides/_rels/slide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2.emf"/><Relationship Id="rId1" Type="http://schemas.openxmlformats.org/officeDocument/2006/relationships/slideLayout" Target="../slideLayouts/slideLayout17.xml"/><Relationship Id="rId5" Type="http://schemas.openxmlformats.org/officeDocument/2006/relationships/image" Target="../media/image51.sv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2.emf"/><Relationship Id="rId1" Type="http://schemas.openxmlformats.org/officeDocument/2006/relationships/slideLayout" Target="../slideLayouts/slideLayout17.xml"/><Relationship Id="rId5" Type="http://schemas.openxmlformats.org/officeDocument/2006/relationships/image" Target="../media/image51.sv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27F9AA-2DE1-4D19-B81B-335D38259029}"/>
              </a:ext>
            </a:extLst>
          </p:cNvPr>
          <p:cNvSpPr txBox="1"/>
          <p:nvPr/>
        </p:nvSpPr>
        <p:spPr>
          <a:xfrm>
            <a:off x="3767328" y="1133856"/>
            <a:ext cx="7874848" cy="276999"/>
          </a:xfrm>
          <a:prstGeom prst="rect">
            <a:avLst/>
          </a:prstGeom>
          <a:noFill/>
        </p:spPr>
        <p:txBody>
          <a:bodyPr wrap="none" rtlCol="0">
            <a:spAutoFit/>
          </a:bodyPr>
          <a:lstStyle/>
          <a:p>
            <a:r>
              <a:rPr lang="en-US" sz="1200" b="1" spc="370" dirty="0">
                <a:solidFill>
                  <a:schemeClr val="bg1"/>
                </a:solidFill>
                <a:latin typeface="Gotham Bold" pitchFamily="2" charset="0"/>
                <a:cs typeface="Gotham Bold" pitchFamily="2" charset="0"/>
              </a:rPr>
              <a:t>CURATING THE FINEST </a:t>
            </a:r>
            <a:r>
              <a:rPr lang="en-US" sz="1200" spc="370" dirty="0">
                <a:solidFill>
                  <a:schemeClr val="bg1"/>
                </a:solidFill>
                <a:latin typeface="Gotham Bold" pitchFamily="2" charset="0"/>
                <a:cs typeface="Gotham Bold" pitchFamily="2" charset="0"/>
              </a:rPr>
              <a:t>IN LUXURY FOR DISCERNING FAMILIES</a:t>
            </a:r>
          </a:p>
        </p:txBody>
      </p:sp>
      <p:sp>
        <p:nvSpPr>
          <p:cNvPr id="3" name="TextBox 2">
            <a:extLst>
              <a:ext uri="{FF2B5EF4-FFF2-40B4-BE49-F238E27FC236}">
                <a16:creationId xmlns:a16="http://schemas.microsoft.com/office/drawing/2014/main" id="{6AC46B57-4485-B1B7-4ED8-428C10A8BF9D}"/>
              </a:ext>
            </a:extLst>
          </p:cNvPr>
          <p:cNvSpPr txBox="1"/>
          <p:nvPr/>
        </p:nvSpPr>
        <p:spPr>
          <a:xfrm>
            <a:off x="3159228" y="6163056"/>
            <a:ext cx="1431802" cy="230832"/>
          </a:xfrm>
          <a:prstGeom prst="rect">
            <a:avLst/>
          </a:prstGeom>
          <a:noFill/>
        </p:spPr>
        <p:txBody>
          <a:bodyPr wrap="none" rtlCol="0">
            <a:spAutoFit/>
          </a:bodyPr>
          <a:lstStyle/>
          <a:p>
            <a:r>
              <a:rPr lang="en-US" sz="900" spc="100" dirty="0">
                <a:latin typeface="Gotham Bold" pitchFamily="2" charset="0"/>
                <a:cs typeface="Gotham Bold" pitchFamily="2" charset="0"/>
              </a:rPr>
              <a:t>SEPTEMBER 2024</a:t>
            </a:r>
          </a:p>
        </p:txBody>
      </p:sp>
      <p:sp>
        <p:nvSpPr>
          <p:cNvPr id="6" name="TextBox 5">
            <a:extLst>
              <a:ext uri="{FF2B5EF4-FFF2-40B4-BE49-F238E27FC236}">
                <a16:creationId xmlns:a16="http://schemas.microsoft.com/office/drawing/2014/main" id="{C1FF2510-A924-417A-9260-D9CA58EA3241}"/>
              </a:ext>
            </a:extLst>
          </p:cNvPr>
          <p:cNvSpPr txBox="1"/>
          <p:nvPr/>
        </p:nvSpPr>
        <p:spPr>
          <a:xfrm>
            <a:off x="9155294" y="6122715"/>
            <a:ext cx="2398413" cy="230832"/>
          </a:xfrm>
          <a:prstGeom prst="rect">
            <a:avLst/>
          </a:prstGeom>
          <a:noFill/>
        </p:spPr>
        <p:txBody>
          <a:bodyPr wrap="none" rtlCol="0">
            <a:spAutoFit/>
          </a:bodyPr>
          <a:lstStyle/>
          <a:p>
            <a:r>
              <a:rPr lang="en-US" sz="900" spc="100" dirty="0">
                <a:solidFill>
                  <a:schemeClr val="bg1"/>
                </a:solidFill>
                <a:latin typeface="Gotham Bold" pitchFamily="2" charset="0"/>
                <a:cs typeface="Gotham Bold" pitchFamily="2" charset="0"/>
              </a:rPr>
              <a:t>BMDMFG.COM  </a:t>
            </a:r>
            <a:r>
              <a:rPr lang="en-US" sz="900" b="1" spc="100" dirty="0">
                <a:solidFill>
                  <a:srgbClr val="214492"/>
                </a:solidFill>
                <a:latin typeface="Gotham Bold" pitchFamily="2" charset="0"/>
                <a:cs typeface="Gotham Bold" pitchFamily="2" charset="0"/>
              </a:rPr>
              <a:t>|</a:t>
            </a:r>
            <a:r>
              <a:rPr lang="en-US" sz="900" b="1" spc="100" dirty="0">
                <a:latin typeface="Gotham Bold" pitchFamily="2" charset="0"/>
                <a:cs typeface="Gotham Bold" pitchFamily="2" charset="0"/>
              </a:rPr>
              <a:t>  </a:t>
            </a:r>
            <a:r>
              <a:rPr lang="en-US" sz="900" spc="100" dirty="0">
                <a:solidFill>
                  <a:schemeClr val="bg1"/>
                </a:solidFill>
                <a:latin typeface="Gotham Bold" pitchFamily="2" charset="0"/>
                <a:cs typeface="Gotham Bold" pitchFamily="2" charset="0"/>
              </a:rPr>
              <a:t>800-334-4263</a:t>
            </a:r>
          </a:p>
        </p:txBody>
      </p:sp>
    </p:spTree>
    <p:extLst>
      <p:ext uri="{BB962C8B-B14F-4D97-AF65-F5344CB8AC3E}">
        <p14:creationId xmlns:p14="http://schemas.microsoft.com/office/powerpoint/2010/main" val="2452390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C609-DD56-4B09-8867-7CC72F38F4B8}"/>
            </a:ext>
          </a:extLst>
        </p:cNvPr>
        <p:cNvGrpSpPr/>
        <p:nvPr/>
      </p:nvGrpSpPr>
      <p:grpSpPr>
        <a:xfrm>
          <a:off x="0" y="0"/>
          <a:ext cx="0" cy="0"/>
          <a:chOff x="0" y="0"/>
          <a:chExt cx="0" cy="0"/>
        </a:xfrm>
      </p:grpSpPr>
      <p:sp>
        <p:nvSpPr>
          <p:cNvPr id="2" name="object 13">
            <a:extLst>
              <a:ext uri="{FF2B5EF4-FFF2-40B4-BE49-F238E27FC236}">
                <a16:creationId xmlns:a16="http://schemas.microsoft.com/office/drawing/2014/main" id="{9C254F8C-0D62-70E0-DF5D-E293CD5990A1}"/>
              </a:ext>
            </a:extLst>
          </p:cNvPr>
          <p:cNvSpPr txBox="1">
            <a:spLocks/>
          </p:cNvSpPr>
          <p:nvPr/>
        </p:nvSpPr>
        <p:spPr>
          <a:xfrm>
            <a:off x="2501771" y="585091"/>
            <a:ext cx="8071636" cy="382156"/>
          </a:xfrm>
          <a:prstGeom prst="rect">
            <a:avLst/>
          </a:prstGeom>
        </p:spPr>
        <p:txBody>
          <a:bodyPr vert="horz" wrap="square" lIns="0" tIns="12700" rIns="0" bIns="0" rtlCol="0">
            <a:spAutoFit/>
          </a:bodyPr>
          <a:lstStyle>
            <a:lvl1pPr>
              <a:defRPr sz="3200" b="0" i="0">
                <a:solidFill>
                  <a:schemeClr val="bg1"/>
                </a:solidFill>
                <a:latin typeface="Gotham Bold"/>
                <a:ea typeface="+mj-ea"/>
                <a:cs typeface="Gotham Bold"/>
              </a:defRPr>
            </a:lvl1pPr>
          </a:lstStyle>
          <a:p>
            <a:pPr marL="12700">
              <a:spcBef>
                <a:spcPts val="100"/>
              </a:spcBef>
            </a:pPr>
            <a:r>
              <a:rPr lang="en-US" sz="2400" dirty="0">
                <a:solidFill>
                  <a:srgbClr val="23468C"/>
                </a:solidFill>
              </a:rPr>
              <a:t>At Your Service</a:t>
            </a:r>
          </a:p>
        </p:txBody>
      </p:sp>
      <p:sp>
        <p:nvSpPr>
          <p:cNvPr id="3" name="object 14">
            <a:extLst>
              <a:ext uri="{FF2B5EF4-FFF2-40B4-BE49-F238E27FC236}">
                <a16:creationId xmlns:a16="http://schemas.microsoft.com/office/drawing/2014/main" id="{6318F103-2E56-7267-8372-1ED4EF005B4D}"/>
              </a:ext>
            </a:extLst>
          </p:cNvPr>
          <p:cNvSpPr txBox="1"/>
          <p:nvPr/>
        </p:nvSpPr>
        <p:spPr>
          <a:xfrm>
            <a:off x="3008665" y="776169"/>
            <a:ext cx="9514521" cy="627736"/>
          </a:xfrm>
          <a:prstGeom prst="rect">
            <a:avLst/>
          </a:prstGeom>
        </p:spPr>
        <p:txBody>
          <a:bodyPr vert="horz" wrap="square" lIns="0" tIns="194945" rIns="0" bIns="0" rtlCol="0">
            <a:spAutoFit/>
          </a:bodyPr>
          <a:lstStyle/>
          <a:p>
            <a:pPr marL="12700">
              <a:lnSpc>
                <a:spcPct val="100000"/>
              </a:lnSpc>
              <a:spcBef>
                <a:spcPts val="1535"/>
              </a:spcBef>
            </a:pPr>
            <a:r>
              <a:rPr lang="en-US" sz="2800" dirty="0">
                <a:solidFill>
                  <a:srgbClr val="031E49"/>
                </a:solidFill>
                <a:latin typeface="Gotham Bold"/>
                <a:cs typeface="Gotham Bold"/>
              </a:rPr>
              <a:t>Expertise in Every Frame, Precision in Performance</a:t>
            </a:r>
            <a:endParaRPr sz="2800" dirty="0">
              <a:solidFill>
                <a:srgbClr val="031E49"/>
              </a:solidFill>
              <a:latin typeface="Gotham Bold"/>
              <a:cs typeface="Gotham Bold"/>
            </a:endParaRPr>
          </a:p>
        </p:txBody>
      </p:sp>
      <p:sp>
        <p:nvSpPr>
          <p:cNvPr id="23" name="object 5">
            <a:extLst>
              <a:ext uri="{FF2B5EF4-FFF2-40B4-BE49-F238E27FC236}">
                <a16:creationId xmlns:a16="http://schemas.microsoft.com/office/drawing/2014/main" id="{E9E1CDAD-8158-9EB4-E4C1-0038E378BF2D}"/>
              </a:ext>
            </a:extLst>
          </p:cNvPr>
          <p:cNvSpPr txBox="1"/>
          <p:nvPr/>
        </p:nvSpPr>
        <p:spPr>
          <a:xfrm>
            <a:off x="253731" y="3533294"/>
            <a:ext cx="6168584" cy="2575064"/>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FFFFFF"/>
                </a:solidFill>
                <a:latin typeface="Gotham Medium" pitchFamily="2" charset="0"/>
                <a:cs typeface="Gotham Medium" pitchFamily="2" charset="0"/>
              </a:rPr>
              <a:t>We</a:t>
            </a:r>
            <a:r>
              <a:rPr sz="1100" spc="-85" dirty="0">
                <a:solidFill>
                  <a:srgbClr val="FFFFFF"/>
                </a:solidFill>
                <a:latin typeface="Gotham Medium" pitchFamily="2" charset="0"/>
                <a:cs typeface="Gotham Medium" pitchFamily="2" charset="0"/>
              </a:rPr>
              <a:t> </a:t>
            </a:r>
            <a:r>
              <a:rPr sz="1100" spc="-10" dirty="0">
                <a:solidFill>
                  <a:srgbClr val="FFFFFF"/>
                </a:solidFill>
                <a:latin typeface="Gotham Medium" pitchFamily="2" charset="0"/>
                <a:cs typeface="Gotham Medium" pitchFamily="2" charset="0"/>
              </a:rPr>
              <a:t>believe</a:t>
            </a:r>
            <a:r>
              <a:rPr sz="1100" spc="-80"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in</a:t>
            </a:r>
            <a:r>
              <a:rPr sz="1100" spc="-8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supporting</a:t>
            </a:r>
            <a:r>
              <a:rPr sz="1100" spc="-80"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dealers,</a:t>
            </a:r>
            <a:r>
              <a:rPr sz="1100" spc="-85" dirty="0">
                <a:solidFill>
                  <a:srgbClr val="FFFFFF"/>
                </a:solidFill>
                <a:latin typeface="Gotham Medium" pitchFamily="2" charset="0"/>
                <a:cs typeface="Gotham Medium" pitchFamily="2" charset="0"/>
              </a:rPr>
              <a:t> </a:t>
            </a:r>
            <a:r>
              <a:rPr lang="en-US" sz="1100" spc="-85" dirty="0">
                <a:solidFill>
                  <a:srgbClr val="FFFFFF"/>
                </a:solidFill>
                <a:latin typeface="Gotham Medium" pitchFamily="2" charset="0"/>
                <a:cs typeface="Gotham Medium" pitchFamily="2" charset="0"/>
              </a:rPr>
              <a:t>architects, </a:t>
            </a:r>
          </a:p>
          <a:p>
            <a:pPr marL="12700">
              <a:lnSpc>
                <a:spcPct val="100000"/>
              </a:lnSpc>
              <a:spcBef>
                <a:spcPts val="100"/>
              </a:spcBef>
            </a:pPr>
            <a:r>
              <a:rPr sz="1100" dirty="0">
                <a:solidFill>
                  <a:srgbClr val="FFFFFF"/>
                </a:solidFill>
                <a:latin typeface="Gotham Medium" pitchFamily="2" charset="0"/>
                <a:cs typeface="Gotham Medium" pitchFamily="2" charset="0"/>
              </a:rPr>
              <a:t>builders,</a:t>
            </a:r>
            <a:r>
              <a:rPr sz="1100" spc="-80" dirty="0">
                <a:solidFill>
                  <a:srgbClr val="FFFFFF"/>
                </a:solidFill>
                <a:latin typeface="Gotham Medium" pitchFamily="2" charset="0"/>
                <a:cs typeface="Gotham Medium" pitchFamily="2" charset="0"/>
              </a:rPr>
              <a:t> </a:t>
            </a:r>
            <a:r>
              <a:rPr sz="1100" spc="-10" dirty="0">
                <a:solidFill>
                  <a:srgbClr val="FFFFFF"/>
                </a:solidFill>
                <a:latin typeface="Gotham Medium" pitchFamily="2" charset="0"/>
                <a:cs typeface="Gotham Medium" pitchFamily="2" charset="0"/>
              </a:rPr>
              <a:t>contractors,</a:t>
            </a:r>
            <a:r>
              <a:rPr sz="1100" spc="-8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and</a:t>
            </a:r>
            <a:r>
              <a:rPr sz="1100" spc="-80"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designers</a:t>
            </a:r>
            <a:r>
              <a:rPr sz="1100" spc="-85" dirty="0">
                <a:solidFill>
                  <a:srgbClr val="FFFFFF"/>
                </a:solidFill>
                <a:latin typeface="Gotham Medium" pitchFamily="2" charset="0"/>
                <a:cs typeface="Gotham Medium" pitchFamily="2" charset="0"/>
              </a:rPr>
              <a:t> </a:t>
            </a:r>
            <a:r>
              <a:rPr sz="1100" spc="-10" dirty="0">
                <a:solidFill>
                  <a:srgbClr val="FFFFFF"/>
                </a:solidFill>
                <a:latin typeface="Gotham Medium" pitchFamily="2" charset="0"/>
                <a:cs typeface="Gotham Medium" pitchFamily="2" charset="0"/>
              </a:rPr>
              <a:t>with:</a:t>
            </a:r>
            <a:endParaRPr sz="1100" dirty="0">
              <a:latin typeface="Gotham Medium" pitchFamily="2" charset="0"/>
              <a:cs typeface="Gotham Medium" pitchFamily="2" charset="0"/>
            </a:endParaRPr>
          </a:p>
          <a:p>
            <a:pPr marL="709930" indent="-171450">
              <a:lnSpc>
                <a:spcPct val="100000"/>
              </a:lnSpc>
              <a:spcBef>
                <a:spcPts val="2000"/>
              </a:spcBef>
              <a:buFont typeface="Wingdings" pitchFamily="2" charset="2"/>
              <a:buChar char="Ø"/>
              <a:tabLst>
                <a:tab pos="699770" algn="l"/>
              </a:tabLst>
            </a:pPr>
            <a:r>
              <a:rPr sz="1100" dirty="0">
                <a:solidFill>
                  <a:srgbClr val="FFFFFF"/>
                </a:solidFill>
                <a:latin typeface="Gotham Medium" pitchFamily="2" charset="0"/>
                <a:cs typeface="Gotham Medium" pitchFamily="2" charset="0"/>
              </a:rPr>
              <a:t>Premium</a:t>
            </a:r>
            <a:r>
              <a:rPr sz="1100" spc="-30" dirty="0">
                <a:solidFill>
                  <a:srgbClr val="FFFFFF"/>
                </a:solidFill>
                <a:latin typeface="Gotham Medium" pitchFamily="2" charset="0"/>
                <a:cs typeface="Gotham Medium" pitchFamily="2" charset="0"/>
              </a:rPr>
              <a:t> </a:t>
            </a:r>
            <a:r>
              <a:rPr sz="1100" spc="-10" dirty="0">
                <a:solidFill>
                  <a:srgbClr val="FFFFFF"/>
                </a:solidFill>
                <a:latin typeface="Gotham Medium" pitchFamily="2" charset="0"/>
                <a:cs typeface="Gotham Medium" pitchFamily="2" charset="0"/>
              </a:rPr>
              <a:t>products</a:t>
            </a:r>
            <a:r>
              <a:rPr lang="en-US" sz="1100" spc="-10"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experiences</a:t>
            </a:r>
            <a:r>
              <a:rPr lang="en-US" sz="1100" spc="-35" dirty="0">
                <a:solidFill>
                  <a:srgbClr val="FFFFFF"/>
                </a:solidFill>
                <a:latin typeface="Gotham Medium" pitchFamily="2" charset="0"/>
                <a:cs typeface="Gotham Medium" pitchFamily="2" charset="0"/>
              </a:rPr>
              <a:t> &amp; </a:t>
            </a:r>
            <a:r>
              <a:rPr sz="1100" spc="-10" dirty="0">
                <a:solidFill>
                  <a:srgbClr val="FFFFFF"/>
                </a:solidFill>
                <a:latin typeface="Gotham Medium" pitchFamily="2" charset="0"/>
                <a:cs typeface="Gotham Medium" pitchFamily="2" charset="0"/>
              </a:rPr>
              <a:t>support</a:t>
            </a:r>
            <a:endParaRPr sz="1100" dirty="0">
              <a:latin typeface="Gotham Medium" pitchFamily="2" charset="0"/>
              <a:cs typeface="Gotham Medium" pitchFamily="2" charset="0"/>
            </a:endParaRPr>
          </a:p>
          <a:p>
            <a:pPr marL="709930" indent="-171450">
              <a:lnSpc>
                <a:spcPct val="100000"/>
              </a:lnSpc>
              <a:spcBef>
                <a:spcPts val="2000"/>
              </a:spcBef>
              <a:buFont typeface="Wingdings" pitchFamily="2" charset="2"/>
              <a:buChar char="Ø"/>
              <a:tabLst>
                <a:tab pos="699770" algn="l"/>
              </a:tabLst>
            </a:pPr>
            <a:r>
              <a:rPr sz="1100" spc="-10" dirty="0">
                <a:solidFill>
                  <a:srgbClr val="FFFFFF"/>
                </a:solidFill>
                <a:latin typeface="Gotham Medium" pitchFamily="2" charset="0"/>
                <a:cs typeface="Gotham Medium" pitchFamily="2" charset="0"/>
              </a:rPr>
              <a:t>We</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promise</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you</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are</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backed</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by</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a</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team</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with</a:t>
            </a:r>
            <a:r>
              <a:rPr sz="1100" spc="-45" dirty="0">
                <a:solidFill>
                  <a:srgbClr val="FFFFFF"/>
                </a:solidFill>
                <a:latin typeface="Gotham Medium" pitchFamily="2" charset="0"/>
                <a:cs typeface="Gotham Medium" pitchFamily="2" charset="0"/>
              </a:rPr>
              <a:t> </a:t>
            </a:r>
            <a:r>
              <a:rPr sz="1100" spc="-10" dirty="0">
                <a:solidFill>
                  <a:srgbClr val="FFFFFF"/>
                </a:solidFill>
                <a:latin typeface="Gotham Medium" pitchFamily="2" charset="0"/>
                <a:cs typeface="Gotham Medium" pitchFamily="2" charset="0"/>
              </a:rPr>
              <a:t>proven</a:t>
            </a:r>
            <a:r>
              <a:rPr sz="1100" spc="-55" dirty="0">
                <a:solidFill>
                  <a:srgbClr val="FFFFFF"/>
                </a:solidFill>
                <a:latin typeface="Gotham Medium" pitchFamily="2" charset="0"/>
                <a:cs typeface="Gotham Medium" pitchFamily="2" charset="0"/>
              </a:rPr>
              <a:t> </a:t>
            </a:r>
            <a:br>
              <a:rPr lang="en-US" sz="1100" spc="-55" dirty="0">
                <a:solidFill>
                  <a:srgbClr val="FFFFFF"/>
                </a:solidFill>
                <a:latin typeface="Gotham Medium" pitchFamily="2" charset="0"/>
                <a:cs typeface="Gotham Medium" pitchFamily="2" charset="0"/>
              </a:rPr>
            </a:br>
            <a:r>
              <a:rPr sz="1100" dirty="0">
                <a:solidFill>
                  <a:srgbClr val="FFFFFF"/>
                </a:solidFill>
                <a:latin typeface="Gotham Medium" pitchFamily="2" charset="0"/>
                <a:cs typeface="Gotham Medium" pitchFamily="2" charset="0"/>
              </a:rPr>
              <a:t>years</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of</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industry</a:t>
            </a:r>
            <a:r>
              <a:rPr sz="1100" spc="-4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leading</a:t>
            </a:r>
            <a:r>
              <a:rPr sz="1100" spc="-45" dirty="0">
                <a:solidFill>
                  <a:srgbClr val="FFFFFF"/>
                </a:solidFill>
                <a:latin typeface="Gotham Medium" pitchFamily="2" charset="0"/>
                <a:cs typeface="Gotham Medium" pitchFamily="2" charset="0"/>
              </a:rPr>
              <a:t> </a:t>
            </a:r>
            <a:r>
              <a:rPr sz="1100" spc="-10" dirty="0">
                <a:solidFill>
                  <a:srgbClr val="FFFFFF"/>
                </a:solidFill>
                <a:latin typeface="Gotham Medium" pitchFamily="2" charset="0"/>
                <a:cs typeface="Gotham Medium" pitchFamily="2" charset="0"/>
              </a:rPr>
              <a:t>experience</a:t>
            </a:r>
            <a:endParaRPr sz="1100" dirty="0">
              <a:latin typeface="Gotham Medium" pitchFamily="2" charset="0"/>
              <a:cs typeface="Gotham Medium" pitchFamily="2" charset="0"/>
            </a:endParaRPr>
          </a:p>
          <a:p>
            <a:pPr marL="709930" indent="-171450">
              <a:lnSpc>
                <a:spcPct val="100000"/>
              </a:lnSpc>
              <a:spcBef>
                <a:spcPts val="2000"/>
              </a:spcBef>
              <a:buFont typeface="Wingdings" pitchFamily="2" charset="2"/>
              <a:buChar char="Ø"/>
              <a:tabLst>
                <a:tab pos="699770" algn="l"/>
              </a:tabLst>
            </a:pPr>
            <a:r>
              <a:rPr sz="1100" spc="-10" dirty="0">
                <a:solidFill>
                  <a:srgbClr val="FFFFFF"/>
                </a:solidFill>
                <a:latin typeface="Gotham Medium" pitchFamily="2" charset="0"/>
                <a:cs typeface="Gotham Medium" pitchFamily="2" charset="0"/>
              </a:rPr>
              <a:t>We</a:t>
            </a:r>
            <a:r>
              <a:rPr sz="1100" spc="-60"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are</a:t>
            </a:r>
            <a:r>
              <a:rPr sz="1100" spc="-60"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committed</a:t>
            </a:r>
            <a:r>
              <a:rPr sz="1100" spc="-5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to</a:t>
            </a:r>
            <a:r>
              <a:rPr sz="1100" spc="-60"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you</a:t>
            </a:r>
            <a:r>
              <a:rPr sz="1100" spc="-5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before,</a:t>
            </a:r>
            <a:r>
              <a:rPr sz="1100" spc="-60"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during,</a:t>
            </a:r>
            <a:r>
              <a:rPr sz="1100" spc="-5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and</a:t>
            </a:r>
            <a:r>
              <a:rPr sz="1100" spc="-60"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after</a:t>
            </a:r>
            <a:r>
              <a:rPr sz="1100" spc="-55" dirty="0">
                <a:solidFill>
                  <a:srgbClr val="FFFFFF"/>
                </a:solidFill>
                <a:latin typeface="Gotham Medium" pitchFamily="2" charset="0"/>
                <a:cs typeface="Gotham Medium" pitchFamily="2" charset="0"/>
              </a:rPr>
              <a:t> </a:t>
            </a:r>
            <a:r>
              <a:rPr sz="1100" dirty="0">
                <a:solidFill>
                  <a:srgbClr val="FFFFFF"/>
                </a:solidFill>
                <a:latin typeface="Gotham Medium" pitchFamily="2" charset="0"/>
                <a:cs typeface="Gotham Medium" pitchFamily="2" charset="0"/>
              </a:rPr>
              <a:t>any</a:t>
            </a:r>
            <a:r>
              <a:rPr sz="1100" spc="-60" dirty="0">
                <a:solidFill>
                  <a:srgbClr val="FFFFFF"/>
                </a:solidFill>
                <a:latin typeface="Gotham Medium" pitchFamily="2" charset="0"/>
                <a:cs typeface="Gotham Medium" pitchFamily="2" charset="0"/>
              </a:rPr>
              <a:t> </a:t>
            </a:r>
            <a:r>
              <a:rPr sz="1100" spc="-20" dirty="0">
                <a:solidFill>
                  <a:srgbClr val="FFFFFF"/>
                </a:solidFill>
                <a:latin typeface="Gotham Medium" pitchFamily="2" charset="0"/>
                <a:cs typeface="Gotham Medium" pitchFamily="2" charset="0"/>
              </a:rPr>
              <a:t>sale</a:t>
            </a:r>
            <a:endParaRPr lang="en-US" sz="1100" spc="-20" dirty="0">
              <a:solidFill>
                <a:srgbClr val="FFFFFF"/>
              </a:solidFill>
              <a:latin typeface="Gotham Medium" pitchFamily="2" charset="0"/>
              <a:cs typeface="Gotham Medium" pitchFamily="2" charset="0"/>
            </a:endParaRPr>
          </a:p>
          <a:p>
            <a:pPr marL="709930" indent="-171450">
              <a:lnSpc>
                <a:spcPct val="100000"/>
              </a:lnSpc>
              <a:spcBef>
                <a:spcPts val="2000"/>
              </a:spcBef>
              <a:buFont typeface="Wingdings" pitchFamily="2" charset="2"/>
              <a:buChar char="Ø"/>
              <a:tabLst>
                <a:tab pos="699770" algn="l"/>
              </a:tabLst>
            </a:pPr>
            <a:r>
              <a:rPr lang="en-US" sz="1100" dirty="0">
                <a:solidFill>
                  <a:schemeClr val="bg1"/>
                </a:solidFill>
                <a:effectLst/>
                <a:latin typeface="Gotham Medium" pitchFamily="2" charset="0"/>
                <a:ea typeface="Times New Roman" panose="02020603050405020304" pitchFamily="18" charset="0"/>
                <a:cs typeface="Gotham Medium" pitchFamily="2" charset="0"/>
              </a:rPr>
              <a:t>We fundamentally believe that building is better when there is</a:t>
            </a:r>
            <a:br>
              <a:rPr lang="en-US" sz="1100" dirty="0">
                <a:solidFill>
                  <a:schemeClr val="bg1"/>
                </a:solidFill>
                <a:effectLst/>
                <a:latin typeface="Gotham Medium" pitchFamily="2" charset="0"/>
                <a:ea typeface="Times New Roman" panose="02020603050405020304" pitchFamily="18" charset="0"/>
                <a:cs typeface="Gotham Medium" pitchFamily="2" charset="0"/>
              </a:rPr>
            </a:br>
            <a:r>
              <a:rPr lang="en-US" sz="1100" dirty="0">
                <a:solidFill>
                  <a:schemeClr val="bg1"/>
                </a:solidFill>
                <a:effectLst/>
                <a:latin typeface="Gotham Medium" pitchFamily="2" charset="0"/>
                <a:ea typeface="Times New Roman" panose="02020603050405020304" pitchFamily="18" charset="0"/>
                <a:cs typeface="Gotham Medium" pitchFamily="2" charset="0"/>
              </a:rPr>
              <a:t> more support and partnership</a:t>
            </a:r>
            <a:endParaRPr lang="en-US" sz="1100" dirty="0">
              <a:solidFill>
                <a:schemeClr val="bg1"/>
              </a:solidFill>
              <a:effectLst/>
              <a:latin typeface="Gotham Medium" pitchFamily="2" charset="0"/>
              <a:ea typeface="Aptos" panose="020B0004020202020204" pitchFamily="34" charset="0"/>
              <a:cs typeface="Gotham Medium" pitchFamily="2" charset="0"/>
            </a:endParaRPr>
          </a:p>
          <a:p>
            <a:pPr marL="699770" indent="-161290">
              <a:lnSpc>
                <a:spcPct val="100000"/>
              </a:lnSpc>
              <a:buChar char="-"/>
              <a:tabLst>
                <a:tab pos="699770" algn="l"/>
              </a:tabLst>
            </a:pPr>
            <a:endParaRPr sz="1100" dirty="0">
              <a:latin typeface="Gotham Medium" pitchFamily="2" charset="0"/>
              <a:cs typeface="Gotham Medium" pitchFamily="2" charset="0"/>
            </a:endParaRPr>
          </a:p>
        </p:txBody>
      </p:sp>
      <p:pic>
        <p:nvPicPr>
          <p:cNvPr id="25" name="Picture 24" descr="A blue and black logo&#10;&#10;Description automatically generated">
            <a:extLst>
              <a:ext uri="{FF2B5EF4-FFF2-40B4-BE49-F238E27FC236}">
                <a16:creationId xmlns:a16="http://schemas.microsoft.com/office/drawing/2014/main" id="{49433F6D-6BC0-F356-FBD3-07AC705D9C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3407" y="5919757"/>
            <a:ext cx="1235492" cy="693359"/>
          </a:xfrm>
          <a:prstGeom prst="rect">
            <a:avLst/>
          </a:prstGeom>
        </p:spPr>
      </p:pic>
      <p:sp>
        <p:nvSpPr>
          <p:cNvPr id="27" name="Rectangle 26">
            <a:extLst>
              <a:ext uri="{FF2B5EF4-FFF2-40B4-BE49-F238E27FC236}">
                <a16:creationId xmlns:a16="http://schemas.microsoft.com/office/drawing/2014/main" id="{A87F4BE5-2873-319D-EDC7-E5EE03BC4309}"/>
              </a:ext>
            </a:extLst>
          </p:cNvPr>
          <p:cNvSpPr>
            <a:spLocks/>
          </p:cNvSpPr>
          <p:nvPr/>
        </p:nvSpPr>
        <p:spPr>
          <a:xfrm>
            <a:off x="2093976" y="1785769"/>
            <a:ext cx="10094259" cy="3082811"/>
          </a:xfrm>
          <a:custGeom>
            <a:avLst/>
            <a:gdLst>
              <a:gd name="connsiteX0" fmla="*/ 0 w 10094259"/>
              <a:gd name="connsiteY0" fmla="*/ 0 h 3082811"/>
              <a:gd name="connsiteX1" fmla="*/ 10094259 w 10094259"/>
              <a:gd name="connsiteY1" fmla="*/ 0 h 3082811"/>
              <a:gd name="connsiteX2" fmla="*/ 10094259 w 10094259"/>
              <a:gd name="connsiteY2" fmla="*/ 3082811 h 3082811"/>
              <a:gd name="connsiteX3" fmla="*/ 0 w 10094259"/>
              <a:gd name="connsiteY3" fmla="*/ 3082811 h 3082811"/>
              <a:gd name="connsiteX4" fmla="*/ 0 w 10094259"/>
              <a:gd name="connsiteY4" fmla="*/ 0 h 3082811"/>
              <a:gd name="connsiteX0" fmla="*/ 0 w 10094259"/>
              <a:gd name="connsiteY0" fmla="*/ 0 h 3082811"/>
              <a:gd name="connsiteX1" fmla="*/ 10094259 w 10094259"/>
              <a:gd name="connsiteY1" fmla="*/ 0 h 3082811"/>
              <a:gd name="connsiteX2" fmla="*/ 10094259 w 10094259"/>
              <a:gd name="connsiteY2" fmla="*/ 3082811 h 3082811"/>
              <a:gd name="connsiteX3" fmla="*/ 3638939 w 10094259"/>
              <a:gd name="connsiteY3" fmla="*/ 3082811 h 3082811"/>
              <a:gd name="connsiteX4" fmla="*/ 0 w 10094259"/>
              <a:gd name="connsiteY4" fmla="*/ 0 h 308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4259" h="3082811">
                <a:moveTo>
                  <a:pt x="0" y="0"/>
                </a:moveTo>
                <a:lnTo>
                  <a:pt x="10094259" y="0"/>
                </a:lnTo>
                <a:lnTo>
                  <a:pt x="10094259" y="3082811"/>
                </a:lnTo>
                <a:lnTo>
                  <a:pt x="3638939" y="3082811"/>
                </a:lnTo>
                <a:lnTo>
                  <a:pt x="0" y="0"/>
                </a:lnTo>
                <a:close/>
              </a:path>
            </a:pathLst>
          </a:custGeom>
          <a:blipFill dpi="0" rotWithShape="1">
            <a:blip r:embed="rId3" cstate="print">
              <a:extLst>
                <a:ext uri="{28A0092B-C50C-407E-A947-70E740481C1C}">
                  <a14:useLocalDpi xmlns:a14="http://schemas.microsoft.com/office/drawing/2010/main" val="0"/>
                </a:ext>
              </a:extLst>
            </a:blip>
            <a:srcRect/>
            <a:stretch>
              <a:fillRect t="-59153" b="-5915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7342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735A8-2FB9-E2C0-9BB1-BCCB92B08930}"/>
            </a:ext>
          </a:extLst>
        </p:cNvPr>
        <p:cNvGrpSpPr/>
        <p:nvPr/>
      </p:nvGrpSpPr>
      <p:grpSpPr>
        <a:xfrm>
          <a:off x="0" y="0"/>
          <a:ext cx="0" cy="0"/>
          <a:chOff x="0" y="0"/>
          <a:chExt cx="0" cy="0"/>
        </a:xfrm>
      </p:grpSpPr>
      <p:sp>
        <p:nvSpPr>
          <p:cNvPr id="2" name="object 13">
            <a:extLst>
              <a:ext uri="{FF2B5EF4-FFF2-40B4-BE49-F238E27FC236}">
                <a16:creationId xmlns:a16="http://schemas.microsoft.com/office/drawing/2014/main" id="{F1ECEFA7-D699-569E-771C-0E3C0EF085D9}"/>
              </a:ext>
            </a:extLst>
          </p:cNvPr>
          <p:cNvSpPr txBox="1">
            <a:spLocks/>
          </p:cNvSpPr>
          <p:nvPr/>
        </p:nvSpPr>
        <p:spPr>
          <a:xfrm>
            <a:off x="2501771" y="585091"/>
            <a:ext cx="8071636" cy="382156"/>
          </a:xfrm>
          <a:prstGeom prst="rect">
            <a:avLst/>
          </a:prstGeom>
        </p:spPr>
        <p:txBody>
          <a:bodyPr vert="horz" wrap="square" lIns="0" tIns="12700" rIns="0" bIns="0" rtlCol="0">
            <a:spAutoFit/>
          </a:bodyPr>
          <a:lstStyle>
            <a:lvl1pPr>
              <a:defRPr sz="3200" b="0" i="0">
                <a:solidFill>
                  <a:schemeClr val="bg1"/>
                </a:solidFill>
                <a:latin typeface="Gotham Bold"/>
                <a:ea typeface="+mj-ea"/>
                <a:cs typeface="Gotham Bold"/>
              </a:defRPr>
            </a:lvl1pPr>
          </a:lstStyle>
          <a:p>
            <a:pPr marL="12700">
              <a:spcBef>
                <a:spcPts val="100"/>
              </a:spcBef>
            </a:pPr>
            <a:r>
              <a:rPr lang="en-US" sz="2400" dirty="0">
                <a:solidFill>
                  <a:srgbClr val="23468C"/>
                </a:solidFill>
                <a:latin typeface="Gotham Bold"/>
                <a:cs typeface="Gotham Bold"/>
              </a:rPr>
              <a:t>Designed for U.S. Standards</a:t>
            </a:r>
            <a:endParaRPr lang="en-US" sz="2400" dirty="0">
              <a:solidFill>
                <a:srgbClr val="23468C"/>
              </a:solidFill>
            </a:endParaRPr>
          </a:p>
        </p:txBody>
      </p:sp>
      <p:sp>
        <p:nvSpPr>
          <p:cNvPr id="3" name="object 14">
            <a:extLst>
              <a:ext uri="{FF2B5EF4-FFF2-40B4-BE49-F238E27FC236}">
                <a16:creationId xmlns:a16="http://schemas.microsoft.com/office/drawing/2014/main" id="{B8D3C3C2-3F2E-C90C-BF3A-87644DDE2C94}"/>
              </a:ext>
            </a:extLst>
          </p:cNvPr>
          <p:cNvSpPr txBox="1"/>
          <p:nvPr/>
        </p:nvSpPr>
        <p:spPr>
          <a:xfrm>
            <a:off x="2774739" y="776169"/>
            <a:ext cx="8472805" cy="627736"/>
          </a:xfrm>
          <a:prstGeom prst="rect">
            <a:avLst/>
          </a:prstGeom>
        </p:spPr>
        <p:txBody>
          <a:bodyPr vert="horz" wrap="square" lIns="0" tIns="194945" rIns="0" bIns="0" rtlCol="0">
            <a:spAutoFit/>
          </a:bodyPr>
          <a:lstStyle/>
          <a:p>
            <a:pPr marL="12700">
              <a:spcBef>
                <a:spcPts val="1535"/>
              </a:spcBef>
            </a:pPr>
            <a:r>
              <a:rPr lang="en-US" sz="2800" dirty="0">
                <a:solidFill>
                  <a:srgbClr val="031E49"/>
                </a:solidFill>
              </a:rPr>
              <a:t>European Artistry &amp; Engineering</a:t>
            </a:r>
            <a:endParaRPr sz="2800" dirty="0">
              <a:solidFill>
                <a:srgbClr val="031E49"/>
              </a:solidFill>
              <a:latin typeface="Gotham Bold"/>
              <a:cs typeface="Gotham Bold"/>
            </a:endParaRPr>
          </a:p>
        </p:txBody>
      </p:sp>
      <p:pic>
        <p:nvPicPr>
          <p:cNvPr id="5" name="object 2">
            <a:extLst>
              <a:ext uri="{FF2B5EF4-FFF2-40B4-BE49-F238E27FC236}">
                <a16:creationId xmlns:a16="http://schemas.microsoft.com/office/drawing/2014/main" id="{7000E284-6629-FB5A-6890-25B4D57A81D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1644127"/>
            <a:ext cx="12192000" cy="3152228"/>
          </a:xfrm>
          <a:prstGeom prst="rect">
            <a:avLst/>
          </a:prstGeom>
        </p:spPr>
      </p:pic>
      <p:sp>
        <p:nvSpPr>
          <p:cNvPr id="9" name="object 7">
            <a:extLst>
              <a:ext uri="{FF2B5EF4-FFF2-40B4-BE49-F238E27FC236}">
                <a16:creationId xmlns:a16="http://schemas.microsoft.com/office/drawing/2014/main" id="{F49F8196-1E40-E337-6766-743E942EF6B4}"/>
              </a:ext>
            </a:extLst>
          </p:cNvPr>
          <p:cNvSpPr txBox="1">
            <a:spLocks/>
          </p:cNvSpPr>
          <p:nvPr/>
        </p:nvSpPr>
        <p:spPr>
          <a:xfrm>
            <a:off x="282284" y="5012005"/>
            <a:ext cx="6989885" cy="1659429"/>
          </a:xfrm>
          <a:prstGeom prst="rect">
            <a:avLst/>
          </a:prstGeom>
        </p:spPr>
        <p:txBody>
          <a:bodyPr vert="horz" wrap="square" lIns="0" tIns="12700" rIns="0" bIns="0" rtlCol="0">
            <a:spAutoFit/>
          </a:bodyPr>
          <a:lstStyle>
            <a:lvl1pPr marL="0">
              <a:defRPr sz="1400" b="0" i="0">
                <a:solidFill>
                  <a:schemeClr val="bg1"/>
                </a:solidFill>
                <a:latin typeface="Gotham Bold"/>
                <a:ea typeface="+mn-ea"/>
                <a:cs typeface="Gotham Bol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5601" indent="-342900">
              <a:spcBef>
                <a:spcPts val="1200"/>
              </a:spcBef>
              <a:buFont typeface="Wingdings" pitchFamily="2" charset="2"/>
              <a:buChar char="Ø"/>
              <a:tabLst>
                <a:tab pos="139065" algn="l"/>
              </a:tabLst>
            </a:pPr>
            <a:r>
              <a:rPr lang="en-US" sz="1100" spc="-20" dirty="0">
                <a:cs typeface="Arial" panose="020B0604020202020204" pitchFamily="34" charset="0"/>
              </a:rPr>
              <a:t>E</a:t>
            </a:r>
            <a:r>
              <a:rPr lang="en-US" sz="1100" dirty="0">
                <a:cs typeface="Arial" panose="020B0604020202020204" pitchFamily="34" charset="0"/>
              </a:rPr>
              <a:t>ngineering</a:t>
            </a:r>
            <a:r>
              <a:rPr lang="en-US" sz="1100" spc="-30" dirty="0">
                <a:cs typeface="Arial" panose="020B0604020202020204" pitchFamily="34" charset="0"/>
              </a:rPr>
              <a:t> </a:t>
            </a:r>
            <a:r>
              <a:rPr lang="en-US" sz="1100" dirty="0">
                <a:cs typeface="Arial" panose="020B0604020202020204" pitchFamily="34" charset="0"/>
              </a:rPr>
              <a:t>products</a:t>
            </a:r>
            <a:r>
              <a:rPr lang="en-US" sz="1100" spc="-30" dirty="0">
                <a:cs typeface="Arial" panose="020B0604020202020204" pitchFamily="34" charset="0"/>
              </a:rPr>
              <a:t> </a:t>
            </a:r>
            <a:r>
              <a:rPr lang="en-US" sz="1100" dirty="0">
                <a:cs typeface="Arial" panose="020B0604020202020204" pitchFamily="34" charset="0"/>
              </a:rPr>
              <a:t>that</a:t>
            </a:r>
            <a:r>
              <a:rPr lang="en-US" sz="1100" spc="-30" dirty="0">
                <a:cs typeface="Arial" panose="020B0604020202020204" pitchFamily="34" charset="0"/>
              </a:rPr>
              <a:t> </a:t>
            </a:r>
            <a:r>
              <a:rPr lang="en-US" sz="1100" dirty="0">
                <a:cs typeface="Arial" panose="020B0604020202020204" pitchFamily="34" charset="0"/>
              </a:rPr>
              <a:t>are</a:t>
            </a:r>
            <a:r>
              <a:rPr lang="en-US" sz="1100" spc="-30" dirty="0">
                <a:cs typeface="Arial" panose="020B0604020202020204" pitchFamily="34" charset="0"/>
              </a:rPr>
              <a:t> </a:t>
            </a:r>
            <a:r>
              <a:rPr lang="en-US" sz="1100" dirty="0">
                <a:cs typeface="Arial" panose="020B0604020202020204" pitchFamily="34" charset="0"/>
              </a:rPr>
              <a:t>designed</a:t>
            </a:r>
            <a:r>
              <a:rPr lang="en-US" sz="1100" spc="-30" dirty="0">
                <a:cs typeface="Arial" panose="020B0604020202020204" pitchFamily="34" charset="0"/>
              </a:rPr>
              <a:t> </a:t>
            </a:r>
            <a:r>
              <a:rPr lang="en-US" sz="1100" dirty="0">
                <a:cs typeface="Arial" panose="020B0604020202020204" pitchFamily="34" charset="0"/>
              </a:rPr>
              <a:t>to</a:t>
            </a:r>
            <a:r>
              <a:rPr lang="en-US" sz="1100" spc="-30" dirty="0">
                <a:cs typeface="Arial" panose="020B0604020202020204" pitchFamily="34" charset="0"/>
              </a:rPr>
              <a:t> </a:t>
            </a:r>
            <a:r>
              <a:rPr lang="en-US" sz="1100" dirty="0">
                <a:cs typeface="Arial" panose="020B0604020202020204" pitchFamily="34" charset="0"/>
              </a:rPr>
              <a:t>offer</a:t>
            </a:r>
            <a:r>
              <a:rPr lang="en-US" sz="1100" spc="-25" dirty="0">
                <a:cs typeface="Arial" panose="020B0604020202020204" pitchFamily="34" charset="0"/>
              </a:rPr>
              <a:t> </a:t>
            </a:r>
            <a:r>
              <a:rPr lang="en-US" sz="1100" dirty="0">
                <a:cs typeface="Arial" panose="020B0604020202020204" pitchFamily="34" charset="0"/>
              </a:rPr>
              <a:t>much</a:t>
            </a:r>
            <a:r>
              <a:rPr lang="en-US" sz="1100" spc="-30" dirty="0">
                <a:cs typeface="Arial" panose="020B0604020202020204" pitchFamily="34" charset="0"/>
              </a:rPr>
              <a:t> </a:t>
            </a:r>
            <a:r>
              <a:rPr lang="en-US" sz="1100" dirty="0">
                <a:cs typeface="Arial" panose="020B0604020202020204" pitchFamily="34" charset="0"/>
              </a:rPr>
              <a:t>more</a:t>
            </a:r>
            <a:r>
              <a:rPr lang="en-US" sz="1100" spc="-30" dirty="0">
                <a:cs typeface="Arial" panose="020B0604020202020204" pitchFamily="34" charset="0"/>
              </a:rPr>
              <a:t> </a:t>
            </a:r>
            <a:r>
              <a:rPr lang="en-US" sz="1100" dirty="0">
                <a:cs typeface="Arial" panose="020B0604020202020204" pitchFamily="34" charset="0"/>
              </a:rPr>
              <a:t>than</a:t>
            </a:r>
            <a:r>
              <a:rPr lang="en-US" sz="1100" spc="-30" dirty="0">
                <a:cs typeface="Arial" panose="020B0604020202020204" pitchFamily="34" charset="0"/>
              </a:rPr>
              <a:t> </a:t>
            </a:r>
            <a:br>
              <a:rPr lang="en-US" sz="1100" spc="-30" dirty="0">
                <a:cs typeface="Arial" panose="020B0604020202020204" pitchFamily="34" charset="0"/>
              </a:rPr>
            </a:br>
            <a:r>
              <a:rPr lang="en-US" sz="1100" dirty="0">
                <a:cs typeface="Arial" panose="020B0604020202020204" pitchFamily="34" charset="0"/>
              </a:rPr>
              <a:t>the</a:t>
            </a:r>
            <a:r>
              <a:rPr lang="en-US" sz="1100" spc="-30" dirty="0">
                <a:cs typeface="Arial" panose="020B0604020202020204" pitchFamily="34" charset="0"/>
              </a:rPr>
              <a:t> </a:t>
            </a:r>
            <a:r>
              <a:rPr lang="en-US" sz="1100" dirty="0">
                <a:cs typeface="Arial" panose="020B0604020202020204" pitchFamily="34" charset="0"/>
              </a:rPr>
              <a:t>total</a:t>
            </a:r>
            <a:r>
              <a:rPr lang="en-US" sz="1100" spc="-30" dirty="0">
                <a:cs typeface="Arial" panose="020B0604020202020204" pitchFamily="34" charset="0"/>
              </a:rPr>
              <a:t> </a:t>
            </a:r>
            <a:r>
              <a:rPr lang="en-US" sz="1100" dirty="0">
                <a:cs typeface="Arial" panose="020B0604020202020204" pitchFamily="34" charset="0"/>
              </a:rPr>
              <a:t>sum</a:t>
            </a:r>
            <a:r>
              <a:rPr lang="en-US" sz="1100" spc="-30" dirty="0">
                <a:cs typeface="Arial" panose="020B0604020202020204" pitchFamily="34" charset="0"/>
              </a:rPr>
              <a:t> </a:t>
            </a:r>
            <a:r>
              <a:rPr lang="en-US" sz="1100" dirty="0">
                <a:cs typeface="Arial" panose="020B0604020202020204" pitchFamily="34" charset="0"/>
              </a:rPr>
              <a:t>of</a:t>
            </a:r>
            <a:r>
              <a:rPr lang="en-US" sz="1100" spc="-30" dirty="0">
                <a:cs typeface="Arial" panose="020B0604020202020204" pitchFamily="34" charset="0"/>
              </a:rPr>
              <a:t> </a:t>
            </a:r>
            <a:r>
              <a:rPr lang="en-US" sz="1100" dirty="0">
                <a:cs typeface="Arial" panose="020B0604020202020204" pitchFamily="34" charset="0"/>
              </a:rPr>
              <a:t>its</a:t>
            </a:r>
            <a:r>
              <a:rPr lang="en-US" sz="1100" spc="-25" dirty="0">
                <a:cs typeface="Arial" panose="020B0604020202020204" pitchFamily="34" charset="0"/>
              </a:rPr>
              <a:t> </a:t>
            </a:r>
            <a:r>
              <a:rPr lang="en-US" sz="1100" spc="-10" dirty="0">
                <a:cs typeface="Arial" panose="020B0604020202020204" pitchFamily="34" charset="0"/>
              </a:rPr>
              <a:t>functions.</a:t>
            </a:r>
          </a:p>
          <a:p>
            <a:pPr marL="355601" marR="413384" indent="-342900">
              <a:spcBef>
                <a:spcPts val="1200"/>
              </a:spcBef>
              <a:buFont typeface="Wingdings" pitchFamily="2" charset="2"/>
              <a:buChar char="Ø"/>
              <a:tabLst>
                <a:tab pos="139065" algn="l"/>
              </a:tabLst>
            </a:pPr>
            <a:r>
              <a:rPr lang="en-US" sz="1100" spc="-20" dirty="0">
                <a:cs typeface="Arial" panose="020B0604020202020204" pitchFamily="34" charset="0"/>
              </a:rPr>
              <a:t>Aiming to create customer experiences that build pride &amp; trust ensuring </a:t>
            </a:r>
            <a:br>
              <a:rPr lang="en-US" sz="1100" spc="-20" dirty="0">
                <a:cs typeface="Arial" panose="020B0604020202020204" pitchFamily="34" charset="0"/>
              </a:rPr>
            </a:br>
            <a:r>
              <a:rPr lang="en-US" sz="1100" spc="-20" dirty="0">
                <a:cs typeface="Arial" panose="020B0604020202020204" pitchFamily="34" charset="0"/>
              </a:rPr>
              <a:t>long-lasting satisfaction and exceeding expectations in surprising ways.</a:t>
            </a:r>
          </a:p>
          <a:p>
            <a:pPr marL="355601" indent="-342900">
              <a:spcBef>
                <a:spcPts val="1200"/>
              </a:spcBef>
              <a:buFont typeface="Wingdings" pitchFamily="2" charset="2"/>
              <a:buChar char="Ø"/>
              <a:tabLst>
                <a:tab pos="139065" algn="l"/>
              </a:tabLst>
            </a:pPr>
            <a:r>
              <a:rPr lang="en-US" sz="1100" spc="-20" dirty="0">
                <a:cs typeface="Arial" panose="020B0604020202020204" pitchFamily="34" charset="0"/>
              </a:rPr>
              <a:t>Collaborating </a:t>
            </a:r>
            <a:r>
              <a:rPr lang="en-US" sz="1100" dirty="0">
                <a:cs typeface="Arial" panose="020B0604020202020204" pitchFamily="34" charset="0"/>
              </a:rPr>
              <a:t>closely</a:t>
            </a:r>
            <a:r>
              <a:rPr lang="en-US" sz="1100" spc="-25" dirty="0">
                <a:cs typeface="Arial" panose="020B0604020202020204" pitchFamily="34" charset="0"/>
              </a:rPr>
              <a:t> </a:t>
            </a:r>
            <a:r>
              <a:rPr lang="en-US" sz="1100" dirty="0">
                <a:cs typeface="Arial" panose="020B0604020202020204" pitchFamily="34" charset="0"/>
              </a:rPr>
              <a:t>with</a:t>
            </a:r>
            <a:r>
              <a:rPr lang="en-US" sz="1100" spc="-25" dirty="0">
                <a:cs typeface="Arial" panose="020B0604020202020204" pitchFamily="34" charset="0"/>
              </a:rPr>
              <a:t> </a:t>
            </a:r>
            <a:r>
              <a:rPr lang="en-US" sz="1100" dirty="0">
                <a:cs typeface="Arial" panose="020B0604020202020204" pitchFamily="34" charset="0"/>
              </a:rPr>
              <a:t>keen</a:t>
            </a:r>
            <a:r>
              <a:rPr lang="en-US" sz="1100" spc="-25" dirty="0">
                <a:cs typeface="Arial" panose="020B0604020202020204" pitchFamily="34" charset="0"/>
              </a:rPr>
              <a:t> </a:t>
            </a:r>
            <a:r>
              <a:rPr lang="en-US" sz="1100" dirty="0">
                <a:cs typeface="Arial" panose="020B0604020202020204" pitchFamily="34" charset="0"/>
              </a:rPr>
              <a:t>attention</a:t>
            </a:r>
            <a:r>
              <a:rPr lang="en-US" sz="1100" spc="-25" dirty="0">
                <a:cs typeface="Arial" panose="020B0604020202020204" pitchFamily="34" charset="0"/>
              </a:rPr>
              <a:t> </a:t>
            </a:r>
            <a:r>
              <a:rPr lang="en-US" sz="1100" dirty="0">
                <a:cs typeface="Arial" panose="020B0604020202020204" pitchFamily="34" charset="0"/>
              </a:rPr>
              <a:t>to</a:t>
            </a:r>
            <a:r>
              <a:rPr lang="en-US" sz="1100" spc="-25" dirty="0">
                <a:cs typeface="Arial" panose="020B0604020202020204" pitchFamily="34" charset="0"/>
              </a:rPr>
              <a:t> </a:t>
            </a:r>
            <a:r>
              <a:rPr lang="en-US" sz="1100" dirty="0">
                <a:cs typeface="Arial" panose="020B0604020202020204" pitchFamily="34" charset="0"/>
              </a:rPr>
              <a:t>detail</a:t>
            </a:r>
            <a:r>
              <a:rPr lang="en-US" sz="1100" spc="-20" dirty="0">
                <a:cs typeface="Arial" panose="020B0604020202020204" pitchFamily="34" charset="0"/>
              </a:rPr>
              <a:t> </a:t>
            </a:r>
            <a:r>
              <a:rPr lang="en-US" sz="1100" dirty="0">
                <a:cs typeface="Arial" panose="020B0604020202020204" pitchFamily="34" charset="0"/>
              </a:rPr>
              <a:t>to</a:t>
            </a:r>
            <a:r>
              <a:rPr lang="en-US" sz="1100" spc="-25" dirty="0">
                <a:cs typeface="Arial" panose="020B0604020202020204" pitchFamily="34" charset="0"/>
              </a:rPr>
              <a:t> </a:t>
            </a:r>
            <a:r>
              <a:rPr lang="en-US" sz="1100" dirty="0">
                <a:cs typeface="Arial" panose="020B0604020202020204" pitchFamily="34" charset="0"/>
              </a:rPr>
              <a:t>bring</a:t>
            </a:r>
            <a:r>
              <a:rPr lang="en-US" sz="1100" spc="-25" dirty="0">
                <a:cs typeface="Arial" panose="020B0604020202020204" pitchFamily="34" charset="0"/>
              </a:rPr>
              <a:t> </a:t>
            </a:r>
            <a:r>
              <a:rPr lang="en-US" sz="1100" dirty="0">
                <a:cs typeface="Arial" panose="020B0604020202020204" pitchFamily="34" charset="0"/>
              </a:rPr>
              <a:t>visions</a:t>
            </a:r>
            <a:r>
              <a:rPr lang="en-US" sz="1100" spc="-25" dirty="0">
                <a:cs typeface="Arial" panose="020B0604020202020204" pitchFamily="34" charset="0"/>
              </a:rPr>
              <a:t> </a:t>
            </a:r>
            <a:r>
              <a:rPr lang="en-US" sz="1100" dirty="0">
                <a:cs typeface="Arial" panose="020B0604020202020204" pitchFamily="34" charset="0"/>
              </a:rPr>
              <a:t>of</a:t>
            </a:r>
            <a:r>
              <a:rPr lang="en-US" sz="1100" spc="-25" dirty="0">
                <a:cs typeface="Arial" panose="020B0604020202020204" pitchFamily="34" charset="0"/>
              </a:rPr>
              <a:t> </a:t>
            </a:r>
            <a:r>
              <a:rPr lang="en-US" sz="1100" spc="-10" dirty="0">
                <a:cs typeface="Arial" panose="020B0604020202020204" pitchFamily="34" charset="0"/>
              </a:rPr>
              <a:t>one-of-a-</a:t>
            </a:r>
            <a:r>
              <a:rPr lang="en-US" sz="1100" dirty="0">
                <a:cs typeface="Arial" panose="020B0604020202020204" pitchFamily="34" charset="0"/>
              </a:rPr>
              <a:t>kind</a:t>
            </a:r>
            <a:r>
              <a:rPr lang="en-US" sz="1100" spc="-25" dirty="0">
                <a:cs typeface="Arial" panose="020B0604020202020204" pitchFamily="34" charset="0"/>
              </a:rPr>
              <a:t> </a:t>
            </a:r>
            <a:br>
              <a:rPr lang="en-US" sz="1100" spc="-25" dirty="0">
                <a:cs typeface="Arial" panose="020B0604020202020204" pitchFamily="34" charset="0"/>
              </a:rPr>
            </a:br>
            <a:r>
              <a:rPr lang="en-US" sz="1100" dirty="0">
                <a:cs typeface="Arial" panose="020B0604020202020204" pitchFamily="34" charset="0"/>
              </a:rPr>
              <a:t>homes</a:t>
            </a:r>
            <a:r>
              <a:rPr lang="en-US" sz="1100" spc="-25" dirty="0">
                <a:cs typeface="Arial" panose="020B0604020202020204" pitchFamily="34" charset="0"/>
              </a:rPr>
              <a:t> </a:t>
            </a:r>
            <a:r>
              <a:rPr lang="en-US" sz="1100" dirty="0">
                <a:cs typeface="Arial" panose="020B0604020202020204" pitchFamily="34" charset="0"/>
              </a:rPr>
              <a:t>into</a:t>
            </a:r>
            <a:r>
              <a:rPr lang="en-US" sz="1100" spc="-20" dirty="0">
                <a:cs typeface="Arial" panose="020B0604020202020204" pitchFamily="34" charset="0"/>
              </a:rPr>
              <a:t> </a:t>
            </a:r>
            <a:r>
              <a:rPr lang="en-US" sz="1100" spc="-10" dirty="0">
                <a:cs typeface="Arial" panose="020B0604020202020204" pitchFamily="34" charset="0"/>
              </a:rPr>
              <a:t>reality.</a:t>
            </a:r>
          </a:p>
          <a:p>
            <a:pPr marL="355601" indent="-342900">
              <a:spcBef>
                <a:spcPts val="1200"/>
              </a:spcBef>
              <a:buFont typeface="Wingdings" pitchFamily="2" charset="2"/>
              <a:buChar char="Ø"/>
              <a:tabLst>
                <a:tab pos="139065" algn="l"/>
              </a:tabLst>
            </a:pPr>
            <a:r>
              <a:rPr lang="en-US" sz="1100" spc="-20" dirty="0">
                <a:cs typeface="Arial" panose="020B0604020202020204" pitchFamily="34" charset="0"/>
              </a:rPr>
              <a:t>We</a:t>
            </a:r>
            <a:r>
              <a:rPr lang="en-US" sz="1100" spc="-35" dirty="0">
                <a:cs typeface="Arial" panose="020B0604020202020204" pitchFamily="34" charset="0"/>
              </a:rPr>
              <a:t> </a:t>
            </a:r>
            <a:r>
              <a:rPr lang="en-US" sz="1100" dirty="0">
                <a:cs typeface="Arial" panose="020B0604020202020204" pitchFamily="34" charset="0"/>
              </a:rPr>
              <a:t>are</a:t>
            </a:r>
            <a:r>
              <a:rPr lang="en-US" sz="1100" spc="-35" dirty="0">
                <a:cs typeface="Arial" panose="020B0604020202020204" pitchFamily="34" charset="0"/>
              </a:rPr>
              <a:t> </a:t>
            </a:r>
            <a:r>
              <a:rPr lang="en-US" sz="1100" spc="-10" dirty="0">
                <a:cs typeface="Arial" panose="020B0604020202020204" pitchFamily="34" charset="0"/>
              </a:rPr>
              <a:t>user-</a:t>
            </a:r>
            <a:r>
              <a:rPr lang="en-US" sz="1100" dirty="0">
                <a:cs typeface="Arial" panose="020B0604020202020204" pitchFamily="34" charset="0"/>
              </a:rPr>
              <a:t>focused</a:t>
            </a:r>
            <a:r>
              <a:rPr lang="en-US" sz="1100" spc="-35" dirty="0">
                <a:cs typeface="Arial" panose="020B0604020202020204" pitchFamily="34" charset="0"/>
              </a:rPr>
              <a:t> </a:t>
            </a:r>
            <a:r>
              <a:rPr lang="en-US" sz="1100" dirty="0">
                <a:cs typeface="Arial" panose="020B0604020202020204" pitchFamily="34" charset="0"/>
              </a:rPr>
              <a:t>and</a:t>
            </a:r>
            <a:r>
              <a:rPr lang="en-US" sz="1100" spc="-35" dirty="0">
                <a:cs typeface="Arial" panose="020B0604020202020204" pitchFamily="34" charset="0"/>
              </a:rPr>
              <a:t> </a:t>
            </a:r>
            <a:r>
              <a:rPr lang="en-US" sz="1100" dirty="0">
                <a:cs typeface="Arial" panose="020B0604020202020204" pitchFamily="34" charset="0"/>
              </a:rPr>
              <a:t>feel</a:t>
            </a:r>
            <a:r>
              <a:rPr lang="en-US" sz="1100" spc="-35" dirty="0">
                <a:cs typeface="Arial" panose="020B0604020202020204" pitchFamily="34" charset="0"/>
              </a:rPr>
              <a:t> </a:t>
            </a:r>
            <a:r>
              <a:rPr lang="en-US" sz="1100" spc="-10" dirty="0">
                <a:cs typeface="Arial" panose="020B0604020202020204" pitchFamily="34" charset="0"/>
              </a:rPr>
              <a:t>accountable</a:t>
            </a:r>
            <a:r>
              <a:rPr lang="en-US" sz="1100" spc="-35" dirty="0">
                <a:cs typeface="Arial" panose="020B0604020202020204" pitchFamily="34" charset="0"/>
              </a:rPr>
              <a:t> </a:t>
            </a:r>
            <a:r>
              <a:rPr lang="en-US" sz="1100" dirty="0">
                <a:cs typeface="Arial" panose="020B0604020202020204" pitchFamily="34" charset="0"/>
              </a:rPr>
              <a:t>for</a:t>
            </a:r>
            <a:r>
              <a:rPr lang="en-US" sz="1100" spc="-35" dirty="0">
                <a:cs typeface="Arial" panose="020B0604020202020204" pitchFamily="34" charset="0"/>
              </a:rPr>
              <a:t> </a:t>
            </a:r>
            <a:r>
              <a:rPr lang="en-US" sz="1100" dirty="0">
                <a:cs typeface="Arial" panose="020B0604020202020204" pitchFamily="34" charset="0"/>
              </a:rPr>
              <a:t>making</a:t>
            </a:r>
            <a:r>
              <a:rPr lang="en-US" sz="1100" spc="-35" dirty="0">
                <a:cs typeface="Arial" panose="020B0604020202020204" pitchFamily="34" charset="0"/>
              </a:rPr>
              <a:t> </a:t>
            </a:r>
            <a:r>
              <a:rPr lang="en-US" sz="1100" dirty="0">
                <a:cs typeface="Arial" panose="020B0604020202020204" pitchFamily="34" charset="0"/>
              </a:rPr>
              <a:t>our</a:t>
            </a:r>
            <a:r>
              <a:rPr lang="en-US" sz="1100" spc="-35" dirty="0">
                <a:cs typeface="Arial" panose="020B0604020202020204" pitchFamily="34" charset="0"/>
              </a:rPr>
              <a:t> </a:t>
            </a:r>
            <a:r>
              <a:rPr lang="en-US" sz="1100" dirty="0">
                <a:cs typeface="Arial" panose="020B0604020202020204" pitchFamily="34" charset="0"/>
              </a:rPr>
              <a:t>products</a:t>
            </a:r>
            <a:r>
              <a:rPr lang="en-US" sz="1100" spc="-35" dirty="0">
                <a:cs typeface="Arial" panose="020B0604020202020204" pitchFamily="34" charset="0"/>
              </a:rPr>
              <a:t> </a:t>
            </a:r>
            <a:r>
              <a:rPr lang="en-US" sz="1100" dirty="0">
                <a:cs typeface="Arial" panose="020B0604020202020204" pitchFamily="34" charset="0"/>
              </a:rPr>
              <a:t>the</a:t>
            </a:r>
            <a:r>
              <a:rPr lang="en-US" sz="1100" spc="-30" dirty="0">
                <a:cs typeface="Arial" panose="020B0604020202020204" pitchFamily="34" charset="0"/>
              </a:rPr>
              <a:t> </a:t>
            </a:r>
            <a:r>
              <a:rPr lang="en-US" sz="1100" dirty="0">
                <a:cs typeface="Arial" panose="020B0604020202020204" pitchFamily="34" charset="0"/>
              </a:rPr>
              <a:t>very</a:t>
            </a:r>
            <a:r>
              <a:rPr lang="en-US" sz="1100" spc="-35" dirty="0">
                <a:cs typeface="Arial" panose="020B0604020202020204" pitchFamily="34" charset="0"/>
              </a:rPr>
              <a:t> </a:t>
            </a:r>
            <a:r>
              <a:rPr lang="en-US" sz="1100" dirty="0">
                <a:cs typeface="Arial" panose="020B0604020202020204" pitchFamily="34" charset="0"/>
              </a:rPr>
              <a:t>best</a:t>
            </a:r>
            <a:r>
              <a:rPr lang="en-US" sz="1100" spc="-35" dirty="0">
                <a:cs typeface="Arial" panose="020B0604020202020204" pitchFamily="34" charset="0"/>
              </a:rPr>
              <a:t> </a:t>
            </a:r>
            <a:r>
              <a:rPr lang="en-US" sz="1100" dirty="0">
                <a:cs typeface="Arial" panose="020B0604020202020204" pitchFamily="34" charset="0"/>
              </a:rPr>
              <a:t>they</a:t>
            </a:r>
            <a:r>
              <a:rPr lang="en-US" sz="1100" spc="-35" dirty="0">
                <a:cs typeface="Arial" panose="020B0604020202020204" pitchFamily="34" charset="0"/>
              </a:rPr>
              <a:t> </a:t>
            </a:r>
            <a:r>
              <a:rPr lang="en-US" sz="1100" dirty="0">
                <a:cs typeface="Arial" panose="020B0604020202020204" pitchFamily="34" charset="0"/>
              </a:rPr>
              <a:t>can</a:t>
            </a:r>
            <a:r>
              <a:rPr lang="en-US" sz="1100" spc="-35" dirty="0">
                <a:cs typeface="Arial" panose="020B0604020202020204" pitchFamily="34" charset="0"/>
              </a:rPr>
              <a:t> </a:t>
            </a:r>
            <a:r>
              <a:rPr lang="en-US" sz="1100" spc="-25" dirty="0">
                <a:cs typeface="Arial" panose="020B0604020202020204" pitchFamily="34" charset="0"/>
              </a:rPr>
              <a:t>be.</a:t>
            </a:r>
          </a:p>
        </p:txBody>
      </p:sp>
      <p:pic>
        <p:nvPicPr>
          <p:cNvPr id="4" name="Picture 3" descr="A blue and black logo&#10;&#10;Description automatically generated">
            <a:extLst>
              <a:ext uri="{FF2B5EF4-FFF2-40B4-BE49-F238E27FC236}">
                <a16:creationId xmlns:a16="http://schemas.microsoft.com/office/drawing/2014/main" id="{D869B9DB-B814-9C2A-6F15-EDD14472D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3407" y="5919757"/>
            <a:ext cx="1235492" cy="693359"/>
          </a:xfrm>
          <a:prstGeom prst="rect">
            <a:avLst/>
          </a:prstGeom>
        </p:spPr>
      </p:pic>
    </p:spTree>
    <p:extLst>
      <p:ext uri="{BB962C8B-B14F-4D97-AF65-F5344CB8AC3E}">
        <p14:creationId xmlns:p14="http://schemas.microsoft.com/office/powerpoint/2010/main" val="290968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E96AA-5E30-70E5-80B5-8666560442D0}"/>
            </a:ext>
          </a:extLst>
        </p:cNvPr>
        <p:cNvGrpSpPr/>
        <p:nvPr/>
      </p:nvGrpSpPr>
      <p:grpSpPr>
        <a:xfrm>
          <a:off x="0" y="0"/>
          <a:ext cx="0" cy="0"/>
          <a:chOff x="0" y="0"/>
          <a:chExt cx="0" cy="0"/>
        </a:xfrm>
      </p:grpSpPr>
      <p:sp>
        <p:nvSpPr>
          <p:cNvPr id="2" name="object 13">
            <a:extLst>
              <a:ext uri="{FF2B5EF4-FFF2-40B4-BE49-F238E27FC236}">
                <a16:creationId xmlns:a16="http://schemas.microsoft.com/office/drawing/2014/main" id="{65E6CDDA-1833-C736-69A2-B9E938A24606}"/>
              </a:ext>
            </a:extLst>
          </p:cNvPr>
          <p:cNvSpPr txBox="1">
            <a:spLocks/>
          </p:cNvSpPr>
          <p:nvPr/>
        </p:nvSpPr>
        <p:spPr>
          <a:xfrm>
            <a:off x="2501771" y="585091"/>
            <a:ext cx="8071636" cy="582211"/>
          </a:xfrm>
          <a:prstGeom prst="rect">
            <a:avLst/>
          </a:prstGeom>
        </p:spPr>
        <p:txBody>
          <a:bodyPr vert="horz" wrap="square" lIns="0" tIns="12700" rIns="0" bIns="0" rtlCol="0">
            <a:spAutoFit/>
          </a:bodyPr>
          <a:lstStyle>
            <a:lvl1pPr>
              <a:defRPr sz="3200" b="0" i="0">
                <a:solidFill>
                  <a:schemeClr val="bg1"/>
                </a:solidFill>
                <a:latin typeface="Gotham Bold"/>
                <a:ea typeface="+mj-ea"/>
                <a:cs typeface="Gotham Bold"/>
              </a:defRPr>
            </a:lvl1pPr>
          </a:lstStyle>
          <a:p>
            <a:pPr marL="12700">
              <a:spcBef>
                <a:spcPts val="100"/>
              </a:spcBef>
            </a:pPr>
            <a:r>
              <a:rPr lang="en-US" sz="1800" dirty="0">
                <a:solidFill>
                  <a:srgbClr val="121F47"/>
                </a:solidFill>
              </a:rPr>
              <a:t>BMD</a:t>
            </a:r>
            <a:r>
              <a:rPr lang="en-US" sz="3700" dirty="0">
                <a:solidFill>
                  <a:srgbClr val="121F47"/>
                </a:solidFill>
              </a:rPr>
              <a:t> </a:t>
            </a:r>
            <a:r>
              <a:rPr lang="en-US" sz="3700" b="1" dirty="0">
                <a:solidFill>
                  <a:srgbClr val="23468C"/>
                </a:solidFill>
              </a:rPr>
              <a:t>MANUFACTURING </a:t>
            </a:r>
            <a:r>
              <a:rPr lang="en-US" sz="1800" dirty="0">
                <a:solidFill>
                  <a:srgbClr val="121F47"/>
                </a:solidFill>
              </a:rPr>
              <a:t>&amp;</a:t>
            </a:r>
            <a:r>
              <a:rPr lang="en-US" sz="2400" dirty="0">
                <a:solidFill>
                  <a:srgbClr val="23468C"/>
                </a:solidFill>
              </a:rPr>
              <a:t> </a:t>
            </a:r>
            <a:r>
              <a:rPr lang="en-US" sz="3700" b="1" dirty="0">
                <a:solidFill>
                  <a:srgbClr val="23468C"/>
                </a:solidFill>
              </a:rPr>
              <a:t>CAPACITY</a:t>
            </a:r>
          </a:p>
        </p:txBody>
      </p:sp>
      <p:pic>
        <p:nvPicPr>
          <p:cNvPr id="4" name="Picture 3" descr="A house with a fire pit&#10;&#10;Description automatically generated">
            <a:extLst>
              <a:ext uri="{FF2B5EF4-FFF2-40B4-BE49-F238E27FC236}">
                <a16:creationId xmlns:a16="http://schemas.microsoft.com/office/drawing/2014/main" id="{808AF2F6-CC37-DB4F-FCE3-C4AD4312F44D}"/>
              </a:ext>
            </a:extLst>
          </p:cNvPr>
          <p:cNvPicPr>
            <a:picLocks noChangeAspect="1"/>
          </p:cNvPicPr>
          <p:nvPr/>
        </p:nvPicPr>
        <p:blipFill rotWithShape="1">
          <a:blip r:embed="rId2"/>
          <a:srcRect l="6545" t="14739" r="3905" b="6106"/>
          <a:stretch/>
        </p:blipFill>
        <p:spPr>
          <a:xfrm>
            <a:off x="-5719" y="1430766"/>
            <a:ext cx="7310014" cy="4432151"/>
          </a:xfrm>
          <a:prstGeom prst="rect">
            <a:avLst/>
          </a:prstGeom>
        </p:spPr>
      </p:pic>
      <p:sp>
        <p:nvSpPr>
          <p:cNvPr id="6" name="object 7">
            <a:extLst>
              <a:ext uri="{FF2B5EF4-FFF2-40B4-BE49-F238E27FC236}">
                <a16:creationId xmlns:a16="http://schemas.microsoft.com/office/drawing/2014/main" id="{852AA4B3-892B-08DE-921B-10B35656835E}"/>
              </a:ext>
            </a:extLst>
          </p:cNvPr>
          <p:cNvSpPr txBox="1">
            <a:spLocks/>
          </p:cNvSpPr>
          <p:nvPr/>
        </p:nvSpPr>
        <p:spPr>
          <a:xfrm>
            <a:off x="7680960" y="2044898"/>
            <a:ext cx="3212328" cy="2336537"/>
          </a:xfrm>
          <a:prstGeom prst="rect">
            <a:avLst/>
          </a:prstGeom>
        </p:spPr>
        <p:txBody>
          <a:bodyPr vert="horz" wrap="square" lIns="0" tIns="12700" rIns="0" bIns="0" rtlCol="0">
            <a:spAutoFit/>
          </a:bodyPr>
          <a:lstStyle>
            <a:lvl1pPr marL="0">
              <a:defRPr sz="1400" b="0" i="0">
                <a:solidFill>
                  <a:schemeClr val="bg1"/>
                </a:solidFill>
                <a:latin typeface="Gotham Bold"/>
                <a:ea typeface="+mn-ea"/>
                <a:cs typeface="Gotham Bol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28600" marR="19050" indent="-228600">
              <a:spcBef>
                <a:spcPts val="1500"/>
              </a:spcBef>
              <a:buFont typeface="Wingdings" pitchFamily="2" charset="2"/>
              <a:buChar char="Ø"/>
              <a:tabLst>
                <a:tab pos="469265" algn="l"/>
              </a:tabLst>
            </a:pPr>
            <a:r>
              <a:rPr lang="en-US" dirty="0">
                <a:solidFill>
                  <a:srgbClr val="031E49"/>
                </a:solidFill>
              </a:rPr>
              <a:t>Most</a:t>
            </a:r>
            <a:r>
              <a:rPr lang="en-US" spc="-50" dirty="0">
                <a:solidFill>
                  <a:srgbClr val="031E49"/>
                </a:solidFill>
              </a:rPr>
              <a:t> </a:t>
            </a:r>
            <a:r>
              <a:rPr lang="en-US" dirty="0">
                <a:solidFill>
                  <a:srgbClr val="031E49"/>
                </a:solidFill>
              </a:rPr>
              <a:t>products</a:t>
            </a:r>
            <a:r>
              <a:rPr lang="en-US" spc="-35" dirty="0">
                <a:solidFill>
                  <a:srgbClr val="031E49"/>
                </a:solidFill>
              </a:rPr>
              <a:t> </a:t>
            </a:r>
            <a:r>
              <a:rPr lang="en-US" dirty="0">
                <a:solidFill>
                  <a:srgbClr val="031E49"/>
                </a:solidFill>
              </a:rPr>
              <a:t>are</a:t>
            </a:r>
            <a:r>
              <a:rPr lang="en-US" spc="-40" dirty="0">
                <a:solidFill>
                  <a:srgbClr val="031E49"/>
                </a:solidFill>
              </a:rPr>
              <a:t> </a:t>
            </a:r>
            <a:r>
              <a:rPr lang="en-US" dirty="0">
                <a:solidFill>
                  <a:srgbClr val="031E49"/>
                </a:solidFill>
              </a:rPr>
              <a:t>manufactured</a:t>
            </a:r>
            <a:r>
              <a:rPr lang="en-US" spc="-35" dirty="0">
                <a:solidFill>
                  <a:srgbClr val="031E49"/>
                </a:solidFill>
              </a:rPr>
              <a:t> </a:t>
            </a:r>
            <a:r>
              <a:rPr lang="en-US" dirty="0">
                <a:solidFill>
                  <a:srgbClr val="031E49"/>
                </a:solidFill>
              </a:rPr>
              <a:t>in</a:t>
            </a:r>
            <a:r>
              <a:rPr lang="en-US" spc="-40" dirty="0">
                <a:solidFill>
                  <a:srgbClr val="031E49"/>
                </a:solidFill>
              </a:rPr>
              <a:t> </a:t>
            </a:r>
            <a:r>
              <a:rPr lang="en-US" dirty="0">
                <a:solidFill>
                  <a:srgbClr val="031E49"/>
                </a:solidFill>
              </a:rPr>
              <a:t>our</a:t>
            </a:r>
            <a:r>
              <a:rPr lang="en-US" spc="-35" dirty="0">
                <a:solidFill>
                  <a:srgbClr val="031E49"/>
                </a:solidFill>
              </a:rPr>
              <a:t> </a:t>
            </a:r>
            <a:r>
              <a:rPr lang="en-US" spc="-20" dirty="0">
                <a:solidFill>
                  <a:srgbClr val="031E49"/>
                </a:solidFill>
              </a:rPr>
              <a:t>world-</a:t>
            </a:r>
            <a:r>
              <a:rPr lang="en-US" dirty="0">
                <a:solidFill>
                  <a:srgbClr val="031E49"/>
                </a:solidFill>
              </a:rPr>
              <a:t>class</a:t>
            </a:r>
            <a:r>
              <a:rPr lang="en-US" spc="-40" dirty="0">
                <a:solidFill>
                  <a:srgbClr val="031E49"/>
                </a:solidFill>
              </a:rPr>
              <a:t> </a:t>
            </a:r>
            <a:r>
              <a:rPr lang="en-US" dirty="0">
                <a:solidFill>
                  <a:srgbClr val="031E49"/>
                </a:solidFill>
              </a:rPr>
              <a:t>European</a:t>
            </a:r>
            <a:r>
              <a:rPr lang="en-US" spc="-35" dirty="0">
                <a:solidFill>
                  <a:srgbClr val="031E49"/>
                </a:solidFill>
              </a:rPr>
              <a:t> </a:t>
            </a:r>
            <a:r>
              <a:rPr lang="en-US" dirty="0">
                <a:solidFill>
                  <a:srgbClr val="031E49"/>
                </a:solidFill>
              </a:rPr>
              <a:t>factory</a:t>
            </a:r>
            <a:r>
              <a:rPr lang="en-US" spc="-40" dirty="0">
                <a:solidFill>
                  <a:srgbClr val="031E49"/>
                </a:solidFill>
              </a:rPr>
              <a:t> </a:t>
            </a:r>
            <a:r>
              <a:rPr lang="en-US" dirty="0">
                <a:solidFill>
                  <a:srgbClr val="031E49"/>
                </a:solidFill>
              </a:rPr>
              <a:t>by</a:t>
            </a:r>
            <a:r>
              <a:rPr lang="en-US" spc="-35" dirty="0">
                <a:solidFill>
                  <a:srgbClr val="031E49"/>
                </a:solidFill>
              </a:rPr>
              <a:t> </a:t>
            </a:r>
            <a:r>
              <a:rPr lang="en-US" dirty="0">
                <a:solidFill>
                  <a:srgbClr val="031E49"/>
                </a:solidFill>
              </a:rPr>
              <a:t>the</a:t>
            </a:r>
            <a:r>
              <a:rPr lang="en-US" spc="-40" dirty="0">
                <a:solidFill>
                  <a:srgbClr val="031E49"/>
                </a:solidFill>
              </a:rPr>
              <a:t> </a:t>
            </a:r>
            <a:r>
              <a:rPr lang="en-US" dirty="0">
                <a:solidFill>
                  <a:srgbClr val="031E49"/>
                </a:solidFill>
              </a:rPr>
              <a:t>finest</a:t>
            </a:r>
            <a:r>
              <a:rPr lang="en-US" spc="-35" dirty="0">
                <a:solidFill>
                  <a:srgbClr val="031E49"/>
                </a:solidFill>
              </a:rPr>
              <a:t> </a:t>
            </a:r>
            <a:r>
              <a:rPr lang="en-US" dirty="0">
                <a:solidFill>
                  <a:srgbClr val="031E49"/>
                </a:solidFill>
              </a:rPr>
              <a:t>traditional</a:t>
            </a:r>
            <a:r>
              <a:rPr lang="en-US" spc="-35" dirty="0">
                <a:solidFill>
                  <a:srgbClr val="031E49"/>
                </a:solidFill>
              </a:rPr>
              <a:t> </a:t>
            </a:r>
            <a:r>
              <a:rPr lang="en-US" spc="-10" dirty="0">
                <a:solidFill>
                  <a:srgbClr val="031E49"/>
                </a:solidFill>
              </a:rPr>
              <a:t>craftsmen </a:t>
            </a:r>
            <a:r>
              <a:rPr lang="en-US" dirty="0">
                <a:solidFill>
                  <a:srgbClr val="031E49"/>
                </a:solidFill>
              </a:rPr>
              <a:t>aided</a:t>
            </a:r>
            <a:r>
              <a:rPr lang="en-US" spc="-20" dirty="0">
                <a:solidFill>
                  <a:srgbClr val="031E49"/>
                </a:solidFill>
              </a:rPr>
              <a:t> </a:t>
            </a:r>
            <a:r>
              <a:rPr lang="en-US" dirty="0">
                <a:solidFill>
                  <a:srgbClr val="031E49"/>
                </a:solidFill>
              </a:rPr>
              <a:t>with</a:t>
            </a:r>
            <a:r>
              <a:rPr lang="en-US" spc="-20" dirty="0">
                <a:solidFill>
                  <a:srgbClr val="031E49"/>
                </a:solidFill>
              </a:rPr>
              <a:t> </a:t>
            </a:r>
            <a:r>
              <a:rPr lang="en-US" dirty="0">
                <a:solidFill>
                  <a:srgbClr val="031E49"/>
                </a:solidFill>
              </a:rPr>
              <a:t>state-of-the-art</a:t>
            </a:r>
            <a:r>
              <a:rPr lang="en-US" spc="-20" dirty="0">
                <a:solidFill>
                  <a:srgbClr val="031E49"/>
                </a:solidFill>
              </a:rPr>
              <a:t> </a:t>
            </a:r>
            <a:r>
              <a:rPr lang="en-US" spc="-10" dirty="0">
                <a:solidFill>
                  <a:srgbClr val="031E49"/>
                </a:solidFill>
              </a:rPr>
              <a:t>technology.</a:t>
            </a:r>
          </a:p>
          <a:p>
            <a:pPr marL="228600" marR="19050" indent="-228600">
              <a:spcBef>
                <a:spcPts val="1500"/>
              </a:spcBef>
              <a:buFont typeface="Wingdings" pitchFamily="2" charset="2"/>
              <a:buChar char="Ø"/>
              <a:tabLst>
                <a:tab pos="469265" algn="l"/>
              </a:tabLst>
            </a:pPr>
            <a:r>
              <a:rPr lang="en-US" dirty="0">
                <a:solidFill>
                  <a:srgbClr val="031E49"/>
                </a:solidFill>
              </a:rPr>
              <a:t>Our</a:t>
            </a:r>
            <a:r>
              <a:rPr lang="en-US" spc="-40" dirty="0">
                <a:solidFill>
                  <a:srgbClr val="031E49"/>
                </a:solidFill>
              </a:rPr>
              <a:t> </a:t>
            </a:r>
            <a:r>
              <a:rPr lang="en-US" dirty="0">
                <a:solidFill>
                  <a:srgbClr val="031E49"/>
                </a:solidFill>
              </a:rPr>
              <a:t>factory</a:t>
            </a:r>
            <a:r>
              <a:rPr lang="en-US" spc="-35" dirty="0">
                <a:solidFill>
                  <a:srgbClr val="031E49"/>
                </a:solidFill>
              </a:rPr>
              <a:t> </a:t>
            </a:r>
            <a:r>
              <a:rPr lang="en-US" dirty="0">
                <a:solidFill>
                  <a:srgbClr val="031E49"/>
                </a:solidFill>
              </a:rPr>
              <a:t>has</a:t>
            </a:r>
            <a:r>
              <a:rPr lang="en-US" spc="-35" dirty="0">
                <a:solidFill>
                  <a:srgbClr val="031E49"/>
                </a:solidFill>
              </a:rPr>
              <a:t> </a:t>
            </a:r>
            <a:r>
              <a:rPr lang="en-US" dirty="0">
                <a:solidFill>
                  <a:srgbClr val="031E49"/>
                </a:solidFill>
              </a:rPr>
              <a:t>been</a:t>
            </a:r>
            <a:r>
              <a:rPr lang="en-US" spc="-35" dirty="0">
                <a:solidFill>
                  <a:srgbClr val="031E49"/>
                </a:solidFill>
              </a:rPr>
              <a:t> </a:t>
            </a:r>
            <a:r>
              <a:rPr lang="en-US" dirty="0">
                <a:solidFill>
                  <a:srgbClr val="031E49"/>
                </a:solidFill>
              </a:rPr>
              <a:t>producing</a:t>
            </a:r>
            <a:r>
              <a:rPr lang="en-US" spc="-35" dirty="0">
                <a:solidFill>
                  <a:srgbClr val="031E49"/>
                </a:solidFill>
              </a:rPr>
              <a:t> </a:t>
            </a:r>
            <a:r>
              <a:rPr lang="en-US" spc="-20" dirty="0">
                <a:solidFill>
                  <a:srgbClr val="031E49"/>
                </a:solidFill>
              </a:rPr>
              <a:t>premium,</a:t>
            </a:r>
            <a:r>
              <a:rPr lang="en-US" spc="-35" dirty="0">
                <a:solidFill>
                  <a:srgbClr val="031E49"/>
                </a:solidFill>
              </a:rPr>
              <a:t> </a:t>
            </a:r>
            <a:r>
              <a:rPr lang="en-US" dirty="0">
                <a:solidFill>
                  <a:srgbClr val="031E49"/>
                </a:solidFill>
              </a:rPr>
              <a:t>luxury</a:t>
            </a:r>
            <a:r>
              <a:rPr lang="en-US" spc="-35" dirty="0">
                <a:solidFill>
                  <a:srgbClr val="031E49"/>
                </a:solidFill>
              </a:rPr>
              <a:t> </a:t>
            </a:r>
            <a:r>
              <a:rPr lang="en-US" dirty="0">
                <a:solidFill>
                  <a:srgbClr val="031E49"/>
                </a:solidFill>
              </a:rPr>
              <a:t>window</a:t>
            </a:r>
            <a:r>
              <a:rPr lang="en-US" spc="-35" dirty="0">
                <a:solidFill>
                  <a:srgbClr val="031E49"/>
                </a:solidFill>
              </a:rPr>
              <a:t> </a:t>
            </a:r>
            <a:r>
              <a:rPr lang="en-US" dirty="0">
                <a:solidFill>
                  <a:srgbClr val="031E49"/>
                </a:solidFill>
              </a:rPr>
              <a:t>and</a:t>
            </a:r>
            <a:r>
              <a:rPr lang="en-US" spc="-35" dirty="0">
                <a:solidFill>
                  <a:srgbClr val="031E49"/>
                </a:solidFill>
              </a:rPr>
              <a:t> </a:t>
            </a:r>
            <a:r>
              <a:rPr lang="en-US" dirty="0">
                <a:solidFill>
                  <a:srgbClr val="031E49"/>
                </a:solidFill>
              </a:rPr>
              <a:t>door</a:t>
            </a:r>
            <a:r>
              <a:rPr lang="en-US" spc="-35" dirty="0">
                <a:solidFill>
                  <a:srgbClr val="031E49"/>
                </a:solidFill>
              </a:rPr>
              <a:t> </a:t>
            </a:r>
            <a:r>
              <a:rPr lang="en-US" dirty="0">
                <a:solidFill>
                  <a:srgbClr val="031E49"/>
                </a:solidFill>
              </a:rPr>
              <a:t>products</a:t>
            </a:r>
            <a:r>
              <a:rPr lang="en-US" spc="-35" dirty="0">
                <a:solidFill>
                  <a:srgbClr val="031E49"/>
                </a:solidFill>
              </a:rPr>
              <a:t> </a:t>
            </a:r>
            <a:r>
              <a:rPr lang="en-US" dirty="0">
                <a:solidFill>
                  <a:srgbClr val="031E49"/>
                </a:solidFill>
              </a:rPr>
              <a:t>for</a:t>
            </a:r>
            <a:r>
              <a:rPr lang="en-US" spc="-35" dirty="0">
                <a:solidFill>
                  <a:srgbClr val="031E49"/>
                </a:solidFill>
              </a:rPr>
              <a:t> </a:t>
            </a:r>
            <a:r>
              <a:rPr lang="en-US" dirty="0">
                <a:solidFill>
                  <a:srgbClr val="031E49"/>
                </a:solidFill>
              </a:rPr>
              <a:t>50</a:t>
            </a:r>
            <a:r>
              <a:rPr lang="en-US" spc="-35" dirty="0">
                <a:solidFill>
                  <a:srgbClr val="031E49"/>
                </a:solidFill>
              </a:rPr>
              <a:t> </a:t>
            </a:r>
            <a:r>
              <a:rPr lang="en-US" spc="-10" dirty="0">
                <a:solidFill>
                  <a:srgbClr val="031E49"/>
                </a:solidFill>
              </a:rPr>
              <a:t>years.</a:t>
            </a:r>
          </a:p>
          <a:p>
            <a:pPr marL="228600" indent="-228600">
              <a:spcBef>
                <a:spcPts val="1500"/>
              </a:spcBef>
              <a:buFont typeface="Wingdings" pitchFamily="2" charset="2"/>
              <a:buChar char="Ø"/>
              <a:tabLst>
                <a:tab pos="139065" algn="l"/>
              </a:tabLst>
            </a:pPr>
            <a:r>
              <a:rPr lang="en-US" spc="-20" dirty="0">
                <a:solidFill>
                  <a:srgbClr val="031E49"/>
                </a:solidFill>
              </a:rPr>
              <a:t>We</a:t>
            </a:r>
            <a:r>
              <a:rPr lang="en-US" spc="-50" dirty="0">
                <a:solidFill>
                  <a:srgbClr val="031E49"/>
                </a:solidFill>
              </a:rPr>
              <a:t> </a:t>
            </a:r>
            <a:r>
              <a:rPr lang="en-US" dirty="0">
                <a:solidFill>
                  <a:srgbClr val="031E49"/>
                </a:solidFill>
              </a:rPr>
              <a:t>are</a:t>
            </a:r>
            <a:r>
              <a:rPr lang="en-US" spc="-50" dirty="0">
                <a:solidFill>
                  <a:srgbClr val="031E49"/>
                </a:solidFill>
              </a:rPr>
              <a:t> </a:t>
            </a:r>
            <a:r>
              <a:rPr lang="en-US" dirty="0">
                <a:solidFill>
                  <a:srgbClr val="031E49"/>
                </a:solidFill>
              </a:rPr>
              <a:t>confident</a:t>
            </a:r>
            <a:r>
              <a:rPr lang="en-US" spc="-50" dirty="0">
                <a:solidFill>
                  <a:srgbClr val="031E49"/>
                </a:solidFill>
              </a:rPr>
              <a:t> our capacity </a:t>
            </a:r>
            <a:r>
              <a:rPr lang="en-US" dirty="0">
                <a:solidFill>
                  <a:srgbClr val="031E49"/>
                </a:solidFill>
              </a:rPr>
              <a:t>can</a:t>
            </a:r>
            <a:r>
              <a:rPr lang="en-US" spc="-50" dirty="0">
                <a:solidFill>
                  <a:srgbClr val="031E49"/>
                </a:solidFill>
              </a:rPr>
              <a:t> </a:t>
            </a:r>
            <a:r>
              <a:rPr lang="en-US" dirty="0">
                <a:solidFill>
                  <a:srgbClr val="031E49"/>
                </a:solidFill>
              </a:rPr>
              <a:t>meet</a:t>
            </a:r>
            <a:r>
              <a:rPr lang="en-US" spc="-50" dirty="0">
                <a:solidFill>
                  <a:srgbClr val="031E49"/>
                </a:solidFill>
              </a:rPr>
              <a:t> </a:t>
            </a:r>
            <a:r>
              <a:rPr lang="en-US" dirty="0">
                <a:solidFill>
                  <a:srgbClr val="031E49"/>
                </a:solidFill>
              </a:rPr>
              <a:t>your</a:t>
            </a:r>
            <a:r>
              <a:rPr lang="en-US" spc="-50" dirty="0">
                <a:solidFill>
                  <a:srgbClr val="031E49"/>
                </a:solidFill>
              </a:rPr>
              <a:t> </a:t>
            </a:r>
            <a:r>
              <a:rPr lang="en-US" dirty="0">
                <a:solidFill>
                  <a:srgbClr val="031E49"/>
                </a:solidFill>
              </a:rPr>
              <a:t>fulfillment</a:t>
            </a:r>
            <a:r>
              <a:rPr lang="en-US" spc="-50" dirty="0">
                <a:solidFill>
                  <a:srgbClr val="031E49"/>
                </a:solidFill>
              </a:rPr>
              <a:t> </a:t>
            </a:r>
            <a:r>
              <a:rPr lang="en-US" spc="-10" dirty="0">
                <a:solidFill>
                  <a:srgbClr val="031E49"/>
                </a:solidFill>
              </a:rPr>
              <a:t>demands.</a:t>
            </a:r>
          </a:p>
        </p:txBody>
      </p:sp>
      <p:pic>
        <p:nvPicPr>
          <p:cNvPr id="5" name="Picture 4" descr="A blue and black logo&#10;&#10;Description automatically generated">
            <a:extLst>
              <a:ext uri="{FF2B5EF4-FFF2-40B4-BE49-F238E27FC236}">
                <a16:creationId xmlns:a16="http://schemas.microsoft.com/office/drawing/2014/main" id="{CA57B2BE-2EF3-692E-4B73-B775EE810F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3407" y="5919757"/>
            <a:ext cx="1235492" cy="693359"/>
          </a:xfrm>
          <a:prstGeom prst="rect">
            <a:avLst/>
          </a:prstGeom>
        </p:spPr>
      </p:pic>
    </p:spTree>
    <p:extLst>
      <p:ext uri="{BB962C8B-B14F-4D97-AF65-F5344CB8AC3E}">
        <p14:creationId xmlns:p14="http://schemas.microsoft.com/office/powerpoint/2010/main" val="2601375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1861861-5012-4734-D0B5-8DDBFB0B6E34}"/>
              </a:ext>
            </a:extLst>
          </p:cNvPr>
          <p:cNvSpPr/>
          <p:nvPr/>
        </p:nvSpPr>
        <p:spPr>
          <a:xfrm>
            <a:off x="604850" y="1533525"/>
            <a:ext cx="2052625" cy="2171700"/>
          </a:xfrm>
          <a:prstGeom prst="rect">
            <a:avLst/>
          </a:prstGeom>
          <a:solidFill>
            <a:srgbClr val="2346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rgbClr val="23468C"/>
              </a:solidFill>
            </a:endParaRPr>
          </a:p>
        </p:txBody>
      </p:sp>
      <p:sp>
        <p:nvSpPr>
          <p:cNvPr id="49" name="Rectangle 48">
            <a:extLst>
              <a:ext uri="{FF2B5EF4-FFF2-40B4-BE49-F238E27FC236}">
                <a16:creationId xmlns:a16="http://schemas.microsoft.com/office/drawing/2014/main" id="{597E42EB-711A-D867-EE82-E1CE1D774B02}"/>
              </a:ext>
            </a:extLst>
          </p:cNvPr>
          <p:cNvSpPr/>
          <p:nvPr/>
        </p:nvSpPr>
        <p:spPr>
          <a:xfrm>
            <a:off x="2812866" y="1533525"/>
            <a:ext cx="2052625" cy="2171700"/>
          </a:xfrm>
          <a:prstGeom prst="rect">
            <a:avLst/>
          </a:prstGeom>
          <a:solidFill>
            <a:srgbClr val="2346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rgbClr val="23468C"/>
              </a:solidFill>
            </a:endParaRPr>
          </a:p>
        </p:txBody>
      </p:sp>
      <p:sp>
        <p:nvSpPr>
          <p:cNvPr id="50" name="Rectangle 49">
            <a:extLst>
              <a:ext uri="{FF2B5EF4-FFF2-40B4-BE49-F238E27FC236}">
                <a16:creationId xmlns:a16="http://schemas.microsoft.com/office/drawing/2014/main" id="{E66A1D87-B1A9-460D-311C-D292265D9B4F}"/>
              </a:ext>
            </a:extLst>
          </p:cNvPr>
          <p:cNvSpPr/>
          <p:nvPr/>
        </p:nvSpPr>
        <p:spPr>
          <a:xfrm>
            <a:off x="5020882" y="1533525"/>
            <a:ext cx="2052625" cy="2171700"/>
          </a:xfrm>
          <a:prstGeom prst="rect">
            <a:avLst/>
          </a:prstGeom>
          <a:solidFill>
            <a:srgbClr val="2346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rgbClr val="23468C"/>
              </a:solidFill>
            </a:endParaRPr>
          </a:p>
        </p:txBody>
      </p:sp>
      <p:sp>
        <p:nvSpPr>
          <p:cNvPr id="51" name="Rectangle 50">
            <a:extLst>
              <a:ext uri="{FF2B5EF4-FFF2-40B4-BE49-F238E27FC236}">
                <a16:creationId xmlns:a16="http://schemas.microsoft.com/office/drawing/2014/main" id="{4F03DD5C-B53D-0D75-440A-40EF6051EBE0}"/>
              </a:ext>
            </a:extLst>
          </p:cNvPr>
          <p:cNvSpPr/>
          <p:nvPr/>
        </p:nvSpPr>
        <p:spPr>
          <a:xfrm>
            <a:off x="7228898" y="1533525"/>
            <a:ext cx="2052625" cy="2171700"/>
          </a:xfrm>
          <a:prstGeom prst="rect">
            <a:avLst/>
          </a:prstGeom>
          <a:solidFill>
            <a:srgbClr val="2346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rgbClr val="23468C"/>
              </a:solidFill>
            </a:endParaRPr>
          </a:p>
        </p:txBody>
      </p:sp>
      <p:sp>
        <p:nvSpPr>
          <p:cNvPr id="52" name="Rectangle 51">
            <a:extLst>
              <a:ext uri="{FF2B5EF4-FFF2-40B4-BE49-F238E27FC236}">
                <a16:creationId xmlns:a16="http://schemas.microsoft.com/office/drawing/2014/main" id="{1F621F54-8D69-0374-8928-3DC70FA6F918}"/>
              </a:ext>
            </a:extLst>
          </p:cNvPr>
          <p:cNvSpPr/>
          <p:nvPr/>
        </p:nvSpPr>
        <p:spPr>
          <a:xfrm>
            <a:off x="9436912" y="1533525"/>
            <a:ext cx="2052625" cy="2171700"/>
          </a:xfrm>
          <a:prstGeom prst="rect">
            <a:avLst/>
          </a:prstGeom>
          <a:solidFill>
            <a:srgbClr val="2346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rgbClr val="23468C"/>
              </a:solidFill>
            </a:endParaRPr>
          </a:p>
        </p:txBody>
      </p:sp>
      <p:sp>
        <p:nvSpPr>
          <p:cNvPr id="53" name="Rectangle 52">
            <a:extLst>
              <a:ext uri="{FF2B5EF4-FFF2-40B4-BE49-F238E27FC236}">
                <a16:creationId xmlns:a16="http://schemas.microsoft.com/office/drawing/2014/main" id="{AAE75CDE-787C-0106-0077-64F3188C2E32}"/>
              </a:ext>
            </a:extLst>
          </p:cNvPr>
          <p:cNvSpPr/>
          <p:nvPr/>
        </p:nvSpPr>
        <p:spPr>
          <a:xfrm>
            <a:off x="604850" y="3933825"/>
            <a:ext cx="2052625" cy="2171700"/>
          </a:xfrm>
          <a:prstGeom prst="rect">
            <a:avLst/>
          </a:prstGeom>
          <a:solidFill>
            <a:srgbClr val="2346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rgbClr val="23468C"/>
              </a:solidFill>
            </a:endParaRPr>
          </a:p>
        </p:txBody>
      </p:sp>
      <p:sp>
        <p:nvSpPr>
          <p:cNvPr id="54" name="Rectangle 53">
            <a:extLst>
              <a:ext uri="{FF2B5EF4-FFF2-40B4-BE49-F238E27FC236}">
                <a16:creationId xmlns:a16="http://schemas.microsoft.com/office/drawing/2014/main" id="{E7E398DD-9553-0CDD-485C-B6AE99C80161}"/>
              </a:ext>
            </a:extLst>
          </p:cNvPr>
          <p:cNvSpPr/>
          <p:nvPr/>
        </p:nvSpPr>
        <p:spPr>
          <a:xfrm>
            <a:off x="2812866" y="3933825"/>
            <a:ext cx="2052625" cy="2171700"/>
          </a:xfrm>
          <a:prstGeom prst="rect">
            <a:avLst/>
          </a:prstGeom>
          <a:solidFill>
            <a:srgbClr val="2346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rgbClr val="23468C"/>
              </a:solidFill>
            </a:endParaRPr>
          </a:p>
        </p:txBody>
      </p:sp>
      <p:sp>
        <p:nvSpPr>
          <p:cNvPr id="55" name="Rectangle 54">
            <a:extLst>
              <a:ext uri="{FF2B5EF4-FFF2-40B4-BE49-F238E27FC236}">
                <a16:creationId xmlns:a16="http://schemas.microsoft.com/office/drawing/2014/main" id="{7EF95D84-DE1B-8AF4-839F-F139EF71ACC3}"/>
              </a:ext>
            </a:extLst>
          </p:cNvPr>
          <p:cNvSpPr/>
          <p:nvPr/>
        </p:nvSpPr>
        <p:spPr>
          <a:xfrm>
            <a:off x="5020882" y="3933825"/>
            <a:ext cx="2052625" cy="2171700"/>
          </a:xfrm>
          <a:prstGeom prst="rect">
            <a:avLst/>
          </a:prstGeom>
          <a:solidFill>
            <a:srgbClr val="2346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rgbClr val="23468C"/>
              </a:solidFill>
            </a:endParaRPr>
          </a:p>
        </p:txBody>
      </p:sp>
      <p:sp>
        <p:nvSpPr>
          <p:cNvPr id="56" name="Rectangle 55">
            <a:extLst>
              <a:ext uri="{FF2B5EF4-FFF2-40B4-BE49-F238E27FC236}">
                <a16:creationId xmlns:a16="http://schemas.microsoft.com/office/drawing/2014/main" id="{7700FC65-7723-B36B-7BF2-68130834CF41}"/>
              </a:ext>
            </a:extLst>
          </p:cNvPr>
          <p:cNvSpPr/>
          <p:nvPr/>
        </p:nvSpPr>
        <p:spPr>
          <a:xfrm>
            <a:off x="7228898" y="3933825"/>
            <a:ext cx="2052625" cy="2171700"/>
          </a:xfrm>
          <a:prstGeom prst="rect">
            <a:avLst/>
          </a:prstGeom>
          <a:solidFill>
            <a:srgbClr val="23468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solidFill>
                <a:srgbClr val="23468C"/>
              </a:solidFill>
            </a:endParaRPr>
          </a:p>
        </p:txBody>
      </p:sp>
      <p:sp>
        <p:nvSpPr>
          <p:cNvPr id="57" name="Rectangle 56">
            <a:extLst>
              <a:ext uri="{FF2B5EF4-FFF2-40B4-BE49-F238E27FC236}">
                <a16:creationId xmlns:a16="http://schemas.microsoft.com/office/drawing/2014/main" id="{D307E482-278E-5D3B-2049-540118F9EE2E}"/>
              </a:ext>
            </a:extLst>
          </p:cNvPr>
          <p:cNvSpPr/>
          <p:nvPr/>
        </p:nvSpPr>
        <p:spPr>
          <a:xfrm>
            <a:off x="9436912" y="3933825"/>
            <a:ext cx="2052625" cy="2171700"/>
          </a:xfrm>
          <a:prstGeom prst="rect">
            <a:avLst/>
          </a:prstGeom>
          <a:solidFill>
            <a:srgbClr val="E4E7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TextBox 16">
            <a:extLst>
              <a:ext uri="{FF2B5EF4-FFF2-40B4-BE49-F238E27FC236}">
                <a16:creationId xmlns:a16="http://schemas.microsoft.com/office/drawing/2014/main" id="{1782005D-5BEC-AB06-CBA1-9A02282A8895}"/>
              </a:ext>
            </a:extLst>
          </p:cNvPr>
          <p:cNvSpPr txBox="1"/>
          <p:nvPr/>
        </p:nvSpPr>
        <p:spPr>
          <a:xfrm>
            <a:off x="788194" y="2977573"/>
            <a:ext cx="1716881" cy="553998"/>
          </a:xfrm>
          <a:prstGeom prst="rect">
            <a:avLst/>
          </a:prstGeom>
          <a:noFill/>
        </p:spPr>
        <p:txBody>
          <a:bodyPr wrap="square">
            <a:spAutoFit/>
          </a:bodyPr>
          <a:lstStyle/>
          <a:p>
            <a:pPr algn="ctr">
              <a:buClr>
                <a:srgbClr val="021E49"/>
              </a:buClr>
            </a:pPr>
            <a:r>
              <a:rPr lang="en-US" sz="1500" b="1" dirty="0">
                <a:solidFill>
                  <a:schemeClr val="bg1"/>
                </a:solidFill>
                <a:latin typeface="Montserrat" panose="02000505000000020004" pitchFamily="2" charset="77"/>
              </a:rPr>
              <a:t>Jobsite Delivery*</a:t>
            </a:r>
          </a:p>
        </p:txBody>
      </p:sp>
      <p:sp>
        <p:nvSpPr>
          <p:cNvPr id="19" name="TextBox 18">
            <a:extLst>
              <a:ext uri="{FF2B5EF4-FFF2-40B4-BE49-F238E27FC236}">
                <a16:creationId xmlns:a16="http://schemas.microsoft.com/office/drawing/2014/main" id="{33FCA0A6-77C5-4145-B9E9-BC4866C0557C}"/>
              </a:ext>
            </a:extLst>
          </p:cNvPr>
          <p:cNvSpPr txBox="1"/>
          <p:nvPr/>
        </p:nvSpPr>
        <p:spPr>
          <a:xfrm>
            <a:off x="2931318" y="2977573"/>
            <a:ext cx="1650206" cy="553998"/>
          </a:xfrm>
          <a:prstGeom prst="rect">
            <a:avLst/>
          </a:prstGeom>
          <a:noFill/>
        </p:spPr>
        <p:txBody>
          <a:bodyPr wrap="square">
            <a:spAutoFit/>
          </a:bodyPr>
          <a:lstStyle/>
          <a:p>
            <a:pPr algn="ctr">
              <a:buClr>
                <a:srgbClr val="021E49"/>
              </a:buClr>
            </a:pPr>
            <a:r>
              <a:rPr lang="en-US" sz="1500" b="1" dirty="0">
                <a:solidFill>
                  <a:schemeClr val="bg1"/>
                </a:solidFill>
                <a:latin typeface="Montserrat" panose="02000505000000020004" pitchFamily="2" charset="77"/>
              </a:rPr>
              <a:t>Jobsite Service*</a:t>
            </a:r>
          </a:p>
        </p:txBody>
      </p:sp>
      <p:sp>
        <p:nvSpPr>
          <p:cNvPr id="20" name="TextBox 19">
            <a:extLst>
              <a:ext uri="{FF2B5EF4-FFF2-40B4-BE49-F238E27FC236}">
                <a16:creationId xmlns:a16="http://schemas.microsoft.com/office/drawing/2014/main" id="{27CA97FB-EE98-1580-B9F3-AF2836A33208}"/>
              </a:ext>
            </a:extLst>
          </p:cNvPr>
          <p:cNvSpPr txBox="1"/>
          <p:nvPr/>
        </p:nvSpPr>
        <p:spPr>
          <a:xfrm>
            <a:off x="4920257" y="2977573"/>
            <a:ext cx="2234803" cy="553998"/>
          </a:xfrm>
          <a:prstGeom prst="rect">
            <a:avLst/>
          </a:prstGeom>
          <a:noFill/>
        </p:spPr>
        <p:txBody>
          <a:bodyPr wrap="square">
            <a:spAutoFit/>
          </a:bodyPr>
          <a:lstStyle/>
          <a:p>
            <a:pPr algn="ctr">
              <a:buClr>
                <a:srgbClr val="021E49"/>
              </a:buClr>
            </a:pPr>
            <a:r>
              <a:rPr lang="en-US" sz="1500" b="1">
                <a:solidFill>
                  <a:schemeClr val="bg1"/>
                </a:solidFill>
                <a:latin typeface="Montserrat" panose="02000505000000020004" pitchFamily="2" charset="77"/>
              </a:rPr>
              <a:t>Architectural Drafting &amp; Services</a:t>
            </a:r>
          </a:p>
        </p:txBody>
      </p:sp>
      <p:sp>
        <p:nvSpPr>
          <p:cNvPr id="21" name="TextBox 20">
            <a:extLst>
              <a:ext uri="{FF2B5EF4-FFF2-40B4-BE49-F238E27FC236}">
                <a16:creationId xmlns:a16="http://schemas.microsoft.com/office/drawing/2014/main" id="{DE27CD91-484D-F24B-E064-3D647D2F388E}"/>
              </a:ext>
            </a:extLst>
          </p:cNvPr>
          <p:cNvSpPr txBox="1"/>
          <p:nvPr/>
        </p:nvSpPr>
        <p:spPr>
          <a:xfrm>
            <a:off x="7377707" y="2977573"/>
            <a:ext cx="1716881" cy="553998"/>
          </a:xfrm>
          <a:prstGeom prst="rect">
            <a:avLst/>
          </a:prstGeom>
          <a:noFill/>
        </p:spPr>
        <p:txBody>
          <a:bodyPr wrap="square">
            <a:spAutoFit/>
          </a:bodyPr>
          <a:lstStyle/>
          <a:p>
            <a:pPr algn="ctr">
              <a:buClr>
                <a:srgbClr val="021E49"/>
              </a:buClr>
            </a:pPr>
            <a:r>
              <a:rPr lang="en-US" sz="1500" b="1">
                <a:solidFill>
                  <a:schemeClr val="bg1"/>
                </a:solidFill>
                <a:latin typeface="Montserrat" panose="02000505000000020004" pitchFamily="2" charset="77"/>
              </a:rPr>
              <a:t>Architectural Support</a:t>
            </a:r>
          </a:p>
        </p:txBody>
      </p:sp>
      <p:sp>
        <p:nvSpPr>
          <p:cNvPr id="22" name="TextBox 21">
            <a:extLst>
              <a:ext uri="{FF2B5EF4-FFF2-40B4-BE49-F238E27FC236}">
                <a16:creationId xmlns:a16="http://schemas.microsoft.com/office/drawing/2014/main" id="{8F302EA5-A8AC-389D-4744-9BFC22D16F8B}"/>
              </a:ext>
            </a:extLst>
          </p:cNvPr>
          <p:cNvSpPr txBox="1"/>
          <p:nvPr/>
        </p:nvSpPr>
        <p:spPr>
          <a:xfrm>
            <a:off x="9630965" y="2977573"/>
            <a:ext cx="1716881" cy="553998"/>
          </a:xfrm>
          <a:prstGeom prst="rect">
            <a:avLst/>
          </a:prstGeom>
          <a:noFill/>
        </p:spPr>
        <p:txBody>
          <a:bodyPr wrap="square">
            <a:spAutoFit/>
          </a:bodyPr>
          <a:lstStyle/>
          <a:p>
            <a:pPr algn="ctr">
              <a:buClr>
                <a:srgbClr val="021E49"/>
              </a:buClr>
            </a:pPr>
            <a:r>
              <a:rPr lang="en-US" sz="1500" b="1" dirty="0">
                <a:solidFill>
                  <a:schemeClr val="bg1"/>
                </a:solidFill>
                <a:latin typeface="Montserrat" panose="02000505000000020004" pitchFamily="2" charset="77"/>
              </a:rPr>
              <a:t>Engineering Services</a:t>
            </a:r>
          </a:p>
        </p:txBody>
      </p:sp>
      <p:sp>
        <p:nvSpPr>
          <p:cNvPr id="23" name="TextBox 22">
            <a:extLst>
              <a:ext uri="{FF2B5EF4-FFF2-40B4-BE49-F238E27FC236}">
                <a16:creationId xmlns:a16="http://schemas.microsoft.com/office/drawing/2014/main" id="{B064F659-60C5-4122-12AE-1C4AA0D33707}"/>
              </a:ext>
            </a:extLst>
          </p:cNvPr>
          <p:cNvSpPr txBox="1"/>
          <p:nvPr/>
        </p:nvSpPr>
        <p:spPr>
          <a:xfrm>
            <a:off x="788193" y="5503931"/>
            <a:ext cx="1716881" cy="323165"/>
          </a:xfrm>
          <a:prstGeom prst="rect">
            <a:avLst/>
          </a:prstGeom>
          <a:noFill/>
        </p:spPr>
        <p:txBody>
          <a:bodyPr wrap="square">
            <a:spAutoFit/>
          </a:bodyPr>
          <a:lstStyle/>
          <a:p>
            <a:pPr algn="ctr">
              <a:buClr>
                <a:srgbClr val="021E49"/>
              </a:buClr>
            </a:pPr>
            <a:r>
              <a:rPr lang="en-US" sz="1500" b="1">
                <a:solidFill>
                  <a:schemeClr val="bg1"/>
                </a:solidFill>
                <a:latin typeface="Montserrat" panose="02000505000000020004" pitchFamily="2" charset="77"/>
              </a:rPr>
              <a:t>Warranty</a:t>
            </a:r>
          </a:p>
        </p:txBody>
      </p:sp>
      <p:sp>
        <p:nvSpPr>
          <p:cNvPr id="24" name="TextBox 23">
            <a:extLst>
              <a:ext uri="{FF2B5EF4-FFF2-40B4-BE49-F238E27FC236}">
                <a16:creationId xmlns:a16="http://schemas.microsoft.com/office/drawing/2014/main" id="{2D9FD038-6689-972A-A736-C12985E026B5}"/>
              </a:ext>
            </a:extLst>
          </p:cNvPr>
          <p:cNvSpPr txBox="1"/>
          <p:nvPr/>
        </p:nvSpPr>
        <p:spPr>
          <a:xfrm>
            <a:off x="3102768" y="5273098"/>
            <a:ext cx="1478756" cy="553998"/>
          </a:xfrm>
          <a:prstGeom prst="rect">
            <a:avLst/>
          </a:prstGeom>
          <a:noFill/>
        </p:spPr>
        <p:txBody>
          <a:bodyPr wrap="square">
            <a:spAutoFit/>
          </a:bodyPr>
          <a:lstStyle/>
          <a:p>
            <a:pPr algn="ctr">
              <a:buClr>
                <a:srgbClr val="021E49"/>
              </a:buClr>
            </a:pPr>
            <a:r>
              <a:rPr lang="en-US" sz="1500" b="1">
                <a:solidFill>
                  <a:schemeClr val="bg1"/>
                </a:solidFill>
                <a:latin typeface="Montserrat" panose="02000505000000020004" pitchFamily="2" charset="77"/>
              </a:rPr>
              <a:t>Event Support</a:t>
            </a:r>
          </a:p>
        </p:txBody>
      </p:sp>
      <p:sp>
        <p:nvSpPr>
          <p:cNvPr id="25" name="TextBox 24">
            <a:extLst>
              <a:ext uri="{FF2B5EF4-FFF2-40B4-BE49-F238E27FC236}">
                <a16:creationId xmlns:a16="http://schemas.microsoft.com/office/drawing/2014/main" id="{627FCF7A-2F66-EF25-23EF-50CAC2EEFA69}"/>
              </a:ext>
            </a:extLst>
          </p:cNvPr>
          <p:cNvSpPr txBox="1"/>
          <p:nvPr/>
        </p:nvSpPr>
        <p:spPr>
          <a:xfrm>
            <a:off x="5303044" y="5273098"/>
            <a:ext cx="1593056" cy="553998"/>
          </a:xfrm>
          <a:prstGeom prst="rect">
            <a:avLst/>
          </a:prstGeom>
          <a:noFill/>
        </p:spPr>
        <p:txBody>
          <a:bodyPr wrap="square">
            <a:spAutoFit/>
          </a:bodyPr>
          <a:lstStyle/>
          <a:p>
            <a:pPr algn="ctr">
              <a:buClr>
                <a:srgbClr val="021E49"/>
              </a:buClr>
            </a:pPr>
            <a:r>
              <a:rPr lang="en-US" sz="1500" b="1">
                <a:solidFill>
                  <a:schemeClr val="bg1"/>
                </a:solidFill>
                <a:latin typeface="Montserrat" panose="02000505000000020004" pitchFamily="2" charset="77"/>
              </a:rPr>
              <a:t>Design Support</a:t>
            </a:r>
          </a:p>
        </p:txBody>
      </p:sp>
      <p:sp>
        <p:nvSpPr>
          <p:cNvPr id="26" name="TextBox 25">
            <a:extLst>
              <a:ext uri="{FF2B5EF4-FFF2-40B4-BE49-F238E27FC236}">
                <a16:creationId xmlns:a16="http://schemas.microsoft.com/office/drawing/2014/main" id="{CA70D2CD-CD87-8059-A344-28C4BF093145}"/>
              </a:ext>
            </a:extLst>
          </p:cNvPr>
          <p:cNvSpPr txBox="1"/>
          <p:nvPr/>
        </p:nvSpPr>
        <p:spPr>
          <a:xfrm>
            <a:off x="7433072" y="5273098"/>
            <a:ext cx="1716881" cy="553998"/>
          </a:xfrm>
          <a:prstGeom prst="rect">
            <a:avLst/>
          </a:prstGeom>
          <a:noFill/>
        </p:spPr>
        <p:txBody>
          <a:bodyPr wrap="square">
            <a:spAutoFit/>
          </a:bodyPr>
          <a:lstStyle/>
          <a:p>
            <a:pPr algn="ctr">
              <a:buClr>
                <a:srgbClr val="021E49"/>
              </a:buClr>
            </a:pPr>
            <a:r>
              <a:rPr lang="en-US" sz="1500" b="1">
                <a:solidFill>
                  <a:schemeClr val="bg1"/>
                </a:solidFill>
                <a:latin typeface="Montserrat" panose="02000505000000020004" pitchFamily="2" charset="77"/>
              </a:rPr>
              <a:t>Marketing Services</a:t>
            </a:r>
          </a:p>
        </p:txBody>
      </p:sp>
      <p:sp>
        <p:nvSpPr>
          <p:cNvPr id="27" name="TextBox 26">
            <a:extLst>
              <a:ext uri="{FF2B5EF4-FFF2-40B4-BE49-F238E27FC236}">
                <a16:creationId xmlns:a16="http://schemas.microsoft.com/office/drawing/2014/main" id="{FCFAB9DC-C880-2F3B-E03F-B184AE9185FD}"/>
              </a:ext>
            </a:extLst>
          </p:cNvPr>
          <p:cNvSpPr txBox="1"/>
          <p:nvPr/>
        </p:nvSpPr>
        <p:spPr>
          <a:xfrm>
            <a:off x="9646680" y="4209998"/>
            <a:ext cx="1999061" cy="323165"/>
          </a:xfrm>
          <a:prstGeom prst="rect">
            <a:avLst/>
          </a:prstGeom>
          <a:noFill/>
        </p:spPr>
        <p:txBody>
          <a:bodyPr wrap="square">
            <a:spAutoFit/>
          </a:bodyPr>
          <a:lstStyle/>
          <a:p>
            <a:pPr>
              <a:buClr>
                <a:srgbClr val="021E49"/>
              </a:buClr>
            </a:pPr>
            <a:r>
              <a:rPr lang="en-US" sz="1500" b="1" dirty="0">
                <a:solidFill>
                  <a:schemeClr val="tx1"/>
                </a:solidFill>
                <a:latin typeface="Montserrat" panose="02000505000000020004" pitchFamily="2" charset="77"/>
              </a:rPr>
              <a:t>Training Service</a:t>
            </a:r>
          </a:p>
        </p:txBody>
      </p:sp>
      <p:sp>
        <p:nvSpPr>
          <p:cNvPr id="29" name="TextBox 28">
            <a:extLst>
              <a:ext uri="{FF2B5EF4-FFF2-40B4-BE49-F238E27FC236}">
                <a16:creationId xmlns:a16="http://schemas.microsoft.com/office/drawing/2014/main" id="{2FF6B843-EE7C-A002-649D-B637CB658F8D}"/>
              </a:ext>
            </a:extLst>
          </p:cNvPr>
          <p:cNvSpPr txBox="1"/>
          <p:nvPr/>
        </p:nvSpPr>
        <p:spPr>
          <a:xfrm>
            <a:off x="9662864" y="4536383"/>
            <a:ext cx="1716881" cy="1025409"/>
          </a:xfrm>
          <a:prstGeom prst="rect">
            <a:avLst/>
          </a:prstGeom>
          <a:noFill/>
        </p:spPr>
        <p:txBody>
          <a:bodyPr wrap="square">
            <a:spAutoFit/>
          </a:bodyPr>
          <a:lstStyle/>
          <a:p>
            <a:pPr marL="285750" lvl="1" indent="-285750">
              <a:lnSpc>
                <a:spcPct val="150000"/>
              </a:lnSpc>
              <a:buFont typeface="Wingdings" panose="05000000000000000000" pitchFamily="2" charset="2"/>
              <a:buChar char="§"/>
            </a:pPr>
            <a:r>
              <a:rPr lang="en-US" sz="1400">
                <a:solidFill>
                  <a:schemeClr val="tx1"/>
                </a:solidFill>
                <a:latin typeface="Montserrat" panose="02000505000000020004" pitchFamily="2" charset="77"/>
              </a:rPr>
              <a:t>Product</a:t>
            </a:r>
          </a:p>
          <a:p>
            <a:pPr marL="285750" lvl="1" indent="-285750">
              <a:lnSpc>
                <a:spcPct val="150000"/>
              </a:lnSpc>
              <a:buFont typeface="Wingdings" panose="05000000000000000000" pitchFamily="2" charset="2"/>
              <a:buChar char="§"/>
            </a:pPr>
            <a:r>
              <a:rPr lang="en-US" sz="1400">
                <a:solidFill>
                  <a:schemeClr val="tx1"/>
                </a:solidFill>
                <a:latin typeface="Montserrat" panose="02000505000000020004" pitchFamily="2" charset="77"/>
              </a:rPr>
              <a:t>Quoting </a:t>
            </a:r>
          </a:p>
          <a:p>
            <a:pPr marL="285750" lvl="1" indent="-285750">
              <a:lnSpc>
                <a:spcPct val="150000"/>
              </a:lnSpc>
              <a:buFont typeface="Wingdings" panose="05000000000000000000" pitchFamily="2" charset="2"/>
              <a:buChar char="§"/>
            </a:pPr>
            <a:r>
              <a:rPr lang="en-US" sz="1400">
                <a:solidFill>
                  <a:schemeClr val="tx1"/>
                </a:solidFill>
                <a:latin typeface="Montserrat" panose="02000505000000020004" pitchFamily="2" charset="77"/>
              </a:rPr>
              <a:t>Selling</a:t>
            </a:r>
          </a:p>
        </p:txBody>
      </p:sp>
      <p:pic>
        <p:nvPicPr>
          <p:cNvPr id="31" name="Picture 30">
            <a:extLst>
              <a:ext uri="{FF2B5EF4-FFF2-40B4-BE49-F238E27FC236}">
                <a16:creationId xmlns:a16="http://schemas.microsoft.com/office/drawing/2014/main" id="{FCD00E14-BB38-457B-7799-009C69457343}"/>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7916107" y="4399350"/>
            <a:ext cx="640080" cy="640080"/>
          </a:xfrm>
          <a:prstGeom prst="rect">
            <a:avLst/>
          </a:prstGeom>
        </p:spPr>
      </p:pic>
      <p:pic>
        <p:nvPicPr>
          <p:cNvPr id="33" name="Picture 32">
            <a:extLst>
              <a:ext uri="{FF2B5EF4-FFF2-40B4-BE49-F238E27FC236}">
                <a16:creationId xmlns:a16="http://schemas.microsoft.com/office/drawing/2014/main" id="{4B5D7C76-6582-1D2D-90EC-1BE912EB2B6A}"/>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5762625" y="4399350"/>
            <a:ext cx="640080" cy="640080"/>
          </a:xfrm>
          <a:prstGeom prst="rect">
            <a:avLst/>
          </a:prstGeom>
        </p:spPr>
      </p:pic>
      <p:pic>
        <p:nvPicPr>
          <p:cNvPr id="35" name="Picture 34">
            <a:extLst>
              <a:ext uri="{FF2B5EF4-FFF2-40B4-BE49-F238E27FC236}">
                <a16:creationId xmlns:a16="http://schemas.microsoft.com/office/drawing/2014/main" id="{1A879867-E3F7-08AD-1ABB-1E9283DD49EB}"/>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411260" y="4399350"/>
            <a:ext cx="640080" cy="640080"/>
          </a:xfrm>
          <a:prstGeom prst="rect">
            <a:avLst/>
          </a:prstGeom>
        </p:spPr>
      </p:pic>
      <p:pic>
        <p:nvPicPr>
          <p:cNvPr id="37" name="Picture 36">
            <a:extLst>
              <a:ext uri="{FF2B5EF4-FFF2-40B4-BE49-F238E27FC236}">
                <a16:creationId xmlns:a16="http://schemas.microsoft.com/office/drawing/2014/main" id="{F4580638-FA9D-DC39-9DCE-65E1854AB47F}"/>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tretch>
            <a:fillRect/>
          </a:stretch>
        </p:blipFill>
        <p:spPr>
          <a:xfrm>
            <a:off x="1326593" y="4399350"/>
            <a:ext cx="640080" cy="640080"/>
          </a:xfrm>
          <a:prstGeom prst="rect">
            <a:avLst/>
          </a:prstGeom>
        </p:spPr>
      </p:pic>
      <p:pic>
        <p:nvPicPr>
          <p:cNvPr id="39" name="Picture 38">
            <a:extLst>
              <a:ext uri="{FF2B5EF4-FFF2-40B4-BE49-F238E27FC236}">
                <a16:creationId xmlns:a16="http://schemas.microsoft.com/office/drawing/2014/main" id="{A4672403-DA30-4CDF-8AF7-93E9CA12FB39}"/>
              </a:ext>
            </a:extLst>
          </p:cNvPr>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tretch>
            <a:fillRect/>
          </a:stretch>
        </p:blipFill>
        <p:spPr>
          <a:xfrm>
            <a:off x="10169365" y="1964100"/>
            <a:ext cx="640080" cy="640080"/>
          </a:xfrm>
          <a:prstGeom prst="rect">
            <a:avLst/>
          </a:prstGeom>
        </p:spPr>
      </p:pic>
      <p:pic>
        <p:nvPicPr>
          <p:cNvPr id="41" name="Picture 40">
            <a:extLst>
              <a:ext uri="{FF2B5EF4-FFF2-40B4-BE49-F238E27FC236}">
                <a16:creationId xmlns:a16="http://schemas.microsoft.com/office/drawing/2014/main" id="{F113BCCB-A81D-3AB5-D08A-D41570E14E3D}"/>
              </a:ext>
            </a:extLst>
          </p:cNvPr>
          <p:cNvPicPr>
            <a:picLocks noChangeAspect="1"/>
          </p:cNvPicPr>
          <p:nvPr/>
        </p:nvPicPr>
        <p:blipFill>
          <a:blip r:embed="rId13" cstate="print">
            <a:lum bright="70000" contrast="-70000"/>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tretch>
            <a:fillRect/>
          </a:stretch>
        </p:blipFill>
        <p:spPr>
          <a:xfrm>
            <a:off x="8132988" y="1964100"/>
            <a:ext cx="640080" cy="640080"/>
          </a:xfrm>
          <a:prstGeom prst="rect">
            <a:avLst/>
          </a:prstGeom>
        </p:spPr>
      </p:pic>
      <p:pic>
        <p:nvPicPr>
          <p:cNvPr id="43" name="Picture 42">
            <a:extLst>
              <a:ext uri="{FF2B5EF4-FFF2-40B4-BE49-F238E27FC236}">
                <a16:creationId xmlns:a16="http://schemas.microsoft.com/office/drawing/2014/main" id="{2CC0CFFC-87C1-F5E3-F11B-11413CD8BAAA}"/>
              </a:ext>
            </a:extLst>
          </p:cNvPr>
          <p:cNvPicPr>
            <a:picLocks noChangeAspect="1"/>
          </p:cNvPicPr>
          <p:nvPr/>
        </p:nvPicPr>
        <p:blipFill>
          <a:blip r:embed="rId15" cstate="print">
            <a:lum bright="70000" contrast="-70000"/>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tretch>
            <a:fillRect/>
          </a:stretch>
        </p:blipFill>
        <p:spPr>
          <a:xfrm>
            <a:off x="5775960" y="1964100"/>
            <a:ext cx="640080" cy="640080"/>
          </a:xfrm>
          <a:prstGeom prst="rect">
            <a:avLst/>
          </a:prstGeom>
        </p:spPr>
      </p:pic>
      <p:pic>
        <p:nvPicPr>
          <p:cNvPr id="45" name="Picture 44">
            <a:extLst>
              <a:ext uri="{FF2B5EF4-FFF2-40B4-BE49-F238E27FC236}">
                <a16:creationId xmlns:a16="http://schemas.microsoft.com/office/drawing/2014/main" id="{6AD97FBF-B6BA-1CA8-A768-27A0B51385F1}"/>
              </a:ext>
            </a:extLst>
          </p:cNvPr>
          <p:cNvPicPr>
            <a:picLocks noChangeAspect="1"/>
          </p:cNvPicPr>
          <p:nvPr/>
        </p:nvPicPr>
        <p:blipFill>
          <a:blip r:embed="rId17" cstate="print">
            <a:biLevel thresh="25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val="0"/>
              </a:ext>
            </a:extLst>
          </a:blip>
          <a:stretch>
            <a:fillRect/>
          </a:stretch>
        </p:blipFill>
        <p:spPr>
          <a:xfrm>
            <a:off x="3487865" y="1964100"/>
            <a:ext cx="640080" cy="640080"/>
          </a:xfrm>
          <a:prstGeom prst="rect">
            <a:avLst/>
          </a:prstGeom>
        </p:spPr>
      </p:pic>
      <p:pic>
        <p:nvPicPr>
          <p:cNvPr id="47" name="Picture 46">
            <a:extLst>
              <a:ext uri="{FF2B5EF4-FFF2-40B4-BE49-F238E27FC236}">
                <a16:creationId xmlns:a16="http://schemas.microsoft.com/office/drawing/2014/main" id="{3D1A3DF6-51DA-C2F8-D639-7829833F5A35}"/>
              </a:ext>
            </a:extLst>
          </p:cNvPr>
          <p:cNvPicPr>
            <a:picLocks noChangeAspect="1"/>
          </p:cNvPicPr>
          <p:nvPr/>
        </p:nvPicPr>
        <p:blipFill>
          <a:blip r:embed="rId19" cstate="print">
            <a:lum bright="70000" contrast="-70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val="0"/>
              </a:ext>
            </a:extLst>
          </a:blip>
          <a:stretch>
            <a:fillRect/>
          </a:stretch>
        </p:blipFill>
        <p:spPr>
          <a:xfrm>
            <a:off x="1326593" y="1964100"/>
            <a:ext cx="640080" cy="640080"/>
          </a:xfrm>
          <a:prstGeom prst="rect">
            <a:avLst/>
          </a:prstGeom>
        </p:spPr>
      </p:pic>
      <p:sp>
        <p:nvSpPr>
          <p:cNvPr id="6" name="Title 5">
            <a:extLst>
              <a:ext uri="{FF2B5EF4-FFF2-40B4-BE49-F238E27FC236}">
                <a16:creationId xmlns:a16="http://schemas.microsoft.com/office/drawing/2014/main" id="{E8BF4E27-C618-03DF-182E-D59B50E42823}"/>
              </a:ext>
            </a:extLst>
          </p:cNvPr>
          <p:cNvSpPr>
            <a:spLocks noGrp="1"/>
          </p:cNvSpPr>
          <p:nvPr>
            <p:ph type="title" idx="4294967295"/>
          </p:nvPr>
        </p:nvSpPr>
        <p:spPr>
          <a:xfrm>
            <a:off x="2505074" y="585788"/>
            <a:ext cx="6589514" cy="569387"/>
          </a:xfrm>
        </p:spPr>
        <p:txBody>
          <a:bodyPr/>
          <a:lstStyle/>
          <a:p>
            <a:r>
              <a:rPr lang="en-US" sz="1800" dirty="0">
                <a:solidFill>
                  <a:srgbClr val="121F47"/>
                </a:solidFill>
              </a:rPr>
              <a:t>BMD </a:t>
            </a:r>
            <a:r>
              <a:rPr lang="en-US" sz="3700" b="1" dirty="0">
                <a:solidFill>
                  <a:srgbClr val="23468C"/>
                </a:solidFill>
              </a:rPr>
              <a:t>SUPPORT</a:t>
            </a:r>
            <a:r>
              <a:rPr lang="en-US" sz="2400" dirty="0">
                <a:solidFill>
                  <a:srgbClr val="23468C"/>
                </a:solidFill>
              </a:rPr>
              <a:t> </a:t>
            </a:r>
            <a:r>
              <a:rPr lang="en-US" sz="1800" dirty="0">
                <a:solidFill>
                  <a:srgbClr val="121F47"/>
                </a:solidFill>
              </a:rPr>
              <a:t>&amp;</a:t>
            </a:r>
            <a:r>
              <a:rPr lang="en-US" sz="2400" dirty="0">
                <a:solidFill>
                  <a:srgbClr val="23468C"/>
                </a:solidFill>
              </a:rPr>
              <a:t> </a:t>
            </a:r>
            <a:r>
              <a:rPr lang="en-US" sz="3700" b="1" dirty="0">
                <a:solidFill>
                  <a:srgbClr val="23468C"/>
                </a:solidFill>
              </a:rPr>
              <a:t>SERVICES</a:t>
            </a:r>
          </a:p>
        </p:txBody>
      </p:sp>
      <p:pic>
        <p:nvPicPr>
          <p:cNvPr id="2" name="Picture 1" descr="A blue and black logo&#10;&#10;Description automatically generated">
            <a:extLst>
              <a:ext uri="{FF2B5EF4-FFF2-40B4-BE49-F238E27FC236}">
                <a16:creationId xmlns:a16="http://schemas.microsoft.com/office/drawing/2014/main" id="{75E25B51-0D00-3839-01D8-93DD95E04B3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83346" y="135195"/>
            <a:ext cx="1235492" cy="693359"/>
          </a:xfrm>
          <a:prstGeom prst="rect">
            <a:avLst/>
          </a:prstGeom>
        </p:spPr>
      </p:pic>
      <p:sp>
        <p:nvSpPr>
          <p:cNvPr id="3" name="TextBox 2">
            <a:extLst>
              <a:ext uri="{FF2B5EF4-FFF2-40B4-BE49-F238E27FC236}">
                <a16:creationId xmlns:a16="http://schemas.microsoft.com/office/drawing/2014/main" id="{CEC9FDA2-3400-E47C-F810-4737968BBAAF}"/>
              </a:ext>
            </a:extLst>
          </p:cNvPr>
          <p:cNvSpPr txBox="1"/>
          <p:nvPr/>
        </p:nvSpPr>
        <p:spPr>
          <a:xfrm>
            <a:off x="584302" y="6277188"/>
            <a:ext cx="4104017" cy="261610"/>
          </a:xfrm>
          <a:prstGeom prst="rect">
            <a:avLst/>
          </a:prstGeom>
          <a:noFill/>
        </p:spPr>
        <p:txBody>
          <a:bodyPr wrap="square">
            <a:spAutoFit/>
          </a:bodyPr>
          <a:lstStyle/>
          <a:p>
            <a:pPr algn="l">
              <a:buClr>
                <a:srgbClr val="021E49"/>
              </a:buClr>
            </a:pPr>
            <a:r>
              <a:rPr lang="en-US" sz="1100" dirty="0">
                <a:solidFill>
                  <a:schemeClr val="bg1"/>
                </a:solidFill>
                <a:latin typeface="Montserrat" panose="02000505000000020004" pitchFamily="2" charset="77"/>
              </a:rPr>
              <a:t>*In select locations</a:t>
            </a:r>
          </a:p>
        </p:txBody>
      </p:sp>
    </p:spTree>
    <p:extLst>
      <p:ext uri="{BB962C8B-B14F-4D97-AF65-F5344CB8AC3E}">
        <p14:creationId xmlns:p14="http://schemas.microsoft.com/office/powerpoint/2010/main" val="3147055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11FA4-67EB-A2D7-6841-5A14F736F87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B6DB9CB-9F08-45BF-7763-8E1AD99CEB7E}"/>
              </a:ext>
            </a:extLst>
          </p:cNvPr>
          <p:cNvSpPr txBox="1"/>
          <p:nvPr/>
        </p:nvSpPr>
        <p:spPr>
          <a:xfrm>
            <a:off x="10383885" y="6146713"/>
            <a:ext cx="1428750" cy="102235"/>
          </a:xfrm>
          <a:prstGeom prst="rect">
            <a:avLst/>
          </a:prstGeom>
        </p:spPr>
        <p:txBody>
          <a:bodyPr vert="horz" wrap="square" lIns="0" tIns="12700" rIns="0" bIns="0" rtlCol="0">
            <a:spAutoFit/>
          </a:bodyPr>
          <a:lstStyle/>
          <a:p>
            <a:pPr marL="12700">
              <a:lnSpc>
                <a:spcPct val="100000"/>
              </a:lnSpc>
              <a:spcBef>
                <a:spcPts val="100"/>
              </a:spcBef>
            </a:pPr>
            <a:r>
              <a:rPr sz="500" spc="-10">
                <a:solidFill>
                  <a:srgbClr val="121F48"/>
                </a:solidFill>
                <a:latin typeface="Gotham Bold"/>
                <a:cs typeface="Gotham Bold"/>
              </a:rPr>
              <a:t>EMPLOYEE</a:t>
            </a:r>
            <a:r>
              <a:rPr sz="500" spc="-5">
                <a:solidFill>
                  <a:srgbClr val="121F48"/>
                </a:solidFill>
                <a:latin typeface="Gotham Bold"/>
                <a:cs typeface="Gotham Bold"/>
              </a:rPr>
              <a:t> </a:t>
            </a:r>
            <a:r>
              <a:rPr sz="500">
                <a:solidFill>
                  <a:srgbClr val="121F48"/>
                </a:solidFill>
                <a:latin typeface="Gotham Bold"/>
                <a:cs typeface="Gotham Bold"/>
              </a:rPr>
              <a:t>OWNED. BUILDING</a:t>
            </a:r>
            <a:r>
              <a:rPr sz="500" spc="-5">
                <a:solidFill>
                  <a:srgbClr val="121F48"/>
                </a:solidFill>
                <a:latin typeface="Gotham Bold"/>
                <a:cs typeface="Gotham Bold"/>
              </a:rPr>
              <a:t> </a:t>
            </a:r>
            <a:r>
              <a:rPr sz="500" spc="-10">
                <a:solidFill>
                  <a:srgbClr val="121F48"/>
                </a:solidFill>
                <a:latin typeface="Gotham Bold"/>
                <a:cs typeface="Gotham Bold"/>
              </a:rPr>
              <a:t>PARTNERS.</a:t>
            </a:r>
            <a:endParaRPr sz="500">
              <a:latin typeface="Gotham Bold"/>
              <a:cs typeface="Gotham Bold"/>
            </a:endParaRPr>
          </a:p>
        </p:txBody>
      </p:sp>
      <p:sp>
        <p:nvSpPr>
          <p:cNvPr id="10" name="object 13">
            <a:extLst>
              <a:ext uri="{FF2B5EF4-FFF2-40B4-BE49-F238E27FC236}">
                <a16:creationId xmlns:a16="http://schemas.microsoft.com/office/drawing/2014/main" id="{C4853360-9194-E287-5A8F-6BB529AFBDBA}"/>
              </a:ext>
            </a:extLst>
          </p:cNvPr>
          <p:cNvSpPr txBox="1">
            <a:spLocks/>
          </p:cNvSpPr>
          <p:nvPr/>
        </p:nvSpPr>
        <p:spPr>
          <a:xfrm>
            <a:off x="3238475" y="5922980"/>
            <a:ext cx="4501515" cy="391160"/>
          </a:xfrm>
          <a:prstGeom prst="rect">
            <a:avLst/>
          </a:prstGeom>
        </p:spPr>
        <p:txBody>
          <a:bodyPr vert="horz" wrap="square" lIns="0" tIns="12700" rIns="0" bIns="0" rtlCol="0">
            <a:spAutoFit/>
          </a:bodyPr>
          <a:lstStyle>
            <a:lvl1pPr>
              <a:defRPr sz="3200" b="0" i="0">
                <a:solidFill>
                  <a:schemeClr val="bg1"/>
                </a:solidFill>
                <a:latin typeface="Gotham Bold"/>
                <a:ea typeface="+mj-ea"/>
                <a:cs typeface="Gotham Bold"/>
              </a:defRPr>
            </a:lvl1pPr>
          </a:lstStyle>
          <a:p>
            <a:pPr marL="12700" algn="r">
              <a:spcBef>
                <a:spcPts val="100"/>
              </a:spcBef>
            </a:pPr>
            <a:r>
              <a:rPr lang="en-US" sz="2400" dirty="0">
                <a:solidFill>
                  <a:srgbClr val="23468C"/>
                </a:solidFill>
              </a:rPr>
              <a:t>Enough About Us</a:t>
            </a:r>
          </a:p>
        </p:txBody>
      </p:sp>
      <p:sp>
        <p:nvSpPr>
          <p:cNvPr id="11" name="object 14">
            <a:extLst>
              <a:ext uri="{FF2B5EF4-FFF2-40B4-BE49-F238E27FC236}">
                <a16:creationId xmlns:a16="http://schemas.microsoft.com/office/drawing/2014/main" id="{066C704F-B55D-15E2-2E02-1867235528A3}"/>
              </a:ext>
            </a:extLst>
          </p:cNvPr>
          <p:cNvSpPr txBox="1"/>
          <p:nvPr/>
        </p:nvSpPr>
        <p:spPr>
          <a:xfrm>
            <a:off x="3238475" y="6138630"/>
            <a:ext cx="4501515" cy="627736"/>
          </a:xfrm>
          <a:prstGeom prst="rect">
            <a:avLst/>
          </a:prstGeom>
        </p:spPr>
        <p:txBody>
          <a:bodyPr vert="horz" wrap="square" lIns="0" tIns="194945" rIns="0" bIns="0" rtlCol="0">
            <a:spAutoFit/>
          </a:bodyPr>
          <a:lstStyle/>
          <a:p>
            <a:pPr marL="12700" algn="r">
              <a:lnSpc>
                <a:spcPct val="100000"/>
              </a:lnSpc>
              <a:spcBef>
                <a:spcPts val="1535"/>
              </a:spcBef>
            </a:pPr>
            <a:r>
              <a:rPr lang="en-US" sz="2800" dirty="0">
                <a:solidFill>
                  <a:srgbClr val="031E49"/>
                </a:solidFill>
                <a:latin typeface="Gotham Bold"/>
                <a:cs typeface="Gotham Bold"/>
              </a:rPr>
              <a:t>How Can We Serve You?</a:t>
            </a:r>
            <a:endParaRPr sz="2800" dirty="0">
              <a:solidFill>
                <a:srgbClr val="031E49"/>
              </a:solidFill>
              <a:latin typeface="Gotham Bold"/>
              <a:cs typeface="Gotham Bold"/>
            </a:endParaRPr>
          </a:p>
        </p:txBody>
      </p:sp>
      <p:pic>
        <p:nvPicPr>
          <p:cNvPr id="13" name="Picture 12" descr="A blue and black logo&#10;&#10;Description automatically generated">
            <a:extLst>
              <a:ext uri="{FF2B5EF4-FFF2-40B4-BE49-F238E27FC236}">
                <a16:creationId xmlns:a16="http://schemas.microsoft.com/office/drawing/2014/main" id="{F8F8B044-872C-67ED-43D3-E4957FF6A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32" y="5736563"/>
            <a:ext cx="1998282" cy="1121437"/>
          </a:xfrm>
          <a:prstGeom prst="rect">
            <a:avLst/>
          </a:prstGeom>
        </p:spPr>
      </p:pic>
      <p:sp>
        <p:nvSpPr>
          <p:cNvPr id="3" name="TextBox 2">
            <a:extLst>
              <a:ext uri="{FF2B5EF4-FFF2-40B4-BE49-F238E27FC236}">
                <a16:creationId xmlns:a16="http://schemas.microsoft.com/office/drawing/2014/main" id="{00C93556-A00E-5771-3320-3BDE4EC46319}"/>
              </a:ext>
            </a:extLst>
          </p:cNvPr>
          <p:cNvSpPr txBox="1"/>
          <p:nvPr/>
        </p:nvSpPr>
        <p:spPr>
          <a:xfrm>
            <a:off x="10148253" y="3152001"/>
            <a:ext cx="1385957" cy="276999"/>
          </a:xfrm>
          <a:prstGeom prst="rect">
            <a:avLst/>
          </a:prstGeom>
          <a:noFill/>
        </p:spPr>
        <p:txBody>
          <a:bodyPr wrap="none" rtlCol="0">
            <a:spAutoFit/>
          </a:bodyPr>
          <a:lstStyle/>
          <a:p>
            <a:r>
              <a:rPr lang="en-US" sz="1200" b="1" spc="370" dirty="0">
                <a:solidFill>
                  <a:schemeClr val="bg1"/>
                </a:solidFill>
                <a:latin typeface="Gotham Bold" pitchFamily="2" charset="0"/>
                <a:cs typeface="Gotham Bold" pitchFamily="2" charset="0"/>
              </a:rPr>
              <a:t>THANK YOU</a:t>
            </a:r>
          </a:p>
        </p:txBody>
      </p:sp>
      <p:pic>
        <p:nvPicPr>
          <p:cNvPr id="18" name="Picture 17" descr="A black and white logo&#10;&#10;Description automatically generated">
            <a:extLst>
              <a:ext uri="{FF2B5EF4-FFF2-40B4-BE49-F238E27FC236}">
                <a16:creationId xmlns:a16="http://schemas.microsoft.com/office/drawing/2014/main" id="{81E0F4C6-A363-85E6-B917-918BBA4AF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5717" y="1301431"/>
            <a:ext cx="1151030" cy="525501"/>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B9971DC0-E0E7-004B-A692-ACDA1A8AB5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8358" y="2142921"/>
            <a:ext cx="1058389" cy="459079"/>
          </a:xfrm>
          <a:prstGeom prst="rect">
            <a:avLst/>
          </a:prstGeom>
        </p:spPr>
      </p:pic>
    </p:spTree>
    <p:extLst>
      <p:ext uri="{BB962C8B-B14F-4D97-AF65-F5344CB8AC3E}">
        <p14:creationId xmlns:p14="http://schemas.microsoft.com/office/powerpoint/2010/main" val="48606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5F177-179E-3A71-C620-B956CE1AB6BE}"/>
            </a:ext>
          </a:extLst>
        </p:cNvPr>
        <p:cNvGrpSpPr/>
        <p:nvPr/>
      </p:nvGrpSpPr>
      <p:grpSpPr>
        <a:xfrm>
          <a:off x="0" y="0"/>
          <a:ext cx="0" cy="0"/>
          <a:chOff x="0" y="0"/>
          <a:chExt cx="0" cy="0"/>
        </a:xfrm>
      </p:grpSpPr>
      <p:pic>
        <p:nvPicPr>
          <p:cNvPr id="6" name="object 11">
            <a:extLst>
              <a:ext uri="{FF2B5EF4-FFF2-40B4-BE49-F238E27FC236}">
                <a16:creationId xmlns:a16="http://schemas.microsoft.com/office/drawing/2014/main" id="{37A2A713-9F72-5F59-87E8-6B545E95EB0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228308" y="2102156"/>
            <a:ext cx="5591721" cy="3412858"/>
          </a:xfrm>
          <a:prstGeom prst="rect">
            <a:avLst/>
          </a:prstGeom>
        </p:spPr>
      </p:pic>
      <p:pic>
        <p:nvPicPr>
          <p:cNvPr id="12" name="object 9">
            <a:extLst>
              <a:ext uri="{FF2B5EF4-FFF2-40B4-BE49-F238E27FC236}">
                <a16:creationId xmlns:a16="http://schemas.microsoft.com/office/drawing/2014/main" id="{5BDF6373-DE1E-E90F-2CB4-7BFFF07BA90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99134" y="2102149"/>
            <a:ext cx="3922776" cy="3412871"/>
          </a:xfrm>
          <a:prstGeom prst="rect">
            <a:avLst/>
          </a:prstGeom>
        </p:spPr>
      </p:pic>
      <p:sp>
        <p:nvSpPr>
          <p:cNvPr id="13" name="object 10">
            <a:extLst>
              <a:ext uri="{FF2B5EF4-FFF2-40B4-BE49-F238E27FC236}">
                <a16:creationId xmlns:a16="http://schemas.microsoft.com/office/drawing/2014/main" id="{E1AA9F1E-B15F-9575-F69E-3CADA3455289}"/>
              </a:ext>
            </a:extLst>
          </p:cNvPr>
          <p:cNvSpPr/>
          <p:nvPr/>
        </p:nvSpPr>
        <p:spPr>
          <a:xfrm>
            <a:off x="1198881" y="2101889"/>
            <a:ext cx="3923029" cy="3413125"/>
          </a:xfrm>
          <a:custGeom>
            <a:avLst/>
            <a:gdLst/>
            <a:ahLst/>
            <a:cxnLst/>
            <a:rect l="l" t="t" r="r" b="b"/>
            <a:pathLst>
              <a:path w="3923029" h="3413125">
                <a:moveTo>
                  <a:pt x="3922776" y="0"/>
                </a:moveTo>
                <a:lnTo>
                  <a:pt x="0" y="0"/>
                </a:lnTo>
                <a:lnTo>
                  <a:pt x="0" y="3412871"/>
                </a:lnTo>
                <a:lnTo>
                  <a:pt x="3922776" y="3412871"/>
                </a:lnTo>
                <a:lnTo>
                  <a:pt x="3922776" y="0"/>
                </a:lnTo>
                <a:close/>
              </a:path>
            </a:pathLst>
          </a:custGeom>
          <a:solidFill>
            <a:srgbClr val="3C5CA6">
              <a:alpha val="10000"/>
            </a:srgbClr>
          </a:solidFill>
        </p:spPr>
        <p:txBody>
          <a:bodyPr wrap="square" lIns="0" tIns="0" rIns="0" bIns="0" rtlCol="0"/>
          <a:lstStyle/>
          <a:p>
            <a:endParaRPr/>
          </a:p>
        </p:txBody>
      </p:sp>
      <p:sp>
        <p:nvSpPr>
          <p:cNvPr id="2" name="object 13">
            <a:extLst>
              <a:ext uri="{FF2B5EF4-FFF2-40B4-BE49-F238E27FC236}">
                <a16:creationId xmlns:a16="http://schemas.microsoft.com/office/drawing/2014/main" id="{22C52126-C59D-3E67-0337-D168FBC4E2A1}"/>
              </a:ext>
            </a:extLst>
          </p:cNvPr>
          <p:cNvSpPr txBox="1">
            <a:spLocks/>
          </p:cNvSpPr>
          <p:nvPr/>
        </p:nvSpPr>
        <p:spPr>
          <a:xfrm>
            <a:off x="2501771" y="585091"/>
            <a:ext cx="4501515" cy="391160"/>
          </a:xfrm>
          <a:prstGeom prst="rect">
            <a:avLst/>
          </a:prstGeom>
        </p:spPr>
        <p:txBody>
          <a:bodyPr vert="horz" wrap="square" lIns="0" tIns="12700" rIns="0" bIns="0" rtlCol="0">
            <a:spAutoFit/>
          </a:bodyPr>
          <a:lstStyle>
            <a:lvl1pPr>
              <a:defRPr sz="3200" b="0" i="0">
                <a:solidFill>
                  <a:schemeClr val="bg1"/>
                </a:solidFill>
                <a:latin typeface="Gotham Bold"/>
                <a:ea typeface="+mj-ea"/>
                <a:cs typeface="Gotham Bold"/>
              </a:defRPr>
            </a:lvl1pPr>
          </a:lstStyle>
          <a:p>
            <a:pPr marL="12700">
              <a:spcBef>
                <a:spcPts val="100"/>
              </a:spcBef>
            </a:pPr>
            <a:r>
              <a:rPr lang="en-US" sz="2400" dirty="0">
                <a:solidFill>
                  <a:srgbClr val="23468C"/>
                </a:solidFill>
              </a:rPr>
              <a:t>BMD</a:t>
            </a:r>
            <a:r>
              <a:rPr lang="en-US" sz="2400" spc="-90" dirty="0">
                <a:solidFill>
                  <a:srgbClr val="23468C"/>
                </a:solidFill>
              </a:rPr>
              <a:t> </a:t>
            </a:r>
            <a:r>
              <a:rPr lang="en-US" sz="2400" spc="-10" dirty="0">
                <a:solidFill>
                  <a:srgbClr val="23468C"/>
                </a:solidFill>
              </a:rPr>
              <a:t>Evolution</a:t>
            </a:r>
            <a:r>
              <a:rPr lang="en-US" sz="2400" spc="-85" dirty="0">
                <a:solidFill>
                  <a:srgbClr val="23468C"/>
                </a:solidFill>
              </a:rPr>
              <a:t> </a:t>
            </a:r>
            <a:r>
              <a:rPr lang="en-US" sz="2400" dirty="0">
                <a:solidFill>
                  <a:srgbClr val="23468C"/>
                </a:solidFill>
              </a:rPr>
              <a:t>over</a:t>
            </a:r>
            <a:r>
              <a:rPr lang="en-US" sz="2400" spc="-85" dirty="0">
                <a:solidFill>
                  <a:srgbClr val="23468C"/>
                </a:solidFill>
              </a:rPr>
              <a:t> </a:t>
            </a:r>
            <a:r>
              <a:rPr lang="en-US" sz="2400" dirty="0">
                <a:solidFill>
                  <a:srgbClr val="23468C"/>
                </a:solidFill>
              </a:rPr>
              <a:t>80</a:t>
            </a:r>
            <a:r>
              <a:rPr lang="en-US" sz="2400" spc="-85" dirty="0">
                <a:solidFill>
                  <a:srgbClr val="23468C"/>
                </a:solidFill>
              </a:rPr>
              <a:t> </a:t>
            </a:r>
            <a:r>
              <a:rPr lang="en-US" sz="2400" spc="-10" dirty="0">
                <a:solidFill>
                  <a:srgbClr val="23468C"/>
                </a:solidFill>
              </a:rPr>
              <a:t>years</a:t>
            </a:r>
            <a:endParaRPr lang="en-US" sz="2400" dirty="0">
              <a:solidFill>
                <a:srgbClr val="23468C"/>
              </a:solidFill>
            </a:endParaRPr>
          </a:p>
        </p:txBody>
      </p:sp>
      <p:sp>
        <p:nvSpPr>
          <p:cNvPr id="3" name="object 14">
            <a:extLst>
              <a:ext uri="{FF2B5EF4-FFF2-40B4-BE49-F238E27FC236}">
                <a16:creationId xmlns:a16="http://schemas.microsoft.com/office/drawing/2014/main" id="{28897DCB-6AEA-A181-97D7-08E824D19607}"/>
              </a:ext>
            </a:extLst>
          </p:cNvPr>
          <p:cNvSpPr txBox="1"/>
          <p:nvPr/>
        </p:nvSpPr>
        <p:spPr>
          <a:xfrm>
            <a:off x="2501771" y="800741"/>
            <a:ext cx="8472805" cy="982344"/>
          </a:xfrm>
          <a:prstGeom prst="rect">
            <a:avLst/>
          </a:prstGeom>
        </p:spPr>
        <p:txBody>
          <a:bodyPr vert="horz" wrap="square" lIns="0" tIns="194945" rIns="0" bIns="0" rtlCol="0">
            <a:spAutoFit/>
          </a:bodyPr>
          <a:lstStyle/>
          <a:p>
            <a:pPr marL="12700">
              <a:lnSpc>
                <a:spcPct val="100000"/>
              </a:lnSpc>
              <a:spcBef>
                <a:spcPts val="1535"/>
              </a:spcBef>
            </a:pPr>
            <a:r>
              <a:rPr sz="2800" dirty="0">
                <a:solidFill>
                  <a:srgbClr val="031E49"/>
                </a:solidFill>
                <a:latin typeface="Gotham Bold"/>
                <a:cs typeface="Gotham Bold"/>
              </a:rPr>
              <a:t>“We</a:t>
            </a:r>
            <a:r>
              <a:rPr sz="2800" spc="-110" dirty="0">
                <a:solidFill>
                  <a:srgbClr val="031E49"/>
                </a:solidFill>
                <a:latin typeface="Gotham Bold"/>
                <a:cs typeface="Gotham Bold"/>
              </a:rPr>
              <a:t> </a:t>
            </a:r>
            <a:r>
              <a:rPr sz="2800" dirty="0">
                <a:solidFill>
                  <a:srgbClr val="031E49"/>
                </a:solidFill>
                <a:latin typeface="Gotham Bold"/>
                <a:cs typeface="Gotham Bold"/>
              </a:rPr>
              <a:t>simply</a:t>
            </a:r>
            <a:r>
              <a:rPr sz="2800" spc="-105" dirty="0">
                <a:solidFill>
                  <a:srgbClr val="031E49"/>
                </a:solidFill>
                <a:latin typeface="Gotham Bold"/>
                <a:cs typeface="Gotham Bold"/>
              </a:rPr>
              <a:t> </a:t>
            </a:r>
            <a:r>
              <a:rPr sz="2800" dirty="0">
                <a:solidFill>
                  <a:srgbClr val="031E49"/>
                </a:solidFill>
                <a:latin typeface="Gotham Bold"/>
                <a:cs typeface="Gotham Bold"/>
              </a:rPr>
              <a:t>couldn’t</a:t>
            </a:r>
            <a:r>
              <a:rPr sz="2800" spc="-105" dirty="0">
                <a:solidFill>
                  <a:srgbClr val="031E49"/>
                </a:solidFill>
                <a:latin typeface="Gotham Bold"/>
                <a:cs typeface="Gotham Bold"/>
              </a:rPr>
              <a:t> </a:t>
            </a:r>
            <a:r>
              <a:rPr sz="2800" dirty="0">
                <a:solidFill>
                  <a:srgbClr val="031E49"/>
                </a:solidFill>
                <a:latin typeface="Gotham Bold"/>
                <a:cs typeface="Gotham Bold"/>
              </a:rPr>
              <a:t>have</a:t>
            </a:r>
            <a:r>
              <a:rPr sz="2800" spc="-105" dirty="0">
                <a:solidFill>
                  <a:srgbClr val="031E49"/>
                </a:solidFill>
                <a:latin typeface="Gotham Bold"/>
                <a:cs typeface="Gotham Bold"/>
              </a:rPr>
              <a:t> </a:t>
            </a:r>
            <a:r>
              <a:rPr sz="2800" dirty="0">
                <a:solidFill>
                  <a:srgbClr val="031E49"/>
                </a:solidFill>
                <a:latin typeface="Gotham Bold"/>
                <a:cs typeface="Gotham Bold"/>
              </a:rPr>
              <a:t>done</a:t>
            </a:r>
            <a:r>
              <a:rPr sz="2800" spc="-110" dirty="0">
                <a:solidFill>
                  <a:srgbClr val="031E49"/>
                </a:solidFill>
                <a:latin typeface="Gotham Bold"/>
                <a:cs typeface="Gotham Bold"/>
              </a:rPr>
              <a:t> </a:t>
            </a:r>
            <a:r>
              <a:rPr sz="2800" dirty="0">
                <a:solidFill>
                  <a:srgbClr val="031E49"/>
                </a:solidFill>
                <a:latin typeface="Gotham Bold"/>
                <a:cs typeface="Gotham Bold"/>
              </a:rPr>
              <a:t>it</a:t>
            </a:r>
            <a:r>
              <a:rPr sz="2800" spc="-105" dirty="0">
                <a:solidFill>
                  <a:srgbClr val="031E49"/>
                </a:solidFill>
                <a:latin typeface="Gotham Bold"/>
                <a:cs typeface="Gotham Bold"/>
              </a:rPr>
              <a:t> </a:t>
            </a:r>
            <a:r>
              <a:rPr sz="2800" dirty="0">
                <a:solidFill>
                  <a:srgbClr val="031E49"/>
                </a:solidFill>
                <a:latin typeface="Gotham Bold"/>
                <a:cs typeface="Gotham Bold"/>
              </a:rPr>
              <a:t>without</a:t>
            </a:r>
            <a:r>
              <a:rPr sz="2800" spc="-105" dirty="0">
                <a:solidFill>
                  <a:srgbClr val="031E49"/>
                </a:solidFill>
                <a:latin typeface="Gotham Bold"/>
                <a:cs typeface="Gotham Bold"/>
              </a:rPr>
              <a:t> </a:t>
            </a:r>
            <a:r>
              <a:rPr sz="2800" spc="-20" dirty="0">
                <a:solidFill>
                  <a:srgbClr val="031E49"/>
                </a:solidFill>
                <a:latin typeface="Gotham Bold"/>
                <a:cs typeface="Gotham Bold"/>
              </a:rPr>
              <a:t>you”</a:t>
            </a:r>
            <a:endParaRPr sz="2800" dirty="0">
              <a:solidFill>
                <a:srgbClr val="031E49"/>
              </a:solidFill>
              <a:latin typeface="Gotham Bold"/>
              <a:cs typeface="Gotham Bold"/>
            </a:endParaRPr>
          </a:p>
          <a:p>
            <a:pPr marL="4975860">
              <a:lnSpc>
                <a:spcPct val="100000"/>
              </a:lnSpc>
              <a:spcBef>
                <a:spcPts val="820"/>
              </a:spcBef>
            </a:pPr>
            <a:r>
              <a:rPr sz="1600" dirty="0">
                <a:solidFill>
                  <a:srgbClr val="031E49"/>
                </a:solidFill>
                <a:latin typeface="Gotham Bold"/>
                <a:cs typeface="Gotham Bold"/>
              </a:rPr>
              <a:t>Martel</a:t>
            </a:r>
            <a:r>
              <a:rPr sz="1600" spc="-55" dirty="0">
                <a:solidFill>
                  <a:srgbClr val="031E49"/>
                </a:solidFill>
                <a:latin typeface="Gotham Bold"/>
                <a:cs typeface="Gotham Bold"/>
              </a:rPr>
              <a:t> </a:t>
            </a:r>
            <a:r>
              <a:rPr sz="1600" dirty="0">
                <a:solidFill>
                  <a:srgbClr val="031E49"/>
                </a:solidFill>
                <a:latin typeface="Gotham Bold"/>
                <a:cs typeface="Gotham Bold"/>
              </a:rPr>
              <a:t>Wilson</a:t>
            </a:r>
            <a:r>
              <a:rPr sz="1600" spc="-50" dirty="0">
                <a:solidFill>
                  <a:srgbClr val="031E49"/>
                </a:solidFill>
                <a:latin typeface="Gotham Bold"/>
                <a:cs typeface="Gotham Bold"/>
              </a:rPr>
              <a:t> </a:t>
            </a:r>
            <a:r>
              <a:rPr sz="1600" dirty="0">
                <a:solidFill>
                  <a:srgbClr val="031E49"/>
                </a:solidFill>
                <a:latin typeface="Gotham Bold"/>
                <a:cs typeface="Gotham Bold"/>
              </a:rPr>
              <a:t>-</a:t>
            </a:r>
            <a:r>
              <a:rPr sz="1600" spc="-50" dirty="0">
                <a:solidFill>
                  <a:srgbClr val="031E49"/>
                </a:solidFill>
                <a:latin typeface="Gotham Bold"/>
                <a:cs typeface="Gotham Bold"/>
              </a:rPr>
              <a:t> </a:t>
            </a:r>
            <a:r>
              <a:rPr sz="1600" dirty="0">
                <a:solidFill>
                  <a:srgbClr val="031E49"/>
                </a:solidFill>
                <a:latin typeface="Gotham Bold"/>
                <a:cs typeface="Gotham Bold"/>
              </a:rPr>
              <a:t>Founder</a:t>
            </a:r>
            <a:r>
              <a:rPr sz="1600" spc="-50" dirty="0">
                <a:solidFill>
                  <a:srgbClr val="031E49"/>
                </a:solidFill>
                <a:latin typeface="Gotham Bold"/>
                <a:cs typeface="Gotham Bold"/>
              </a:rPr>
              <a:t> </a:t>
            </a:r>
            <a:r>
              <a:rPr sz="1600" dirty="0">
                <a:solidFill>
                  <a:srgbClr val="031E49"/>
                </a:solidFill>
                <a:latin typeface="Gotham Bold"/>
                <a:cs typeface="Gotham Bold"/>
              </a:rPr>
              <a:t>of</a:t>
            </a:r>
            <a:r>
              <a:rPr sz="1600" spc="-50" dirty="0">
                <a:solidFill>
                  <a:srgbClr val="031E49"/>
                </a:solidFill>
                <a:latin typeface="Gotham Bold"/>
                <a:cs typeface="Gotham Bold"/>
              </a:rPr>
              <a:t> </a:t>
            </a:r>
            <a:r>
              <a:rPr sz="1600" spc="-25" dirty="0">
                <a:solidFill>
                  <a:srgbClr val="031E49"/>
                </a:solidFill>
                <a:latin typeface="Gotham Bold"/>
                <a:cs typeface="Gotham Bold"/>
              </a:rPr>
              <a:t>BMD</a:t>
            </a:r>
            <a:endParaRPr sz="1600" dirty="0">
              <a:solidFill>
                <a:srgbClr val="031E49"/>
              </a:solidFill>
              <a:latin typeface="Gotham Bold"/>
              <a:cs typeface="Gotham Bold"/>
            </a:endParaRPr>
          </a:p>
        </p:txBody>
      </p:sp>
      <p:sp>
        <p:nvSpPr>
          <p:cNvPr id="4" name="object 15">
            <a:extLst>
              <a:ext uri="{FF2B5EF4-FFF2-40B4-BE49-F238E27FC236}">
                <a16:creationId xmlns:a16="http://schemas.microsoft.com/office/drawing/2014/main" id="{F04C21F4-FE13-0BFB-2384-0A4D1A3BBEE9}"/>
              </a:ext>
            </a:extLst>
          </p:cNvPr>
          <p:cNvSpPr txBox="1"/>
          <p:nvPr/>
        </p:nvSpPr>
        <p:spPr>
          <a:xfrm>
            <a:off x="1199134" y="5896927"/>
            <a:ext cx="5093461" cy="518091"/>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FFFFFF"/>
                </a:solidFill>
                <a:latin typeface="Gotham Bold"/>
                <a:cs typeface="Gotham Bold"/>
              </a:rPr>
              <a:t>Founded</a:t>
            </a:r>
            <a:r>
              <a:rPr sz="1600" spc="-30" dirty="0">
                <a:solidFill>
                  <a:srgbClr val="FFFFFF"/>
                </a:solidFill>
                <a:latin typeface="Gotham Bold"/>
                <a:cs typeface="Gotham Bold"/>
              </a:rPr>
              <a:t> </a:t>
            </a:r>
            <a:r>
              <a:rPr sz="1600" dirty="0">
                <a:solidFill>
                  <a:srgbClr val="FFFFFF"/>
                </a:solidFill>
                <a:latin typeface="Gotham Bold"/>
                <a:cs typeface="Gotham Bold"/>
              </a:rPr>
              <a:t>in</a:t>
            </a:r>
            <a:r>
              <a:rPr sz="1600" spc="-30" dirty="0">
                <a:solidFill>
                  <a:srgbClr val="FFFFFF"/>
                </a:solidFill>
                <a:latin typeface="Gotham Bold"/>
                <a:cs typeface="Gotham Bold"/>
              </a:rPr>
              <a:t> </a:t>
            </a:r>
            <a:r>
              <a:rPr sz="1600" dirty="0">
                <a:solidFill>
                  <a:srgbClr val="FFFFFF"/>
                </a:solidFill>
                <a:latin typeface="Gotham Bold"/>
                <a:cs typeface="Gotham Bold"/>
              </a:rPr>
              <a:t>1943</a:t>
            </a:r>
            <a:r>
              <a:rPr sz="1600" spc="-30" dirty="0">
                <a:solidFill>
                  <a:srgbClr val="FFFFFF"/>
                </a:solidFill>
                <a:latin typeface="Gotham Bold"/>
                <a:cs typeface="Gotham Bold"/>
              </a:rPr>
              <a:t> </a:t>
            </a:r>
            <a:r>
              <a:rPr sz="1600" dirty="0">
                <a:solidFill>
                  <a:srgbClr val="FFFFFF"/>
                </a:solidFill>
                <a:latin typeface="Gotham Bold"/>
                <a:cs typeface="Gotham Bold"/>
              </a:rPr>
              <a:t>in</a:t>
            </a:r>
            <a:r>
              <a:rPr sz="1600" spc="-30" dirty="0">
                <a:solidFill>
                  <a:srgbClr val="FFFFFF"/>
                </a:solidFill>
                <a:latin typeface="Gotham Bold"/>
                <a:cs typeface="Gotham Bold"/>
              </a:rPr>
              <a:t> </a:t>
            </a:r>
            <a:r>
              <a:rPr sz="1600" spc="-10" dirty="0">
                <a:solidFill>
                  <a:srgbClr val="FFFFFF"/>
                </a:solidFill>
                <a:latin typeface="Gotham Bold"/>
                <a:cs typeface="Gotham Bold"/>
              </a:rPr>
              <a:t>Stockton,</a:t>
            </a:r>
            <a:r>
              <a:rPr sz="1600" spc="-30" dirty="0">
                <a:solidFill>
                  <a:srgbClr val="FFFFFF"/>
                </a:solidFill>
                <a:latin typeface="Gotham Bold"/>
                <a:cs typeface="Gotham Bold"/>
              </a:rPr>
              <a:t> </a:t>
            </a:r>
            <a:r>
              <a:rPr sz="1600" dirty="0">
                <a:solidFill>
                  <a:srgbClr val="FFFFFF"/>
                </a:solidFill>
                <a:latin typeface="Gotham Bold"/>
                <a:cs typeface="Gotham Bold"/>
              </a:rPr>
              <a:t>CA</a:t>
            </a:r>
            <a:r>
              <a:rPr sz="1600" spc="-25" dirty="0">
                <a:solidFill>
                  <a:srgbClr val="FFFFFF"/>
                </a:solidFill>
                <a:latin typeface="Gotham Bold"/>
                <a:cs typeface="Gotham Bold"/>
              </a:rPr>
              <a:t> </a:t>
            </a:r>
            <a:endParaRPr lang="en-US" sz="1600" spc="-25" dirty="0">
              <a:solidFill>
                <a:srgbClr val="FFFFFF"/>
              </a:solidFill>
              <a:latin typeface="Gotham Bold"/>
              <a:cs typeface="Gotham Bold"/>
            </a:endParaRPr>
          </a:p>
          <a:p>
            <a:pPr marL="12700">
              <a:lnSpc>
                <a:spcPct val="100000"/>
              </a:lnSpc>
              <a:spcBef>
                <a:spcPts val="100"/>
              </a:spcBef>
            </a:pPr>
            <a:r>
              <a:rPr sz="1600" dirty="0">
                <a:solidFill>
                  <a:srgbClr val="FFFFFF"/>
                </a:solidFill>
                <a:latin typeface="Gotham Bold"/>
                <a:cs typeface="Gotham Bold"/>
              </a:rPr>
              <a:t>by</a:t>
            </a:r>
            <a:r>
              <a:rPr sz="1600" spc="-30" dirty="0">
                <a:solidFill>
                  <a:srgbClr val="FFFFFF"/>
                </a:solidFill>
                <a:latin typeface="Gotham Bold"/>
                <a:cs typeface="Gotham Bold"/>
              </a:rPr>
              <a:t> </a:t>
            </a:r>
            <a:r>
              <a:rPr sz="1600" dirty="0">
                <a:solidFill>
                  <a:srgbClr val="FFFFFF"/>
                </a:solidFill>
                <a:latin typeface="Gotham Bold"/>
                <a:cs typeface="Gotham Bold"/>
              </a:rPr>
              <a:t>Martel</a:t>
            </a:r>
            <a:r>
              <a:rPr sz="1600" spc="-30" dirty="0">
                <a:solidFill>
                  <a:srgbClr val="FFFFFF"/>
                </a:solidFill>
                <a:latin typeface="Gotham Bold"/>
                <a:cs typeface="Gotham Bold"/>
              </a:rPr>
              <a:t> </a:t>
            </a:r>
            <a:r>
              <a:rPr sz="1600" dirty="0">
                <a:solidFill>
                  <a:srgbClr val="FFFFFF"/>
                </a:solidFill>
                <a:latin typeface="Gotham Bold"/>
                <a:cs typeface="Gotham Bold"/>
              </a:rPr>
              <a:t>&amp;</a:t>
            </a:r>
            <a:r>
              <a:rPr sz="1600" spc="-30" dirty="0">
                <a:solidFill>
                  <a:srgbClr val="FFFFFF"/>
                </a:solidFill>
                <a:latin typeface="Gotham Bold"/>
                <a:cs typeface="Gotham Bold"/>
              </a:rPr>
              <a:t> </a:t>
            </a:r>
            <a:r>
              <a:rPr sz="1600" dirty="0">
                <a:solidFill>
                  <a:srgbClr val="FFFFFF"/>
                </a:solidFill>
                <a:latin typeface="Gotham Bold"/>
                <a:cs typeface="Gotham Bold"/>
              </a:rPr>
              <a:t>Paul</a:t>
            </a:r>
            <a:r>
              <a:rPr sz="1600" spc="-30" dirty="0">
                <a:solidFill>
                  <a:srgbClr val="FFFFFF"/>
                </a:solidFill>
                <a:latin typeface="Gotham Bold"/>
                <a:cs typeface="Gotham Bold"/>
              </a:rPr>
              <a:t> </a:t>
            </a:r>
            <a:r>
              <a:rPr sz="1600" spc="-10" dirty="0">
                <a:solidFill>
                  <a:srgbClr val="FFFFFF"/>
                </a:solidFill>
                <a:latin typeface="Gotham Bold"/>
                <a:cs typeface="Gotham Bold"/>
              </a:rPr>
              <a:t>Wilson</a:t>
            </a:r>
            <a:endParaRPr sz="1600" dirty="0">
              <a:latin typeface="Gotham Bold"/>
              <a:cs typeface="Gotham Bold"/>
            </a:endParaRPr>
          </a:p>
        </p:txBody>
      </p:sp>
      <p:sp>
        <p:nvSpPr>
          <p:cNvPr id="5" name="object 10">
            <a:extLst>
              <a:ext uri="{FF2B5EF4-FFF2-40B4-BE49-F238E27FC236}">
                <a16:creationId xmlns:a16="http://schemas.microsoft.com/office/drawing/2014/main" id="{B461CE0D-703E-9C3E-48C2-BD6DF599C5F4}"/>
              </a:ext>
            </a:extLst>
          </p:cNvPr>
          <p:cNvSpPr/>
          <p:nvPr/>
        </p:nvSpPr>
        <p:spPr>
          <a:xfrm>
            <a:off x="5228308" y="2133443"/>
            <a:ext cx="5591721" cy="3413125"/>
          </a:xfrm>
          <a:custGeom>
            <a:avLst/>
            <a:gdLst/>
            <a:ahLst/>
            <a:cxnLst/>
            <a:rect l="l" t="t" r="r" b="b"/>
            <a:pathLst>
              <a:path w="3923029" h="3413125">
                <a:moveTo>
                  <a:pt x="3922776" y="0"/>
                </a:moveTo>
                <a:lnTo>
                  <a:pt x="0" y="0"/>
                </a:lnTo>
                <a:lnTo>
                  <a:pt x="0" y="3412871"/>
                </a:lnTo>
                <a:lnTo>
                  <a:pt x="3922776" y="3412871"/>
                </a:lnTo>
                <a:lnTo>
                  <a:pt x="3922776" y="0"/>
                </a:lnTo>
                <a:close/>
              </a:path>
            </a:pathLst>
          </a:custGeom>
          <a:solidFill>
            <a:srgbClr val="3C5CA6">
              <a:alpha val="10000"/>
            </a:srgbClr>
          </a:solidFill>
        </p:spPr>
        <p:txBody>
          <a:bodyPr wrap="square" lIns="0" tIns="0" rIns="0" bIns="0" rtlCol="0"/>
          <a:lstStyle/>
          <a:p>
            <a:endParaRPr/>
          </a:p>
        </p:txBody>
      </p:sp>
    </p:spTree>
    <p:extLst>
      <p:ext uri="{BB962C8B-B14F-4D97-AF65-F5344CB8AC3E}">
        <p14:creationId xmlns:p14="http://schemas.microsoft.com/office/powerpoint/2010/main" val="1561941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4AB7A6-4FC0-6219-FB52-7996B3D6B73F}"/>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F68B8D8-F8C6-E322-2330-4A4459E0AD91}"/>
              </a:ext>
            </a:extLst>
          </p:cNvPr>
          <p:cNvSpPr/>
          <p:nvPr/>
        </p:nvSpPr>
        <p:spPr>
          <a:xfrm>
            <a:off x="9169017" y="-1519"/>
            <a:ext cx="3022984" cy="6856607"/>
          </a:xfrm>
          <a:prstGeom prst="rect">
            <a:avLst/>
          </a:prstGeom>
          <a:solidFill>
            <a:srgbClr val="031E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a:extLst>
              <a:ext uri="{FF2B5EF4-FFF2-40B4-BE49-F238E27FC236}">
                <a16:creationId xmlns:a16="http://schemas.microsoft.com/office/drawing/2014/main" id="{56638E95-9EE7-E66B-A7C4-CA7729F324CA}"/>
              </a:ext>
            </a:extLst>
          </p:cNvPr>
          <p:cNvSpPr/>
          <p:nvPr/>
        </p:nvSpPr>
        <p:spPr>
          <a:xfrm>
            <a:off x="-29929" y="-10121"/>
            <a:ext cx="7992718" cy="6865311"/>
          </a:xfrm>
          <a:custGeom>
            <a:avLst/>
            <a:gdLst>
              <a:gd name="connsiteX0" fmla="*/ 4536864 w 6408616"/>
              <a:gd name="connsiteY0" fmla="*/ 3979572 h 6878220"/>
              <a:gd name="connsiteX1" fmla="*/ 0 w 6408616"/>
              <a:gd name="connsiteY1" fmla="*/ 0 h 6878220"/>
              <a:gd name="connsiteX2" fmla="*/ 2665926 w 6408616"/>
              <a:gd name="connsiteY2" fmla="*/ 6878220 h 6878220"/>
              <a:gd name="connsiteX3" fmla="*/ 4536864 w 6408616"/>
              <a:gd name="connsiteY3" fmla="*/ 6878220 h 6878220"/>
              <a:gd name="connsiteX4" fmla="*/ 4536864 w 6408616"/>
              <a:gd name="connsiteY4" fmla="*/ 3979572 h 6878220"/>
              <a:gd name="connsiteX0" fmla="*/ 6408616 w 6408616"/>
              <a:gd name="connsiteY0" fmla="*/ 2479956 h 6878220"/>
              <a:gd name="connsiteX1" fmla="*/ 4537652 w 6408616"/>
              <a:gd name="connsiteY1" fmla="*/ 2479956 h 6878220"/>
              <a:gd name="connsiteX2" fmla="*/ 4537652 w 6408616"/>
              <a:gd name="connsiteY2" fmla="*/ 6878220 h 6878220"/>
              <a:gd name="connsiteX3" fmla="*/ 6408616 w 6408616"/>
              <a:gd name="connsiteY3" fmla="*/ 6878220 h 6878220"/>
              <a:gd name="connsiteX4" fmla="*/ 6408616 w 6408616"/>
              <a:gd name="connsiteY4" fmla="*/ 2479956 h 6878220"/>
              <a:gd name="connsiteX0" fmla="*/ 4562622 w 6408616"/>
              <a:gd name="connsiteY0" fmla="*/ 3915177 h 6878220"/>
              <a:gd name="connsiteX1" fmla="*/ 0 w 6408616"/>
              <a:gd name="connsiteY1" fmla="*/ 0 h 6878220"/>
              <a:gd name="connsiteX2" fmla="*/ 2665926 w 6408616"/>
              <a:gd name="connsiteY2" fmla="*/ 6878220 h 6878220"/>
              <a:gd name="connsiteX3" fmla="*/ 4536864 w 6408616"/>
              <a:gd name="connsiteY3" fmla="*/ 6878220 h 6878220"/>
              <a:gd name="connsiteX4" fmla="*/ 4562622 w 6408616"/>
              <a:gd name="connsiteY4" fmla="*/ 3915177 h 6878220"/>
              <a:gd name="connsiteX0" fmla="*/ 6408616 w 6408616"/>
              <a:gd name="connsiteY0" fmla="*/ 2479956 h 6878220"/>
              <a:gd name="connsiteX1" fmla="*/ 4537652 w 6408616"/>
              <a:gd name="connsiteY1" fmla="*/ 2479956 h 6878220"/>
              <a:gd name="connsiteX2" fmla="*/ 4537652 w 6408616"/>
              <a:gd name="connsiteY2" fmla="*/ 6878220 h 6878220"/>
              <a:gd name="connsiteX3" fmla="*/ 6408616 w 6408616"/>
              <a:gd name="connsiteY3" fmla="*/ 6878220 h 6878220"/>
              <a:gd name="connsiteX4" fmla="*/ 6408616 w 6408616"/>
              <a:gd name="connsiteY4" fmla="*/ 2479956 h 6878220"/>
              <a:gd name="connsiteX0" fmla="*/ 4652775 w 6498769"/>
              <a:gd name="connsiteY0" fmla="*/ 3863661 h 6826704"/>
              <a:gd name="connsiteX1" fmla="*/ 0 w 6498769"/>
              <a:gd name="connsiteY1" fmla="*/ 0 h 6826704"/>
              <a:gd name="connsiteX2" fmla="*/ 2756079 w 6498769"/>
              <a:gd name="connsiteY2" fmla="*/ 6826704 h 6826704"/>
              <a:gd name="connsiteX3" fmla="*/ 4627017 w 6498769"/>
              <a:gd name="connsiteY3" fmla="*/ 6826704 h 6826704"/>
              <a:gd name="connsiteX4" fmla="*/ 4652775 w 6498769"/>
              <a:gd name="connsiteY4" fmla="*/ 3863661 h 6826704"/>
              <a:gd name="connsiteX0" fmla="*/ 6498769 w 6498769"/>
              <a:gd name="connsiteY0" fmla="*/ 2428440 h 6826704"/>
              <a:gd name="connsiteX1" fmla="*/ 4627805 w 6498769"/>
              <a:gd name="connsiteY1" fmla="*/ 2428440 h 6826704"/>
              <a:gd name="connsiteX2" fmla="*/ 4627805 w 6498769"/>
              <a:gd name="connsiteY2" fmla="*/ 6826704 h 6826704"/>
              <a:gd name="connsiteX3" fmla="*/ 6498769 w 6498769"/>
              <a:gd name="connsiteY3" fmla="*/ 6826704 h 6826704"/>
              <a:gd name="connsiteX4" fmla="*/ 6498769 w 6498769"/>
              <a:gd name="connsiteY4" fmla="*/ 2428440 h 6826704"/>
              <a:gd name="connsiteX0" fmla="*/ 5889146 w 7735140"/>
              <a:gd name="connsiteY0" fmla="*/ 3863661 h 6865340"/>
              <a:gd name="connsiteX1" fmla="*/ 1236371 w 7735140"/>
              <a:gd name="connsiteY1" fmla="*/ 0 h 6865340"/>
              <a:gd name="connsiteX2" fmla="*/ 0 w 7735140"/>
              <a:gd name="connsiteY2" fmla="*/ 6865340 h 6865340"/>
              <a:gd name="connsiteX3" fmla="*/ 5863388 w 7735140"/>
              <a:gd name="connsiteY3" fmla="*/ 6826704 h 6865340"/>
              <a:gd name="connsiteX4" fmla="*/ 5889146 w 7735140"/>
              <a:gd name="connsiteY4" fmla="*/ 3863661 h 6865340"/>
              <a:gd name="connsiteX0" fmla="*/ 7735140 w 7735140"/>
              <a:gd name="connsiteY0" fmla="*/ 2428440 h 6865340"/>
              <a:gd name="connsiteX1" fmla="*/ 5864176 w 7735140"/>
              <a:gd name="connsiteY1" fmla="*/ 2428440 h 6865340"/>
              <a:gd name="connsiteX2" fmla="*/ 5864176 w 7735140"/>
              <a:gd name="connsiteY2" fmla="*/ 6826704 h 6865340"/>
              <a:gd name="connsiteX3" fmla="*/ 7735140 w 7735140"/>
              <a:gd name="connsiteY3" fmla="*/ 6826704 h 6865340"/>
              <a:gd name="connsiteX4" fmla="*/ 7735140 w 7735140"/>
              <a:gd name="connsiteY4" fmla="*/ 2428440 h 6865340"/>
              <a:gd name="connsiteX0" fmla="*/ 6146724 w 7992718"/>
              <a:gd name="connsiteY0" fmla="*/ 3863661 h 6865340"/>
              <a:gd name="connsiteX1" fmla="*/ 1493949 w 7992718"/>
              <a:gd name="connsiteY1" fmla="*/ 0 h 6865340"/>
              <a:gd name="connsiteX2" fmla="*/ 0 w 7992718"/>
              <a:gd name="connsiteY2" fmla="*/ 6865340 h 6865340"/>
              <a:gd name="connsiteX3" fmla="*/ 6120966 w 7992718"/>
              <a:gd name="connsiteY3" fmla="*/ 6826704 h 6865340"/>
              <a:gd name="connsiteX4" fmla="*/ 6146724 w 7992718"/>
              <a:gd name="connsiteY4" fmla="*/ 3863661 h 6865340"/>
              <a:gd name="connsiteX0" fmla="*/ 7992718 w 7992718"/>
              <a:gd name="connsiteY0" fmla="*/ 2428440 h 6865340"/>
              <a:gd name="connsiteX1" fmla="*/ 6121754 w 7992718"/>
              <a:gd name="connsiteY1" fmla="*/ 2428440 h 6865340"/>
              <a:gd name="connsiteX2" fmla="*/ 6121754 w 7992718"/>
              <a:gd name="connsiteY2" fmla="*/ 6826704 h 6865340"/>
              <a:gd name="connsiteX3" fmla="*/ 7992718 w 7992718"/>
              <a:gd name="connsiteY3" fmla="*/ 6826704 h 6865340"/>
              <a:gd name="connsiteX4" fmla="*/ 7992718 w 7992718"/>
              <a:gd name="connsiteY4" fmla="*/ 2428440 h 6865340"/>
              <a:gd name="connsiteX0" fmla="*/ 6146724 w 7992718"/>
              <a:gd name="connsiteY0" fmla="*/ 3863661 h 6865340"/>
              <a:gd name="connsiteX1" fmla="*/ 1493949 w 7992718"/>
              <a:gd name="connsiteY1" fmla="*/ 0 h 6865340"/>
              <a:gd name="connsiteX2" fmla="*/ 27458 w 7992718"/>
              <a:gd name="connsiteY2" fmla="*/ 264919 h 6865340"/>
              <a:gd name="connsiteX3" fmla="*/ 0 w 7992718"/>
              <a:gd name="connsiteY3" fmla="*/ 6865340 h 6865340"/>
              <a:gd name="connsiteX4" fmla="*/ 6120966 w 7992718"/>
              <a:gd name="connsiteY4" fmla="*/ 6826704 h 6865340"/>
              <a:gd name="connsiteX5" fmla="*/ 6146724 w 7992718"/>
              <a:gd name="connsiteY5" fmla="*/ 3863661 h 6865340"/>
              <a:gd name="connsiteX0" fmla="*/ 7992718 w 7992718"/>
              <a:gd name="connsiteY0" fmla="*/ 2428440 h 6865340"/>
              <a:gd name="connsiteX1" fmla="*/ 6121754 w 7992718"/>
              <a:gd name="connsiteY1" fmla="*/ 2428440 h 6865340"/>
              <a:gd name="connsiteX2" fmla="*/ 6121754 w 7992718"/>
              <a:gd name="connsiteY2" fmla="*/ 6826704 h 6865340"/>
              <a:gd name="connsiteX3" fmla="*/ 7992718 w 7992718"/>
              <a:gd name="connsiteY3" fmla="*/ 6826704 h 6865340"/>
              <a:gd name="connsiteX4" fmla="*/ 7992718 w 7992718"/>
              <a:gd name="connsiteY4" fmla="*/ 2428440 h 6865340"/>
              <a:gd name="connsiteX0" fmla="*/ 6146724 w 7992718"/>
              <a:gd name="connsiteY0" fmla="*/ 3863661 h 6865340"/>
              <a:gd name="connsiteX1" fmla="*/ 1493949 w 7992718"/>
              <a:gd name="connsiteY1" fmla="*/ 0 h 6865340"/>
              <a:gd name="connsiteX2" fmla="*/ 27458 w 7992718"/>
              <a:gd name="connsiteY2" fmla="*/ 264919 h 6865340"/>
              <a:gd name="connsiteX3" fmla="*/ 0 w 7992718"/>
              <a:gd name="connsiteY3" fmla="*/ 6865340 h 6865340"/>
              <a:gd name="connsiteX4" fmla="*/ 6120966 w 7992718"/>
              <a:gd name="connsiteY4" fmla="*/ 6826704 h 6865340"/>
              <a:gd name="connsiteX5" fmla="*/ 6146724 w 7992718"/>
              <a:gd name="connsiteY5" fmla="*/ 3863661 h 6865340"/>
              <a:gd name="connsiteX0" fmla="*/ 7992718 w 7992718"/>
              <a:gd name="connsiteY0" fmla="*/ 2428440 h 6865340"/>
              <a:gd name="connsiteX1" fmla="*/ 6121754 w 7992718"/>
              <a:gd name="connsiteY1" fmla="*/ 2428440 h 6865340"/>
              <a:gd name="connsiteX2" fmla="*/ 6121754 w 7992718"/>
              <a:gd name="connsiteY2" fmla="*/ 6826704 h 6865340"/>
              <a:gd name="connsiteX3" fmla="*/ 7992718 w 7992718"/>
              <a:gd name="connsiteY3" fmla="*/ 6826704 h 6865340"/>
              <a:gd name="connsiteX4" fmla="*/ 7992718 w 7992718"/>
              <a:gd name="connsiteY4" fmla="*/ 2428440 h 6865340"/>
              <a:gd name="connsiteX0" fmla="*/ 6146724 w 7992718"/>
              <a:gd name="connsiteY0" fmla="*/ 3894956 h 6896635"/>
              <a:gd name="connsiteX1" fmla="*/ 1493949 w 7992718"/>
              <a:gd name="connsiteY1" fmla="*/ 31295 h 6896635"/>
              <a:gd name="connsiteX2" fmla="*/ 14579 w 7992718"/>
              <a:gd name="connsiteY2" fmla="*/ 0 h 6896635"/>
              <a:gd name="connsiteX3" fmla="*/ 0 w 7992718"/>
              <a:gd name="connsiteY3" fmla="*/ 6896635 h 6896635"/>
              <a:gd name="connsiteX4" fmla="*/ 6120966 w 7992718"/>
              <a:gd name="connsiteY4" fmla="*/ 6857999 h 6896635"/>
              <a:gd name="connsiteX5" fmla="*/ 6146724 w 7992718"/>
              <a:gd name="connsiteY5" fmla="*/ 3894956 h 6896635"/>
              <a:gd name="connsiteX0" fmla="*/ 7992718 w 7992718"/>
              <a:gd name="connsiteY0" fmla="*/ 2459735 h 6896635"/>
              <a:gd name="connsiteX1" fmla="*/ 6121754 w 7992718"/>
              <a:gd name="connsiteY1" fmla="*/ 2459735 h 6896635"/>
              <a:gd name="connsiteX2" fmla="*/ 6121754 w 7992718"/>
              <a:gd name="connsiteY2" fmla="*/ 6857999 h 6896635"/>
              <a:gd name="connsiteX3" fmla="*/ 7992718 w 7992718"/>
              <a:gd name="connsiteY3" fmla="*/ 6857999 h 6896635"/>
              <a:gd name="connsiteX4" fmla="*/ 7992718 w 7992718"/>
              <a:gd name="connsiteY4" fmla="*/ 2459735 h 6896635"/>
              <a:gd name="connsiteX0" fmla="*/ 6146724 w 7992718"/>
              <a:gd name="connsiteY0" fmla="*/ 3894956 h 6896635"/>
              <a:gd name="connsiteX1" fmla="*/ 1493949 w 7992718"/>
              <a:gd name="connsiteY1" fmla="*/ 31295 h 6896635"/>
              <a:gd name="connsiteX2" fmla="*/ 14579 w 7992718"/>
              <a:gd name="connsiteY2" fmla="*/ 0 h 6896635"/>
              <a:gd name="connsiteX3" fmla="*/ 0 w 7992718"/>
              <a:gd name="connsiteY3" fmla="*/ 6896635 h 6896635"/>
              <a:gd name="connsiteX4" fmla="*/ 6120966 w 7992718"/>
              <a:gd name="connsiteY4" fmla="*/ 6857999 h 6896635"/>
              <a:gd name="connsiteX5" fmla="*/ 6146724 w 7992718"/>
              <a:gd name="connsiteY5" fmla="*/ 3894956 h 6896635"/>
              <a:gd name="connsiteX0" fmla="*/ 7992718 w 7992718"/>
              <a:gd name="connsiteY0" fmla="*/ 2459735 h 6896635"/>
              <a:gd name="connsiteX1" fmla="*/ 6121754 w 7992718"/>
              <a:gd name="connsiteY1" fmla="*/ 2459735 h 6896635"/>
              <a:gd name="connsiteX2" fmla="*/ 6121754 w 7992718"/>
              <a:gd name="connsiteY2" fmla="*/ 6857999 h 6896635"/>
              <a:gd name="connsiteX3" fmla="*/ 7992718 w 7992718"/>
              <a:gd name="connsiteY3" fmla="*/ 6857999 h 6896635"/>
              <a:gd name="connsiteX4" fmla="*/ 7992718 w 7992718"/>
              <a:gd name="connsiteY4" fmla="*/ 2459735 h 6896635"/>
              <a:gd name="connsiteX0" fmla="*/ 6146724 w 7992718"/>
              <a:gd name="connsiteY0" fmla="*/ 3915177 h 6916856"/>
              <a:gd name="connsiteX1" fmla="*/ 1493949 w 7992718"/>
              <a:gd name="connsiteY1" fmla="*/ 0 h 6916856"/>
              <a:gd name="connsiteX2" fmla="*/ 14579 w 7992718"/>
              <a:gd name="connsiteY2" fmla="*/ 20221 h 6916856"/>
              <a:gd name="connsiteX3" fmla="*/ 0 w 7992718"/>
              <a:gd name="connsiteY3" fmla="*/ 6916856 h 6916856"/>
              <a:gd name="connsiteX4" fmla="*/ 6120966 w 7992718"/>
              <a:gd name="connsiteY4" fmla="*/ 6878220 h 6916856"/>
              <a:gd name="connsiteX5" fmla="*/ 6146724 w 7992718"/>
              <a:gd name="connsiteY5" fmla="*/ 3915177 h 6916856"/>
              <a:gd name="connsiteX0" fmla="*/ 7992718 w 7992718"/>
              <a:gd name="connsiteY0" fmla="*/ 2479956 h 6916856"/>
              <a:gd name="connsiteX1" fmla="*/ 6121754 w 7992718"/>
              <a:gd name="connsiteY1" fmla="*/ 2479956 h 6916856"/>
              <a:gd name="connsiteX2" fmla="*/ 6121754 w 7992718"/>
              <a:gd name="connsiteY2" fmla="*/ 6878220 h 6916856"/>
              <a:gd name="connsiteX3" fmla="*/ 7992718 w 7992718"/>
              <a:gd name="connsiteY3" fmla="*/ 6878220 h 6916856"/>
              <a:gd name="connsiteX4" fmla="*/ 7992718 w 7992718"/>
              <a:gd name="connsiteY4" fmla="*/ 2479956 h 6916856"/>
              <a:gd name="connsiteX0" fmla="*/ 6146724 w 7992718"/>
              <a:gd name="connsiteY0" fmla="*/ 3901730 h 6903409"/>
              <a:gd name="connsiteX1" fmla="*/ 1487226 w 7992718"/>
              <a:gd name="connsiteY1" fmla="*/ 0 h 6903409"/>
              <a:gd name="connsiteX2" fmla="*/ 14579 w 7992718"/>
              <a:gd name="connsiteY2" fmla="*/ 6774 h 6903409"/>
              <a:gd name="connsiteX3" fmla="*/ 0 w 7992718"/>
              <a:gd name="connsiteY3" fmla="*/ 6903409 h 6903409"/>
              <a:gd name="connsiteX4" fmla="*/ 6120966 w 7992718"/>
              <a:gd name="connsiteY4" fmla="*/ 6864773 h 6903409"/>
              <a:gd name="connsiteX5" fmla="*/ 6146724 w 7992718"/>
              <a:gd name="connsiteY5" fmla="*/ 3901730 h 6903409"/>
              <a:gd name="connsiteX0" fmla="*/ 7992718 w 7992718"/>
              <a:gd name="connsiteY0" fmla="*/ 2466509 h 6903409"/>
              <a:gd name="connsiteX1" fmla="*/ 6121754 w 7992718"/>
              <a:gd name="connsiteY1" fmla="*/ 2466509 h 6903409"/>
              <a:gd name="connsiteX2" fmla="*/ 6121754 w 7992718"/>
              <a:gd name="connsiteY2" fmla="*/ 6864773 h 6903409"/>
              <a:gd name="connsiteX3" fmla="*/ 7992718 w 7992718"/>
              <a:gd name="connsiteY3" fmla="*/ 6864773 h 6903409"/>
              <a:gd name="connsiteX4" fmla="*/ 7992718 w 7992718"/>
              <a:gd name="connsiteY4" fmla="*/ 2466509 h 6903409"/>
              <a:gd name="connsiteX0" fmla="*/ 6146724 w 7992718"/>
              <a:gd name="connsiteY0" fmla="*/ 3894956 h 6896635"/>
              <a:gd name="connsiteX1" fmla="*/ 1493949 w 7992718"/>
              <a:gd name="connsiteY1" fmla="*/ 13396 h 6896635"/>
              <a:gd name="connsiteX2" fmla="*/ 14579 w 7992718"/>
              <a:gd name="connsiteY2" fmla="*/ 0 h 6896635"/>
              <a:gd name="connsiteX3" fmla="*/ 0 w 7992718"/>
              <a:gd name="connsiteY3" fmla="*/ 6896635 h 6896635"/>
              <a:gd name="connsiteX4" fmla="*/ 6120966 w 7992718"/>
              <a:gd name="connsiteY4" fmla="*/ 6857999 h 6896635"/>
              <a:gd name="connsiteX5" fmla="*/ 6146724 w 7992718"/>
              <a:gd name="connsiteY5" fmla="*/ 3894956 h 6896635"/>
              <a:gd name="connsiteX0" fmla="*/ 7992718 w 7992718"/>
              <a:gd name="connsiteY0" fmla="*/ 2459735 h 6896635"/>
              <a:gd name="connsiteX1" fmla="*/ 6121754 w 7992718"/>
              <a:gd name="connsiteY1" fmla="*/ 2459735 h 6896635"/>
              <a:gd name="connsiteX2" fmla="*/ 6121754 w 7992718"/>
              <a:gd name="connsiteY2" fmla="*/ 6857999 h 6896635"/>
              <a:gd name="connsiteX3" fmla="*/ 7992718 w 7992718"/>
              <a:gd name="connsiteY3" fmla="*/ 6857999 h 6896635"/>
              <a:gd name="connsiteX4" fmla="*/ 7992718 w 7992718"/>
              <a:gd name="connsiteY4" fmla="*/ 2459735 h 6896635"/>
              <a:gd name="connsiteX0" fmla="*/ 6146724 w 7992718"/>
              <a:gd name="connsiteY0" fmla="*/ 3894956 h 6896635"/>
              <a:gd name="connsiteX1" fmla="*/ 1406543 w 7992718"/>
              <a:gd name="connsiteY1" fmla="*/ 6672 h 6896635"/>
              <a:gd name="connsiteX2" fmla="*/ 14579 w 7992718"/>
              <a:gd name="connsiteY2" fmla="*/ 0 h 6896635"/>
              <a:gd name="connsiteX3" fmla="*/ 0 w 7992718"/>
              <a:gd name="connsiteY3" fmla="*/ 6896635 h 6896635"/>
              <a:gd name="connsiteX4" fmla="*/ 6120966 w 7992718"/>
              <a:gd name="connsiteY4" fmla="*/ 6857999 h 6896635"/>
              <a:gd name="connsiteX5" fmla="*/ 6146724 w 7992718"/>
              <a:gd name="connsiteY5" fmla="*/ 3894956 h 6896635"/>
              <a:gd name="connsiteX0" fmla="*/ 7992718 w 7992718"/>
              <a:gd name="connsiteY0" fmla="*/ 2459735 h 6896635"/>
              <a:gd name="connsiteX1" fmla="*/ 6121754 w 7992718"/>
              <a:gd name="connsiteY1" fmla="*/ 2459735 h 6896635"/>
              <a:gd name="connsiteX2" fmla="*/ 6121754 w 7992718"/>
              <a:gd name="connsiteY2" fmla="*/ 6857999 h 6896635"/>
              <a:gd name="connsiteX3" fmla="*/ 7992718 w 7992718"/>
              <a:gd name="connsiteY3" fmla="*/ 6857999 h 6896635"/>
              <a:gd name="connsiteX4" fmla="*/ 7992718 w 7992718"/>
              <a:gd name="connsiteY4" fmla="*/ 2459735 h 6896635"/>
              <a:gd name="connsiteX0" fmla="*/ 6146724 w 7992718"/>
              <a:gd name="connsiteY0" fmla="*/ 3901732 h 6903411"/>
              <a:gd name="connsiteX1" fmla="*/ 1399820 w 7992718"/>
              <a:gd name="connsiteY1" fmla="*/ 0 h 6903411"/>
              <a:gd name="connsiteX2" fmla="*/ 14579 w 7992718"/>
              <a:gd name="connsiteY2" fmla="*/ 6776 h 6903411"/>
              <a:gd name="connsiteX3" fmla="*/ 0 w 7992718"/>
              <a:gd name="connsiteY3" fmla="*/ 6903411 h 6903411"/>
              <a:gd name="connsiteX4" fmla="*/ 6120966 w 7992718"/>
              <a:gd name="connsiteY4" fmla="*/ 6864775 h 6903411"/>
              <a:gd name="connsiteX5" fmla="*/ 6146724 w 7992718"/>
              <a:gd name="connsiteY5" fmla="*/ 3901732 h 6903411"/>
              <a:gd name="connsiteX0" fmla="*/ 7992718 w 7992718"/>
              <a:gd name="connsiteY0" fmla="*/ 2466511 h 6903411"/>
              <a:gd name="connsiteX1" fmla="*/ 6121754 w 7992718"/>
              <a:gd name="connsiteY1" fmla="*/ 2466511 h 6903411"/>
              <a:gd name="connsiteX2" fmla="*/ 6121754 w 7992718"/>
              <a:gd name="connsiteY2" fmla="*/ 6864775 h 6903411"/>
              <a:gd name="connsiteX3" fmla="*/ 7992718 w 7992718"/>
              <a:gd name="connsiteY3" fmla="*/ 6864775 h 6903411"/>
              <a:gd name="connsiteX4" fmla="*/ 7992718 w 7992718"/>
              <a:gd name="connsiteY4" fmla="*/ 2466511 h 6903411"/>
              <a:gd name="connsiteX0" fmla="*/ 6119830 w 7992718"/>
              <a:gd name="connsiteY0" fmla="*/ 3908456 h 6903411"/>
              <a:gd name="connsiteX1" fmla="*/ 1399820 w 7992718"/>
              <a:gd name="connsiteY1" fmla="*/ 0 h 6903411"/>
              <a:gd name="connsiteX2" fmla="*/ 14579 w 7992718"/>
              <a:gd name="connsiteY2" fmla="*/ 6776 h 6903411"/>
              <a:gd name="connsiteX3" fmla="*/ 0 w 7992718"/>
              <a:gd name="connsiteY3" fmla="*/ 6903411 h 6903411"/>
              <a:gd name="connsiteX4" fmla="*/ 6120966 w 7992718"/>
              <a:gd name="connsiteY4" fmla="*/ 6864775 h 6903411"/>
              <a:gd name="connsiteX5" fmla="*/ 6119830 w 7992718"/>
              <a:gd name="connsiteY5" fmla="*/ 3908456 h 6903411"/>
              <a:gd name="connsiteX0" fmla="*/ 7992718 w 7992718"/>
              <a:gd name="connsiteY0" fmla="*/ 2466511 h 6903411"/>
              <a:gd name="connsiteX1" fmla="*/ 6121754 w 7992718"/>
              <a:gd name="connsiteY1" fmla="*/ 2466511 h 6903411"/>
              <a:gd name="connsiteX2" fmla="*/ 6121754 w 7992718"/>
              <a:gd name="connsiteY2" fmla="*/ 6864775 h 6903411"/>
              <a:gd name="connsiteX3" fmla="*/ 7992718 w 7992718"/>
              <a:gd name="connsiteY3" fmla="*/ 6864775 h 6903411"/>
              <a:gd name="connsiteX4" fmla="*/ 7992718 w 7992718"/>
              <a:gd name="connsiteY4" fmla="*/ 2466511 h 6903411"/>
              <a:gd name="connsiteX0" fmla="*/ 6119830 w 7992718"/>
              <a:gd name="connsiteY0" fmla="*/ 3908456 h 6865311"/>
              <a:gd name="connsiteX1" fmla="*/ 1399820 w 7992718"/>
              <a:gd name="connsiteY1" fmla="*/ 0 h 6865311"/>
              <a:gd name="connsiteX2" fmla="*/ 14579 w 7992718"/>
              <a:gd name="connsiteY2" fmla="*/ 6776 h 6865311"/>
              <a:gd name="connsiteX3" fmla="*/ 0 w 7992718"/>
              <a:gd name="connsiteY3" fmla="*/ 6865311 h 6865311"/>
              <a:gd name="connsiteX4" fmla="*/ 6120966 w 7992718"/>
              <a:gd name="connsiteY4" fmla="*/ 6864775 h 6865311"/>
              <a:gd name="connsiteX5" fmla="*/ 6119830 w 7992718"/>
              <a:gd name="connsiteY5" fmla="*/ 3908456 h 6865311"/>
              <a:gd name="connsiteX0" fmla="*/ 7992718 w 7992718"/>
              <a:gd name="connsiteY0" fmla="*/ 2466511 h 6865311"/>
              <a:gd name="connsiteX1" fmla="*/ 6121754 w 7992718"/>
              <a:gd name="connsiteY1" fmla="*/ 2466511 h 6865311"/>
              <a:gd name="connsiteX2" fmla="*/ 6121754 w 7992718"/>
              <a:gd name="connsiteY2" fmla="*/ 6864775 h 6865311"/>
              <a:gd name="connsiteX3" fmla="*/ 7992718 w 7992718"/>
              <a:gd name="connsiteY3" fmla="*/ 6864775 h 6865311"/>
              <a:gd name="connsiteX4" fmla="*/ 7992718 w 7992718"/>
              <a:gd name="connsiteY4" fmla="*/ 2466511 h 6865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2718" h="6865311">
                <a:moveTo>
                  <a:pt x="6119830" y="3908456"/>
                </a:moveTo>
                <a:lnTo>
                  <a:pt x="1399820" y="0"/>
                </a:lnTo>
                <a:cubicBezTo>
                  <a:pt x="1408972" y="6740"/>
                  <a:pt x="18305" y="12915"/>
                  <a:pt x="14579" y="6776"/>
                </a:cubicBezTo>
                <a:cubicBezTo>
                  <a:pt x="9719" y="2305654"/>
                  <a:pt x="4860" y="4566433"/>
                  <a:pt x="0" y="6865311"/>
                </a:cubicBezTo>
                <a:lnTo>
                  <a:pt x="6120966" y="6864775"/>
                </a:lnTo>
                <a:cubicBezTo>
                  <a:pt x="6120587" y="5879335"/>
                  <a:pt x="6120209" y="4893896"/>
                  <a:pt x="6119830" y="3908456"/>
                </a:cubicBezTo>
                <a:close/>
              </a:path>
              <a:path w="7992718" h="6865311">
                <a:moveTo>
                  <a:pt x="7992718" y="2466511"/>
                </a:moveTo>
                <a:lnTo>
                  <a:pt x="6121754" y="2466511"/>
                </a:lnTo>
                <a:lnTo>
                  <a:pt x="6121754" y="6864775"/>
                </a:lnTo>
                <a:lnTo>
                  <a:pt x="7992718" y="6864775"/>
                </a:lnTo>
                <a:lnTo>
                  <a:pt x="7992718" y="2466511"/>
                </a:lnTo>
                <a:close/>
              </a:path>
            </a:pathLst>
          </a:custGeom>
          <a:solidFill>
            <a:srgbClr val="F3F4F4"/>
          </a:solidFill>
        </p:spPr>
        <p:txBody>
          <a:bodyPr wrap="square" lIns="0" tIns="0" rIns="0" bIns="0" rtlCol="0"/>
          <a:lstStyle/>
          <a:p>
            <a:endParaRPr dirty="0"/>
          </a:p>
        </p:txBody>
      </p:sp>
      <p:grpSp>
        <p:nvGrpSpPr>
          <p:cNvPr id="7" name="object 7">
            <a:extLst>
              <a:ext uri="{FF2B5EF4-FFF2-40B4-BE49-F238E27FC236}">
                <a16:creationId xmlns:a16="http://schemas.microsoft.com/office/drawing/2014/main" id="{E6B059FC-A0DD-C715-71FC-5C76637FFB82}"/>
              </a:ext>
            </a:extLst>
          </p:cNvPr>
          <p:cNvGrpSpPr/>
          <p:nvPr/>
        </p:nvGrpSpPr>
        <p:grpSpPr>
          <a:xfrm>
            <a:off x="2955116" y="-1519"/>
            <a:ext cx="6213901" cy="6856939"/>
            <a:chOff x="3000317" y="4034"/>
            <a:chExt cx="6213901" cy="6854522"/>
          </a:xfrm>
        </p:grpSpPr>
        <p:sp>
          <p:nvSpPr>
            <p:cNvPr id="9" name="object 9">
              <a:extLst>
                <a:ext uri="{FF2B5EF4-FFF2-40B4-BE49-F238E27FC236}">
                  <a16:creationId xmlns:a16="http://schemas.microsoft.com/office/drawing/2014/main" id="{4AEB7F5E-A728-8195-27B4-967C3540E8D1}"/>
                </a:ext>
              </a:extLst>
            </p:cNvPr>
            <p:cNvSpPr/>
            <p:nvPr/>
          </p:nvSpPr>
          <p:spPr>
            <a:xfrm>
              <a:off x="6107163" y="4034"/>
              <a:ext cx="3107055" cy="6854190"/>
            </a:xfrm>
            <a:custGeom>
              <a:avLst/>
              <a:gdLst/>
              <a:ahLst/>
              <a:cxnLst/>
              <a:rect l="l" t="t" r="r" b="b"/>
              <a:pathLst>
                <a:path w="3107054" h="6854190">
                  <a:moveTo>
                    <a:pt x="3106877" y="0"/>
                  </a:moveTo>
                  <a:lnTo>
                    <a:pt x="2893618" y="0"/>
                  </a:lnTo>
                  <a:lnTo>
                    <a:pt x="1625" y="2402687"/>
                  </a:lnTo>
                  <a:lnTo>
                    <a:pt x="0" y="3978440"/>
                  </a:lnTo>
                  <a:lnTo>
                    <a:pt x="1687156" y="2585631"/>
                  </a:lnTo>
                  <a:lnTo>
                    <a:pt x="1679956" y="6853961"/>
                  </a:lnTo>
                  <a:lnTo>
                    <a:pt x="3106877" y="6853961"/>
                  </a:lnTo>
                  <a:lnTo>
                    <a:pt x="3106877" y="0"/>
                  </a:lnTo>
                  <a:close/>
                </a:path>
              </a:pathLst>
            </a:custGeom>
            <a:solidFill>
              <a:srgbClr val="22468C"/>
            </a:solidFill>
          </p:spPr>
          <p:txBody>
            <a:bodyPr wrap="square" lIns="0" tIns="0" rIns="0" bIns="0" rtlCol="0"/>
            <a:lstStyle/>
            <a:p>
              <a:endParaRPr dirty="0"/>
            </a:p>
          </p:txBody>
        </p:sp>
        <p:sp>
          <p:nvSpPr>
            <p:cNvPr id="10" name="object 10">
              <a:extLst>
                <a:ext uri="{FF2B5EF4-FFF2-40B4-BE49-F238E27FC236}">
                  <a16:creationId xmlns:a16="http://schemas.microsoft.com/office/drawing/2014/main" id="{0CDE8A66-C2E7-795C-A2A4-DC1AEA9340CD}"/>
                </a:ext>
              </a:extLst>
            </p:cNvPr>
            <p:cNvSpPr/>
            <p:nvPr/>
          </p:nvSpPr>
          <p:spPr>
            <a:xfrm>
              <a:off x="3000317" y="1473121"/>
              <a:ext cx="3107055" cy="5385435"/>
            </a:xfrm>
            <a:custGeom>
              <a:avLst/>
              <a:gdLst/>
              <a:ahLst/>
              <a:cxnLst/>
              <a:rect l="l" t="t" r="r" b="b"/>
              <a:pathLst>
                <a:path w="3107054" h="5385434">
                  <a:moveTo>
                    <a:pt x="213245" y="0"/>
                  </a:moveTo>
                  <a:lnTo>
                    <a:pt x="0" y="0"/>
                  </a:lnTo>
                  <a:lnTo>
                    <a:pt x="0" y="5384876"/>
                  </a:lnTo>
                  <a:lnTo>
                    <a:pt x="1426857" y="5384876"/>
                  </a:lnTo>
                  <a:lnTo>
                    <a:pt x="1419758" y="2585643"/>
                  </a:lnTo>
                  <a:lnTo>
                    <a:pt x="3106839" y="3978402"/>
                  </a:lnTo>
                  <a:lnTo>
                    <a:pt x="3106940" y="2404071"/>
                  </a:lnTo>
                  <a:lnTo>
                    <a:pt x="213245" y="0"/>
                  </a:lnTo>
                  <a:close/>
                </a:path>
              </a:pathLst>
            </a:custGeom>
            <a:solidFill>
              <a:srgbClr val="121F48"/>
            </a:solidFill>
          </p:spPr>
          <p:txBody>
            <a:bodyPr wrap="square" lIns="0" tIns="0" rIns="0" bIns="0" rtlCol="0"/>
            <a:lstStyle/>
            <a:p>
              <a:endParaRPr/>
            </a:p>
          </p:txBody>
        </p:sp>
      </p:grpSp>
      <p:sp>
        <p:nvSpPr>
          <p:cNvPr id="12" name="object 12">
            <a:extLst>
              <a:ext uri="{FF2B5EF4-FFF2-40B4-BE49-F238E27FC236}">
                <a16:creationId xmlns:a16="http://schemas.microsoft.com/office/drawing/2014/main" id="{7A6CE831-943C-5BDA-5D95-73415589FA9B}"/>
              </a:ext>
            </a:extLst>
          </p:cNvPr>
          <p:cNvSpPr txBox="1">
            <a:spLocks noGrp="1"/>
          </p:cNvSpPr>
          <p:nvPr>
            <p:ph type="title"/>
          </p:nvPr>
        </p:nvSpPr>
        <p:spPr>
          <a:xfrm>
            <a:off x="215900" y="726261"/>
            <a:ext cx="9414256" cy="382156"/>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20468B"/>
                </a:solidFill>
              </a:rPr>
              <a:t>About</a:t>
            </a:r>
            <a:r>
              <a:rPr sz="2400" spc="-80" dirty="0">
                <a:solidFill>
                  <a:srgbClr val="20468B"/>
                </a:solidFill>
              </a:rPr>
              <a:t> </a:t>
            </a:r>
            <a:r>
              <a:rPr sz="2400" spc="-25" dirty="0">
                <a:solidFill>
                  <a:srgbClr val="20468B"/>
                </a:solidFill>
              </a:rPr>
              <a:t>Us</a:t>
            </a:r>
            <a:endParaRPr sz="2400" dirty="0"/>
          </a:p>
        </p:txBody>
      </p:sp>
      <p:sp>
        <p:nvSpPr>
          <p:cNvPr id="13" name="object 13">
            <a:extLst>
              <a:ext uri="{FF2B5EF4-FFF2-40B4-BE49-F238E27FC236}">
                <a16:creationId xmlns:a16="http://schemas.microsoft.com/office/drawing/2014/main" id="{0605A660-4E3C-FF44-4A34-08A43A702DD9}"/>
              </a:ext>
            </a:extLst>
          </p:cNvPr>
          <p:cNvSpPr txBox="1"/>
          <p:nvPr/>
        </p:nvSpPr>
        <p:spPr>
          <a:xfrm>
            <a:off x="9480434" y="1996892"/>
            <a:ext cx="2473325" cy="3952364"/>
          </a:xfrm>
          <a:prstGeom prst="rect">
            <a:avLst/>
          </a:prstGeom>
        </p:spPr>
        <p:txBody>
          <a:bodyPr vert="horz" wrap="square" lIns="0" tIns="12700" rIns="0" bIns="0" rtlCol="0">
            <a:spAutoFit/>
          </a:bodyPr>
          <a:lstStyle/>
          <a:p>
            <a:r>
              <a:rPr lang="en-US" sz="1600" dirty="0">
                <a:solidFill>
                  <a:schemeClr val="bg1"/>
                </a:solidFill>
                <a:effectLst/>
                <a:latin typeface="Gotham Bold" pitchFamily="2" charset="0"/>
              </a:rPr>
              <a:t>Employee Ownership</a:t>
            </a:r>
            <a:br>
              <a:rPr lang="en-US" sz="1600" dirty="0">
                <a:solidFill>
                  <a:schemeClr val="bg1"/>
                </a:solidFill>
                <a:effectLst/>
                <a:latin typeface="Gotham Bold" pitchFamily="2" charset="0"/>
              </a:rPr>
            </a:br>
            <a:endParaRPr lang="en-US" sz="1600" dirty="0">
              <a:solidFill>
                <a:schemeClr val="bg1"/>
              </a:solidFill>
              <a:effectLst/>
              <a:latin typeface="Gotham Bold" pitchFamily="2" charset="0"/>
            </a:endParaRPr>
          </a:p>
          <a:p>
            <a:r>
              <a:rPr lang="en-US" sz="1600" dirty="0">
                <a:solidFill>
                  <a:schemeClr val="bg1"/>
                </a:solidFill>
                <a:effectLst/>
                <a:latin typeface="Gotham Bold" pitchFamily="2" charset="0"/>
              </a:rPr>
              <a:t>Communication</a:t>
            </a:r>
            <a:br>
              <a:rPr lang="en-US" sz="1600" dirty="0">
                <a:solidFill>
                  <a:schemeClr val="bg1"/>
                </a:solidFill>
                <a:effectLst/>
                <a:latin typeface="Gotham Bold" pitchFamily="2" charset="0"/>
              </a:rPr>
            </a:br>
            <a:endParaRPr lang="en-US" sz="1600" dirty="0">
              <a:solidFill>
                <a:schemeClr val="bg1"/>
              </a:solidFill>
              <a:effectLst/>
              <a:latin typeface="Gotham Bold" pitchFamily="2" charset="0"/>
            </a:endParaRPr>
          </a:p>
          <a:p>
            <a:r>
              <a:rPr lang="en-US" sz="1600" dirty="0">
                <a:solidFill>
                  <a:schemeClr val="bg1"/>
                </a:solidFill>
                <a:effectLst/>
                <a:latin typeface="Gotham Bold" pitchFamily="2" charset="0"/>
              </a:rPr>
              <a:t>Teamwork</a:t>
            </a:r>
            <a:br>
              <a:rPr lang="en-US" sz="1600" dirty="0">
                <a:solidFill>
                  <a:schemeClr val="bg1"/>
                </a:solidFill>
                <a:effectLst/>
                <a:latin typeface="Gotham Bold" pitchFamily="2" charset="0"/>
              </a:rPr>
            </a:br>
            <a:endParaRPr lang="en-US" sz="1600" dirty="0">
              <a:solidFill>
                <a:schemeClr val="bg1"/>
              </a:solidFill>
              <a:effectLst/>
              <a:latin typeface="Gotham Bold" pitchFamily="2" charset="0"/>
            </a:endParaRPr>
          </a:p>
          <a:p>
            <a:r>
              <a:rPr lang="en-US" sz="1600" dirty="0">
                <a:solidFill>
                  <a:schemeClr val="bg1"/>
                </a:solidFill>
                <a:effectLst/>
                <a:latin typeface="Gotham Bold" pitchFamily="2" charset="0"/>
              </a:rPr>
              <a:t>Accountability</a:t>
            </a:r>
            <a:br>
              <a:rPr lang="en-US" sz="1600" dirty="0">
                <a:solidFill>
                  <a:schemeClr val="bg1"/>
                </a:solidFill>
                <a:effectLst/>
                <a:latin typeface="Gotham Bold" pitchFamily="2" charset="0"/>
              </a:rPr>
            </a:br>
            <a:endParaRPr lang="en-US" sz="1600" dirty="0">
              <a:solidFill>
                <a:schemeClr val="bg1"/>
              </a:solidFill>
              <a:effectLst/>
              <a:latin typeface="Gotham Bold" pitchFamily="2" charset="0"/>
            </a:endParaRPr>
          </a:p>
          <a:p>
            <a:r>
              <a:rPr lang="en-US" sz="1600" dirty="0">
                <a:solidFill>
                  <a:schemeClr val="bg1"/>
                </a:solidFill>
                <a:effectLst/>
                <a:latin typeface="Gotham Bold" pitchFamily="2" charset="0"/>
              </a:rPr>
              <a:t>Continuous Improvement</a:t>
            </a:r>
            <a:br>
              <a:rPr lang="en-US" sz="1600" dirty="0">
                <a:solidFill>
                  <a:schemeClr val="bg1"/>
                </a:solidFill>
                <a:effectLst/>
                <a:latin typeface="Gotham Bold" pitchFamily="2" charset="0"/>
              </a:rPr>
            </a:br>
            <a:endParaRPr lang="en-US" sz="1600" dirty="0">
              <a:solidFill>
                <a:schemeClr val="bg1"/>
              </a:solidFill>
              <a:effectLst/>
              <a:latin typeface="Gotham Bold" pitchFamily="2" charset="0"/>
            </a:endParaRPr>
          </a:p>
          <a:p>
            <a:r>
              <a:rPr lang="en-US" sz="1600" dirty="0">
                <a:solidFill>
                  <a:schemeClr val="bg1"/>
                </a:solidFill>
                <a:effectLst/>
                <a:latin typeface="Gotham Bold" pitchFamily="2" charset="0"/>
              </a:rPr>
              <a:t>People</a:t>
            </a:r>
          </a:p>
          <a:p>
            <a:endParaRPr lang="en-US" sz="1600" dirty="0">
              <a:solidFill>
                <a:schemeClr val="bg1"/>
              </a:solidFill>
              <a:effectLst/>
              <a:latin typeface="Gotham Bold" pitchFamily="2" charset="0"/>
            </a:endParaRPr>
          </a:p>
          <a:p>
            <a:r>
              <a:rPr lang="en-US" sz="1600" dirty="0">
                <a:solidFill>
                  <a:schemeClr val="bg1"/>
                </a:solidFill>
                <a:effectLst/>
                <a:latin typeface="Gotham Bold" pitchFamily="2" charset="0"/>
              </a:rPr>
              <a:t>Excellence</a:t>
            </a:r>
          </a:p>
          <a:p>
            <a:endParaRPr lang="en-US" sz="1600" dirty="0">
              <a:solidFill>
                <a:schemeClr val="bg1"/>
              </a:solidFill>
              <a:effectLst/>
              <a:latin typeface="Gotham Bold" pitchFamily="2" charset="0"/>
            </a:endParaRPr>
          </a:p>
          <a:p>
            <a:r>
              <a:rPr lang="en-US" sz="1600" dirty="0">
                <a:solidFill>
                  <a:schemeClr val="bg1"/>
                </a:solidFill>
                <a:effectLst/>
                <a:latin typeface="Gotham Bold" pitchFamily="2" charset="0"/>
              </a:rPr>
              <a:t>Integrity</a:t>
            </a:r>
          </a:p>
        </p:txBody>
      </p:sp>
      <p:sp>
        <p:nvSpPr>
          <p:cNvPr id="14" name="object 13">
            <a:extLst>
              <a:ext uri="{FF2B5EF4-FFF2-40B4-BE49-F238E27FC236}">
                <a16:creationId xmlns:a16="http://schemas.microsoft.com/office/drawing/2014/main" id="{73008504-E029-64F8-9359-C74D7ECE9A7D}"/>
              </a:ext>
            </a:extLst>
          </p:cNvPr>
          <p:cNvSpPr txBox="1"/>
          <p:nvPr/>
        </p:nvSpPr>
        <p:spPr>
          <a:xfrm>
            <a:off x="235332" y="1988835"/>
            <a:ext cx="2661361" cy="3706143"/>
          </a:xfrm>
          <a:prstGeom prst="rect">
            <a:avLst/>
          </a:prstGeom>
        </p:spPr>
        <p:txBody>
          <a:bodyPr vert="horz" wrap="square" lIns="0" tIns="12700" rIns="0" bIns="0" rtlCol="0">
            <a:spAutoFit/>
          </a:bodyPr>
          <a:lstStyle/>
          <a:p>
            <a:r>
              <a:rPr lang="en-US" sz="1600" dirty="0">
                <a:solidFill>
                  <a:srgbClr val="003072"/>
                </a:solidFill>
                <a:effectLst/>
                <a:latin typeface="Gotham Bold" pitchFamily="2" charset="0"/>
              </a:rPr>
              <a:t>Customer Centric</a:t>
            </a:r>
          </a:p>
          <a:p>
            <a:endParaRPr lang="en-US" sz="1600" dirty="0">
              <a:solidFill>
                <a:srgbClr val="003072"/>
              </a:solidFill>
              <a:effectLst/>
              <a:latin typeface="Gotham Bold" pitchFamily="2" charset="0"/>
            </a:endParaRPr>
          </a:p>
          <a:p>
            <a:r>
              <a:rPr lang="en-US" sz="1600" dirty="0">
                <a:solidFill>
                  <a:srgbClr val="003072"/>
                </a:solidFill>
                <a:effectLst/>
                <a:latin typeface="Gotham Bold" pitchFamily="2" charset="0"/>
              </a:rPr>
              <a:t>Serving 3500+ Accounts</a:t>
            </a:r>
            <a:br>
              <a:rPr lang="en-US" sz="1600" dirty="0">
                <a:solidFill>
                  <a:srgbClr val="003072"/>
                </a:solidFill>
                <a:effectLst/>
                <a:latin typeface="Gotham Bold" pitchFamily="2" charset="0"/>
              </a:rPr>
            </a:br>
            <a:endParaRPr lang="en-US" sz="1600" dirty="0">
              <a:solidFill>
                <a:srgbClr val="003072"/>
              </a:solidFill>
              <a:effectLst/>
              <a:latin typeface="Gotham Bold" pitchFamily="2" charset="0"/>
            </a:endParaRPr>
          </a:p>
          <a:p>
            <a:r>
              <a:rPr lang="en-US" sz="1600" dirty="0">
                <a:solidFill>
                  <a:srgbClr val="003072"/>
                </a:solidFill>
                <a:effectLst/>
                <a:latin typeface="Gotham Bold" pitchFamily="2" charset="0"/>
              </a:rPr>
              <a:t>1100+ Employees</a:t>
            </a:r>
            <a:br>
              <a:rPr lang="en-US" sz="1600" dirty="0">
                <a:solidFill>
                  <a:srgbClr val="003072"/>
                </a:solidFill>
                <a:effectLst/>
                <a:latin typeface="Gotham Bold" pitchFamily="2" charset="0"/>
              </a:rPr>
            </a:br>
            <a:endParaRPr lang="en-US" sz="1600" dirty="0">
              <a:solidFill>
                <a:srgbClr val="003072"/>
              </a:solidFill>
              <a:effectLst/>
              <a:latin typeface="Gotham Bold" pitchFamily="2" charset="0"/>
            </a:endParaRPr>
          </a:p>
          <a:p>
            <a:r>
              <a:rPr lang="en-US" sz="1600" dirty="0">
                <a:solidFill>
                  <a:srgbClr val="003072"/>
                </a:solidFill>
                <a:effectLst/>
                <a:latin typeface="Gotham Bold" pitchFamily="2" charset="0"/>
              </a:rPr>
              <a:t>Nationwide Expertise</a:t>
            </a:r>
          </a:p>
          <a:p>
            <a:endParaRPr lang="en-US" sz="1600" dirty="0">
              <a:solidFill>
                <a:srgbClr val="003072"/>
              </a:solidFill>
              <a:effectLst/>
              <a:latin typeface="Gotham Bold" pitchFamily="2" charset="0"/>
            </a:endParaRPr>
          </a:p>
          <a:p>
            <a:r>
              <a:rPr lang="en-US" sz="1600" dirty="0">
                <a:solidFill>
                  <a:srgbClr val="003072"/>
                </a:solidFill>
                <a:effectLst/>
                <a:latin typeface="Gotham Bold" pitchFamily="2" charset="0"/>
              </a:rPr>
              <a:t>20+ Businesses</a:t>
            </a:r>
            <a:br>
              <a:rPr lang="en-US" sz="1600" dirty="0">
                <a:solidFill>
                  <a:srgbClr val="003072"/>
                </a:solidFill>
                <a:effectLst/>
                <a:latin typeface="Gotham Bold" pitchFamily="2" charset="0"/>
              </a:rPr>
            </a:br>
            <a:endParaRPr lang="en-US" sz="1600" dirty="0">
              <a:solidFill>
                <a:srgbClr val="003072"/>
              </a:solidFill>
              <a:effectLst/>
              <a:latin typeface="Gotham Bold" pitchFamily="2" charset="0"/>
            </a:endParaRPr>
          </a:p>
          <a:p>
            <a:r>
              <a:rPr lang="en-US" sz="1600" dirty="0">
                <a:solidFill>
                  <a:srgbClr val="003072"/>
                </a:solidFill>
                <a:effectLst/>
                <a:latin typeface="Gotham Bold" pitchFamily="2" charset="0"/>
              </a:rPr>
              <a:t>30+ Locations</a:t>
            </a:r>
          </a:p>
          <a:p>
            <a:endParaRPr lang="en-US" sz="1600" dirty="0">
              <a:solidFill>
                <a:srgbClr val="003072"/>
              </a:solidFill>
              <a:effectLst/>
              <a:latin typeface="Gotham Bold" pitchFamily="2" charset="0"/>
            </a:endParaRPr>
          </a:p>
          <a:p>
            <a:r>
              <a:rPr lang="en-US" sz="1600" dirty="0">
                <a:solidFill>
                  <a:srgbClr val="003072"/>
                </a:solidFill>
                <a:effectLst/>
                <a:latin typeface="Gotham Bold" pitchFamily="2" charset="0"/>
              </a:rPr>
              <a:t>1.2 </a:t>
            </a:r>
            <a:r>
              <a:rPr lang="en-US" sz="1600" dirty="0">
                <a:solidFill>
                  <a:srgbClr val="003072"/>
                </a:solidFill>
                <a:latin typeface="Gotham Bold" pitchFamily="2" charset="0"/>
              </a:rPr>
              <a:t>Million </a:t>
            </a:r>
            <a:r>
              <a:rPr lang="en-US" sz="1600" dirty="0">
                <a:solidFill>
                  <a:srgbClr val="003072"/>
                </a:solidFill>
                <a:effectLst/>
                <a:latin typeface="Gotham Bold" pitchFamily="2" charset="0"/>
              </a:rPr>
              <a:t>Sq. Ft. Facility Space</a:t>
            </a:r>
          </a:p>
          <a:p>
            <a:endParaRPr lang="en-US" sz="1600" dirty="0">
              <a:solidFill>
                <a:srgbClr val="003072"/>
              </a:solidFill>
              <a:effectLst/>
              <a:latin typeface="Gotham Bold" pitchFamily="2" charset="0"/>
            </a:endParaRPr>
          </a:p>
          <a:p>
            <a:r>
              <a:rPr lang="en-US" sz="1600" dirty="0">
                <a:solidFill>
                  <a:srgbClr val="003072"/>
                </a:solidFill>
                <a:effectLst/>
                <a:latin typeface="Gotham Bold" pitchFamily="2" charset="0"/>
              </a:rPr>
              <a:t>Powerful Partner Network</a:t>
            </a:r>
          </a:p>
        </p:txBody>
      </p:sp>
      <p:pic>
        <p:nvPicPr>
          <p:cNvPr id="32" name="Picture 31" descr="A black background with white text&#10;&#10;Description automatically generated">
            <a:extLst>
              <a:ext uri="{FF2B5EF4-FFF2-40B4-BE49-F238E27FC236}">
                <a16:creationId xmlns:a16="http://schemas.microsoft.com/office/drawing/2014/main" id="{4E5D66D1-0D86-40DC-7CA0-B01CFE0CD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223" y="57782"/>
            <a:ext cx="2513010" cy="1410304"/>
          </a:xfrm>
          <a:prstGeom prst="rect">
            <a:avLst/>
          </a:prstGeom>
        </p:spPr>
      </p:pic>
    </p:spTree>
    <p:extLst>
      <p:ext uri="{BB962C8B-B14F-4D97-AF65-F5344CB8AC3E}">
        <p14:creationId xmlns:p14="http://schemas.microsoft.com/office/powerpoint/2010/main" val="2376670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A8A9-EE6A-713E-0B84-2BE34B5031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29BB2A-0989-44FB-9BFD-FC231BB1FCDC}"/>
              </a:ext>
            </a:extLst>
          </p:cNvPr>
          <p:cNvSpPr>
            <a:spLocks noGrp="1"/>
          </p:cNvSpPr>
          <p:nvPr>
            <p:ph type="title" idx="4294967295"/>
          </p:nvPr>
        </p:nvSpPr>
        <p:spPr>
          <a:xfrm>
            <a:off x="2508934" y="597533"/>
            <a:ext cx="10102850" cy="569387"/>
          </a:xfrm>
          <a:noFill/>
        </p:spPr>
        <p:txBody>
          <a:bodyPr wrap="square" rtlCol="0">
            <a:spAutoFit/>
          </a:bodyPr>
          <a:lstStyle/>
          <a:p>
            <a:r>
              <a:rPr lang="en-US" sz="1800" spc="300" dirty="0">
                <a:latin typeface="Gotham Bold" pitchFamily="2" charset="0"/>
              </a:rPr>
              <a:t>BMD </a:t>
            </a:r>
            <a:r>
              <a:rPr lang="en-US" sz="3700" b="1" dirty="0">
                <a:solidFill>
                  <a:srgbClr val="214492"/>
                </a:solidFill>
                <a:latin typeface="Gotham Bold" pitchFamily="2" charset="0"/>
              </a:rPr>
              <a:t>BRANDS </a:t>
            </a:r>
            <a:r>
              <a:rPr lang="en-US" sz="1800" dirty="0">
                <a:solidFill>
                  <a:srgbClr val="031E49"/>
                </a:solidFill>
                <a:latin typeface="Gotham Bold" pitchFamily="2" charset="0"/>
              </a:rPr>
              <a:t>&amp;</a:t>
            </a:r>
            <a:r>
              <a:rPr lang="en-US" sz="3700" b="1" dirty="0">
                <a:solidFill>
                  <a:srgbClr val="214492"/>
                </a:solidFill>
                <a:latin typeface="Gotham Bold" pitchFamily="2" charset="0"/>
              </a:rPr>
              <a:t> REGIONS</a:t>
            </a:r>
          </a:p>
        </p:txBody>
      </p:sp>
      <p:grpSp>
        <p:nvGrpSpPr>
          <p:cNvPr id="6" name="object 12">
            <a:extLst>
              <a:ext uri="{FF2B5EF4-FFF2-40B4-BE49-F238E27FC236}">
                <a16:creationId xmlns:a16="http://schemas.microsoft.com/office/drawing/2014/main" id="{C8F985B8-813A-32F7-4406-8B50B26410B9}"/>
              </a:ext>
            </a:extLst>
          </p:cNvPr>
          <p:cNvGrpSpPr/>
          <p:nvPr/>
        </p:nvGrpSpPr>
        <p:grpSpPr>
          <a:xfrm>
            <a:off x="7487497" y="3276784"/>
            <a:ext cx="1035685" cy="417830"/>
            <a:chOff x="6697487" y="1695043"/>
            <a:chExt cx="1035685" cy="417830"/>
          </a:xfrm>
        </p:grpSpPr>
        <p:sp>
          <p:nvSpPr>
            <p:cNvPr id="8" name="object 13">
              <a:extLst>
                <a:ext uri="{FF2B5EF4-FFF2-40B4-BE49-F238E27FC236}">
                  <a16:creationId xmlns:a16="http://schemas.microsoft.com/office/drawing/2014/main" id="{A3F15AF0-B0BD-26C7-4359-460152E2D776}"/>
                </a:ext>
              </a:extLst>
            </p:cNvPr>
            <p:cNvSpPr/>
            <p:nvPr/>
          </p:nvSpPr>
          <p:spPr>
            <a:xfrm>
              <a:off x="7041764" y="1695050"/>
              <a:ext cx="166370" cy="365125"/>
            </a:xfrm>
            <a:custGeom>
              <a:avLst/>
              <a:gdLst/>
              <a:ahLst/>
              <a:cxnLst/>
              <a:rect l="l" t="t" r="r" b="b"/>
              <a:pathLst>
                <a:path w="166370" h="365125">
                  <a:moveTo>
                    <a:pt x="166192" y="0"/>
                  </a:moveTo>
                  <a:lnTo>
                    <a:pt x="70243" y="0"/>
                  </a:lnTo>
                  <a:lnTo>
                    <a:pt x="9956" y="270522"/>
                  </a:lnTo>
                  <a:lnTo>
                    <a:pt x="3211" y="299226"/>
                  </a:lnTo>
                  <a:lnTo>
                    <a:pt x="893" y="312544"/>
                  </a:lnTo>
                  <a:lnTo>
                    <a:pt x="0" y="327139"/>
                  </a:lnTo>
                  <a:lnTo>
                    <a:pt x="3971" y="346754"/>
                  </a:lnTo>
                  <a:lnTo>
                    <a:pt x="15265" y="358209"/>
                  </a:lnTo>
                  <a:lnTo>
                    <a:pt x="32950" y="363568"/>
                  </a:lnTo>
                  <a:lnTo>
                    <a:pt x="56095" y="364896"/>
                  </a:lnTo>
                  <a:lnTo>
                    <a:pt x="76762" y="364453"/>
                  </a:lnTo>
                  <a:lnTo>
                    <a:pt x="128435" y="346011"/>
                  </a:lnTo>
                  <a:lnTo>
                    <a:pt x="150264" y="299683"/>
                  </a:lnTo>
                  <a:lnTo>
                    <a:pt x="164617" y="238010"/>
                  </a:lnTo>
                  <a:lnTo>
                    <a:pt x="158851" y="238010"/>
                  </a:lnTo>
                  <a:lnTo>
                    <a:pt x="152418" y="268204"/>
                  </a:lnTo>
                  <a:lnTo>
                    <a:pt x="142792" y="304987"/>
                  </a:lnTo>
                  <a:lnTo>
                    <a:pt x="129137" y="336069"/>
                  </a:lnTo>
                  <a:lnTo>
                    <a:pt x="110616" y="349161"/>
                  </a:lnTo>
                  <a:lnTo>
                    <a:pt x="99085" y="349161"/>
                  </a:lnTo>
                  <a:lnTo>
                    <a:pt x="93840" y="342874"/>
                  </a:lnTo>
                  <a:lnTo>
                    <a:pt x="93840" y="332905"/>
                  </a:lnTo>
                  <a:lnTo>
                    <a:pt x="94371" y="323729"/>
                  </a:lnTo>
                  <a:lnTo>
                    <a:pt x="95737" y="315285"/>
                  </a:lnTo>
                  <a:lnTo>
                    <a:pt x="99606" y="297256"/>
                  </a:lnTo>
                  <a:lnTo>
                    <a:pt x="166192" y="0"/>
                  </a:lnTo>
                  <a:close/>
                </a:path>
              </a:pathLst>
            </a:custGeom>
            <a:solidFill>
              <a:srgbClr val="41C4DD"/>
            </a:solidFill>
          </p:spPr>
          <p:txBody>
            <a:bodyPr wrap="square" lIns="0" tIns="0" rIns="0" bIns="0" rtlCol="0"/>
            <a:lstStyle/>
            <a:p>
              <a:endParaRPr/>
            </a:p>
          </p:txBody>
        </p:sp>
        <p:pic>
          <p:nvPicPr>
            <p:cNvPr id="9" name="object 14">
              <a:extLst>
                <a:ext uri="{FF2B5EF4-FFF2-40B4-BE49-F238E27FC236}">
                  <a16:creationId xmlns:a16="http://schemas.microsoft.com/office/drawing/2014/main" id="{DC9610E4-0DCB-214E-41CB-C7EA2A1867E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207808" y="1695043"/>
              <a:ext cx="221081" cy="417499"/>
            </a:xfrm>
            <a:prstGeom prst="rect">
              <a:avLst/>
            </a:prstGeom>
          </p:spPr>
        </p:pic>
        <p:pic>
          <p:nvPicPr>
            <p:cNvPr id="10" name="object 15">
              <a:extLst>
                <a:ext uri="{FF2B5EF4-FFF2-40B4-BE49-F238E27FC236}">
                  <a16:creationId xmlns:a16="http://schemas.microsoft.com/office/drawing/2014/main" id="{45E43C7A-911B-247D-1F4F-A82B60602F8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438424" y="2023981"/>
              <a:ext cx="294670" cy="88773"/>
            </a:xfrm>
            <a:prstGeom prst="rect">
              <a:avLst/>
            </a:prstGeom>
          </p:spPr>
        </p:pic>
        <p:sp>
          <p:nvSpPr>
            <p:cNvPr id="11" name="object 16">
              <a:extLst>
                <a:ext uri="{FF2B5EF4-FFF2-40B4-BE49-F238E27FC236}">
                  <a16:creationId xmlns:a16="http://schemas.microsoft.com/office/drawing/2014/main" id="{669448DA-280E-ABD4-45CF-3D652424941D}"/>
                </a:ext>
              </a:extLst>
            </p:cNvPr>
            <p:cNvSpPr/>
            <p:nvPr/>
          </p:nvSpPr>
          <p:spPr>
            <a:xfrm>
              <a:off x="6697487" y="1846281"/>
              <a:ext cx="340995" cy="213995"/>
            </a:xfrm>
            <a:custGeom>
              <a:avLst/>
              <a:gdLst/>
              <a:ahLst/>
              <a:cxnLst/>
              <a:rect l="l" t="t" r="r" b="b"/>
              <a:pathLst>
                <a:path w="340995" h="213994">
                  <a:moveTo>
                    <a:pt x="114223" y="0"/>
                  </a:moveTo>
                  <a:lnTo>
                    <a:pt x="73361" y="10104"/>
                  </a:lnTo>
                  <a:lnTo>
                    <a:pt x="41411" y="36778"/>
                  </a:lnTo>
                  <a:lnTo>
                    <a:pt x="18469" y="74565"/>
                  </a:lnTo>
                  <a:lnTo>
                    <a:pt x="4633" y="118007"/>
                  </a:lnTo>
                  <a:lnTo>
                    <a:pt x="0" y="161645"/>
                  </a:lnTo>
                  <a:lnTo>
                    <a:pt x="6484" y="185054"/>
                  </a:lnTo>
                  <a:lnTo>
                    <a:pt x="22817" y="201237"/>
                  </a:lnTo>
                  <a:lnTo>
                    <a:pt x="44314" y="210630"/>
                  </a:lnTo>
                  <a:lnTo>
                    <a:pt x="66294" y="213664"/>
                  </a:lnTo>
                  <a:lnTo>
                    <a:pt x="116967" y="205751"/>
                  </a:lnTo>
                  <a:lnTo>
                    <a:pt x="135463" y="192239"/>
                  </a:lnTo>
                  <a:lnTo>
                    <a:pt x="112712" y="192239"/>
                  </a:lnTo>
                  <a:lnTo>
                    <a:pt x="103525" y="190838"/>
                  </a:lnTo>
                  <a:lnTo>
                    <a:pt x="96254" y="186761"/>
                  </a:lnTo>
                  <a:lnTo>
                    <a:pt x="91472" y="180200"/>
                  </a:lnTo>
                  <a:lnTo>
                    <a:pt x="89750" y="171348"/>
                  </a:lnTo>
                  <a:lnTo>
                    <a:pt x="95231" y="129101"/>
                  </a:lnTo>
                  <a:lnTo>
                    <a:pt x="111802" y="77441"/>
                  </a:lnTo>
                  <a:lnTo>
                    <a:pt x="139658" y="33720"/>
                  </a:lnTo>
                  <a:lnTo>
                    <a:pt x="178993" y="15290"/>
                  </a:lnTo>
                  <a:lnTo>
                    <a:pt x="204605" y="15290"/>
                  </a:lnTo>
                  <a:lnTo>
                    <a:pt x="194044" y="12906"/>
                  </a:lnTo>
                  <a:lnTo>
                    <a:pt x="170259" y="7138"/>
                  </a:lnTo>
                  <a:lnTo>
                    <a:pt x="143316" y="2135"/>
                  </a:lnTo>
                  <a:lnTo>
                    <a:pt x="114223" y="0"/>
                  </a:lnTo>
                  <a:close/>
                </a:path>
                <a:path w="340995" h="213994">
                  <a:moveTo>
                    <a:pt x="297324" y="79044"/>
                  </a:moveTo>
                  <a:lnTo>
                    <a:pt x="201942" y="79044"/>
                  </a:lnTo>
                  <a:lnTo>
                    <a:pt x="203466" y="79552"/>
                  </a:lnTo>
                  <a:lnTo>
                    <a:pt x="195818" y="112175"/>
                  </a:lnTo>
                  <a:lnTo>
                    <a:pt x="188936" y="140163"/>
                  </a:lnTo>
                  <a:lnTo>
                    <a:pt x="183966" y="161941"/>
                  </a:lnTo>
                  <a:lnTo>
                    <a:pt x="182054" y="175933"/>
                  </a:lnTo>
                  <a:lnTo>
                    <a:pt x="185004" y="193150"/>
                  </a:lnTo>
                  <a:lnTo>
                    <a:pt x="194935" y="204679"/>
                  </a:lnTo>
                  <a:lnTo>
                    <a:pt x="213472" y="211141"/>
                  </a:lnTo>
                  <a:lnTo>
                    <a:pt x="242239" y="213156"/>
                  </a:lnTo>
                  <a:lnTo>
                    <a:pt x="291029" y="202415"/>
                  </a:lnTo>
                  <a:lnTo>
                    <a:pt x="302834" y="190195"/>
                  </a:lnTo>
                  <a:lnTo>
                    <a:pt x="283019" y="190195"/>
                  </a:lnTo>
                  <a:lnTo>
                    <a:pt x="277406" y="187655"/>
                  </a:lnTo>
                  <a:lnTo>
                    <a:pt x="277406" y="178981"/>
                  </a:lnTo>
                  <a:lnTo>
                    <a:pt x="282093" y="147483"/>
                  </a:lnTo>
                  <a:lnTo>
                    <a:pt x="293093" y="96818"/>
                  </a:lnTo>
                  <a:lnTo>
                    <a:pt x="297324" y="79044"/>
                  </a:lnTo>
                  <a:close/>
                </a:path>
                <a:path w="340995" h="213994">
                  <a:moveTo>
                    <a:pt x="204605" y="15290"/>
                  </a:moveTo>
                  <a:lnTo>
                    <a:pt x="178993" y="15290"/>
                  </a:lnTo>
                  <a:lnTo>
                    <a:pt x="185462" y="15370"/>
                  </a:lnTo>
                  <a:lnTo>
                    <a:pt x="190592" y="15928"/>
                  </a:lnTo>
                  <a:lnTo>
                    <a:pt x="197060" y="17444"/>
                  </a:lnTo>
                  <a:lnTo>
                    <a:pt x="207543" y="20396"/>
                  </a:lnTo>
                  <a:lnTo>
                    <a:pt x="207543" y="33134"/>
                  </a:lnTo>
                  <a:lnTo>
                    <a:pt x="197958" y="73055"/>
                  </a:lnTo>
                  <a:lnTo>
                    <a:pt x="174082" y="126074"/>
                  </a:lnTo>
                  <a:lnTo>
                    <a:pt x="143228" y="172399"/>
                  </a:lnTo>
                  <a:lnTo>
                    <a:pt x="112712" y="192239"/>
                  </a:lnTo>
                  <a:lnTo>
                    <a:pt x="135463" y="192239"/>
                  </a:lnTo>
                  <a:lnTo>
                    <a:pt x="150377" y="181344"/>
                  </a:lnTo>
                  <a:lnTo>
                    <a:pt x="175657" y="139443"/>
                  </a:lnTo>
                  <a:lnTo>
                    <a:pt x="201942" y="79044"/>
                  </a:lnTo>
                  <a:lnTo>
                    <a:pt x="297324" y="79044"/>
                  </a:lnTo>
                  <a:lnTo>
                    <a:pt x="305813" y="43382"/>
                  </a:lnTo>
                  <a:lnTo>
                    <a:pt x="312254" y="17335"/>
                  </a:lnTo>
                  <a:lnTo>
                    <a:pt x="213664" y="17335"/>
                  </a:lnTo>
                  <a:lnTo>
                    <a:pt x="204605" y="15290"/>
                  </a:lnTo>
                  <a:close/>
                </a:path>
                <a:path w="340995" h="213994">
                  <a:moveTo>
                    <a:pt x="340652" y="90246"/>
                  </a:moveTo>
                  <a:lnTo>
                    <a:pt x="335038" y="90246"/>
                  </a:lnTo>
                  <a:lnTo>
                    <a:pt x="329479" y="121358"/>
                  </a:lnTo>
                  <a:lnTo>
                    <a:pt x="320378" y="153993"/>
                  </a:lnTo>
                  <a:lnTo>
                    <a:pt x="307640" y="179743"/>
                  </a:lnTo>
                  <a:lnTo>
                    <a:pt x="291172" y="190195"/>
                  </a:lnTo>
                  <a:lnTo>
                    <a:pt x="302834" y="190195"/>
                  </a:lnTo>
                  <a:lnTo>
                    <a:pt x="318215" y="174270"/>
                  </a:lnTo>
                  <a:lnTo>
                    <a:pt x="332017" y="134841"/>
                  </a:lnTo>
                  <a:lnTo>
                    <a:pt x="340652" y="90246"/>
                  </a:lnTo>
                  <a:close/>
                </a:path>
                <a:path w="340995" h="213994">
                  <a:moveTo>
                    <a:pt x="315658" y="3568"/>
                  </a:moveTo>
                  <a:lnTo>
                    <a:pt x="223354" y="3568"/>
                  </a:lnTo>
                  <a:lnTo>
                    <a:pt x="213664" y="17335"/>
                  </a:lnTo>
                  <a:lnTo>
                    <a:pt x="312254" y="17335"/>
                  </a:lnTo>
                  <a:lnTo>
                    <a:pt x="315658" y="3568"/>
                  </a:lnTo>
                  <a:close/>
                </a:path>
              </a:pathLst>
            </a:custGeom>
            <a:solidFill>
              <a:srgbClr val="BCBEC0"/>
            </a:solidFill>
          </p:spPr>
          <p:txBody>
            <a:bodyPr wrap="square" lIns="0" tIns="0" rIns="0" bIns="0" rtlCol="0"/>
            <a:lstStyle/>
            <a:p>
              <a:endParaRPr/>
            </a:p>
          </p:txBody>
        </p:sp>
      </p:grpSp>
      <p:sp>
        <p:nvSpPr>
          <p:cNvPr id="12" name="object 17">
            <a:extLst>
              <a:ext uri="{FF2B5EF4-FFF2-40B4-BE49-F238E27FC236}">
                <a16:creationId xmlns:a16="http://schemas.microsoft.com/office/drawing/2014/main" id="{82BA0312-10ED-88FC-FA64-E4D3A47BCCCC}"/>
              </a:ext>
            </a:extLst>
          </p:cNvPr>
          <p:cNvSpPr txBox="1"/>
          <p:nvPr/>
        </p:nvSpPr>
        <p:spPr>
          <a:xfrm>
            <a:off x="7488491" y="3646015"/>
            <a:ext cx="617220" cy="61594"/>
          </a:xfrm>
          <a:prstGeom prst="rect">
            <a:avLst/>
          </a:prstGeom>
        </p:spPr>
        <p:txBody>
          <a:bodyPr vert="horz" wrap="square" lIns="0" tIns="17145" rIns="0" bIns="0" rtlCol="0">
            <a:spAutoFit/>
          </a:bodyPr>
          <a:lstStyle/>
          <a:p>
            <a:pPr>
              <a:lnSpc>
                <a:spcPct val="100000"/>
              </a:lnSpc>
              <a:spcBef>
                <a:spcPts val="135"/>
              </a:spcBef>
            </a:pPr>
            <a:r>
              <a:rPr sz="200" spc="55">
                <a:solidFill>
                  <a:srgbClr val="BCBEC0"/>
                </a:solidFill>
                <a:latin typeface="Times New Roman"/>
                <a:cs typeface="Times New Roman"/>
              </a:rPr>
              <a:t>Employee</a:t>
            </a:r>
            <a:r>
              <a:rPr sz="200" spc="15">
                <a:solidFill>
                  <a:srgbClr val="BCBEC0"/>
                </a:solidFill>
                <a:latin typeface="Times New Roman"/>
                <a:cs typeface="Times New Roman"/>
              </a:rPr>
              <a:t> </a:t>
            </a:r>
            <a:r>
              <a:rPr sz="200" spc="50">
                <a:solidFill>
                  <a:srgbClr val="BCBEC0"/>
                </a:solidFill>
                <a:latin typeface="Times New Roman"/>
                <a:cs typeface="Times New Roman"/>
              </a:rPr>
              <a:t>Owned.</a:t>
            </a:r>
            <a:r>
              <a:rPr sz="200" spc="20">
                <a:solidFill>
                  <a:srgbClr val="BCBEC0"/>
                </a:solidFill>
                <a:latin typeface="Times New Roman"/>
                <a:cs typeface="Times New Roman"/>
              </a:rPr>
              <a:t> </a:t>
            </a:r>
            <a:r>
              <a:rPr sz="200" spc="50">
                <a:solidFill>
                  <a:srgbClr val="BCBEC0"/>
                </a:solidFill>
                <a:latin typeface="Times New Roman"/>
                <a:cs typeface="Times New Roman"/>
              </a:rPr>
              <a:t>Building</a:t>
            </a:r>
            <a:r>
              <a:rPr sz="200" spc="20">
                <a:solidFill>
                  <a:srgbClr val="BCBEC0"/>
                </a:solidFill>
                <a:latin typeface="Times New Roman"/>
                <a:cs typeface="Times New Roman"/>
              </a:rPr>
              <a:t> </a:t>
            </a:r>
            <a:r>
              <a:rPr sz="200" spc="40">
                <a:solidFill>
                  <a:srgbClr val="BCBEC0"/>
                </a:solidFill>
                <a:latin typeface="Times New Roman"/>
                <a:cs typeface="Times New Roman"/>
              </a:rPr>
              <a:t>Partners.</a:t>
            </a:r>
            <a:endParaRPr sz="200">
              <a:latin typeface="Times New Roman"/>
              <a:cs typeface="Times New Roman"/>
            </a:endParaRPr>
          </a:p>
        </p:txBody>
      </p:sp>
      <p:pic>
        <p:nvPicPr>
          <p:cNvPr id="13" name="object 18">
            <a:extLst>
              <a:ext uri="{FF2B5EF4-FFF2-40B4-BE49-F238E27FC236}">
                <a16:creationId xmlns:a16="http://schemas.microsoft.com/office/drawing/2014/main" id="{FF95E0B9-E51F-72C7-8F45-097B4275DE9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009008" y="1895984"/>
            <a:ext cx="1139000" cy="410433"/>
          </a:xfrm>
          <a:prstGeom prst="rect">
            <a:avLst/>
          </a:prstGeom>
        </p:spPr>
      </p:pic>
      <p:pic>
        <p:nvPicPr>
          <p:cNvPr id="14" name="object 19">
            <a:extLst>
              <a:ext uri="{FF2B5EF4-FFF2-40B4-BE49-F238E27FC236}">
                <a16:creationId xmlns:a16="http://schemas.microsoft.com/office/drawing/2014/main" id="{52FC898A-6845-AD61-49A2-A436E6319F3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025130" y="3422990"/>
            <a:ext cx="329995" cy="304805"/>
          </a:xfrm>
          <a:prstGeom prst="rect">
            <a:avLst/>
          </a:prstGeom>
        </p:spPr>
      </p:pic>
      <p:sp>
        <p:nvSpPr>
          <p:cNvPr id="15" name="object 20">
            <a:extLst>
              <a:ext uri="{FF2B5EF4-FFF2-40B4-BE49-F238E27FC236}">
                <a16:creationId xmlns:a16="http://schemas.microsoft.com/office/drawing/2014/main" id="{FD0C2472-7499-9A75-2073-21AE8CDC7938}"/>
              </a:ext>
            </a:extLst>
          </p:cNvPr>
          <p:cNvSpPr txBox="1"/>
          <p:nvPr/>
        </p:nvSpPr>
        <p:spPr>
          <a:xfrm>
            <a:off x="9384395" y="3420046"/>
            <a:ext cx="487680" cy="314325"/>
          </a:xfrm>
          <a:prstGeom prst="rect">
            <a:avLst/>
          </a:prstGeom>
        </p:spPr>
        <p:txBody>
          <a:bodyPr vert="horz" wrap="square" lIns="0" tIns="36195" rIns="0" bIns="0" rtlCol="0">
            <a:spAutoFit/>
          </a:bodyPr>
          <a:lstStyle/>
          <a:p>
            <a:pPr marR="5080">
              <a:lnSpc>
                <a:spcPct val="78000"/>
              </a:lnSpc>
              <a:spcBef>
                <a:spcPts val="285"/>
              </a:spcBef>
            </a:pPr>
            <a:r>
              <a:rPr sz="700" b="1">
                <a:solidFill>
                  <a:srgbClr val="010202"/>
                </a:solidFill>
                <a:latin typeface="Kallisto Bold"/>
                <a:cs typeface="Kallisto Bold"/>
              </a:rPr>
              <a:t>DA</a:t>
            </a:r>
            <a:r>
              <a:rPr sz="700" b="1" spc="-20">
                <a:solidFill>
                  <a:srgbClr val="010202"/>
                </a:solidFill>
                <a:latin typeface="Kallisto Bold"/>
                <a:cs typeface="Kallisto Bold"/>
              </a:rPr>
              <a:t> </a:t>
            </a:r>
            <a:r>
              <a:rPr sz="700" b="1">
                <a:solidFill>
                  <a:srgbClr val="010202"/>
                </a:solidFill>
                <a:latin typeface="Kallisto Bold"/>
                <a:cs typeface="Kallisto Bold"/>
              </a:rPr>
              <a:t>LT</a:t>
            </a:r>
            <a:r>
              <a:rPr sz="700" b="1" spc="-25">
                <a:solidFill>
                  <a:srgbClr val="010202"/>
                </a:solidFill>
                <a:latin typeface="Kallisto Bold"/>
                <a:cs typeface="Kallisto Bold"/>
              </a:rPr>
              <a:t> ON</a:t>
            </a:r>
            <a:r>
              <a:rPr sz="700" b="1" spc="500">
                <a:solidFill>
                  <a:srgbClr val="010202"/>
                </a:solidFill>
                <a:latin typeface="Kallisto Bold"/>
                <a:cs typeface="Kallisto Bold"/>
              </a:rPr>
              <a:t> </a:t>
            </a:r>
            <a:r>
              <a:rPr sz="700" b="1" spc="-10">
                <a:solidFill>
                  <a:srgbClr val="010202"/>
                </a:solidFill>
                <a:latin typeface="Kallisto Bold"/>
                <a:cs typeface="Kallisto Bold"/>
              </a:rPr>
              <a:t>SERVICE</a:t>
            </a:r>
            <a:endParaRPr sz="700">
              <a:latin typeface="Kallisto Bold"/>
              <a:cs typeface="Kallisto Bold"/>
            </a:endParaRPr>
          </a:p>
          <a:p>
            <a:pPr>
              <a:lnSpc>
                <a:spcPts val="625"/>
              </a:lnSpc>
            </a:pPr>
            <a:r>
              <a:rPr sz="700" b="1" spc="75">
                <a:solidFill>
                  <a:srgbClr val="010202"/>
                </a:solidFill>
                <a:latin typeface="Kallisto Bold"/>
                <a:cs typeface="Kallisto Bold"/>
              </a:rPr>
              <a:t>CENTER </a:t>
            </a:r>
            <a:endParaRPr sz="700">
              <a:latin typeface="Kallisto Bold"/>
              <a:cs typeface="Kallisto Bold"/>
            </a:endParaRPr>
          </a:p>
          <a:p>
            <a:pPr marL="8890">
              <a:lnSpc>
                <a:spcPts val="150"/>
              </a:lnSpc>
            </a:pPr>
            <a:r>
              <a:rPr sz="150">
                <a:solidFill>
                  <a:srgbClr val="010202"/>
                </a:solidFill>
                <a:latin typeface="Kallisto Medium"/>
                <a:cs typeface="Kallisto Medium"/>
              </a:rPr>
              <a:t>EMPLOYEE</a:t>
            </a:r>
            <a:r>
              <a:rPr sz="150" spc="30">
                <a:solidFill>
                  <a:srgbClr val="010202"/>
                </a:solidFill>
                <a:latin typeface="Kallisto Medium"/>
                <a:cs typeface="Kallisto Medium"/>
              </a:rPr>
              <a:t> </a:t>
            </a:r>
            <a:r>
              <a:rPr sz="150">
                <a:solidFill>
                  <a:srgbClr val="010202"/>
                </a:solidFill>
                <a:latin typeface="Kallisto Medium"/>
                <a:cs typeface="Kallisto Medium"/>
              </a:rPr>
              <a:t>OWNED.</a:t>
            </a:r>
            <a:r>
              <a:rPr sz="150" spc="30">
                <a:solidFill>
                  <a:srgbClr val="010202"/>
                </a:solidFill>
                <a:latin typeface="Kallisto Medium"/>
                <a:cs typeface="Kallisto Medium"/>
              </a:rPr>
              <a:t> </a:t>
            </a:r>
            <a:r>
              <a:rPr sz="150">
                <a:solidFill>
                  <a:srgbClr val="010202"/>
                </a:solidFill>
                <a:latin typeface="Kallisto Medium"/>
                <a:cs typeface="Kallisto Medium"/>
              </a:rPr>
              <a:t>BUILDING</a:t>
            </a:r>
            <a:r>
              <a:rPr sz="150" spc="30">
                <a:solidFill>
                  <a:srgbClr val="010202"/>
                </a:solidFill>
                <a:latin typeface="Kallisto Medium"/>
                <a:cs typeface="Kallisto Medium"/>
              </a:rPr>
              <a:t> </a:t>
            </a:r>
            <a:r>
              <a:rPr sz="150" spc="-10">
                <a:solidFill>
                  <a:srgbClr val="010202"/>
                </a:solidFill>
                <a:latin typeface="Kallisto Medium"/>
                <a:cs typeface="Kallisto Medium"/>
              </a:rPr>
              <a:t>PARTNERS.</a:t>
            </a:r>
            <a:endParaRPr sz="150">
              <a:latin typeface="Kallisto Medium"/>
              <a:cs typeface="Kallisto Medium"/>
            </a:endParaRPr>
          </a:p>
        </p:txBody>
      </p:sp>
      <p:pic>
        <p:nvPicPr>
          <p:cNvPr id="16" name="object 21">
            <a:extLst>
              <a:ext uri="{FF2B5EF4-FFF2-40B4-BE49-F238E27FC236}">
                <a16:creationId xmlns:a16="http://schemas.microsoft.com/office/drawing/2014/main" id="{C4C5BDA6-71DD-D90F-F8C6-A3B7EB8C7C7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198118" y="4815919"/>
            <a:ext cx="902131" cy="378327"/>
          </a:xfrm>
          <a:prstGeom prst="rect">
            <a:avLst/>
          </a:prstGeom>
        </p:spPr>
      </p:pic>
      <p:sp>
        <p:nvSpPr>
          <p:cNvPr id="17" name="object 22">
            <a:extLst>
              <a:ext uri="{FF2B5EF4-FFF2-40B4-BE49-F238E27FC236}">
                <a16:creationId xmlns:a16="http://schemas.microsoft.com/office/drawing/2014/main" id="{1BE83872-4D99-D56F-FCF3-D28CA6F26177}"/>
              </a:ext>
            </a:extLst>
          </p:cNvPr>
          <p:cNvSpPr txBox="1"/>
          <p:nvPr/>
        </p:nvSpPr>
        <p:spPr>
          <a:xfrm>
            <a:off x="10309753" y="4990111"/>
            <a:ext cx="671830" cy="57785"/>
          </a:xfrm>
          <a:prstGeom prst="rect">
            <a:avLst/>
          </a:prstGeom>
        </p:spPr>
        <p:txBody>
          <a:bodyPr vert="horz" wrap="square" lIns="0" tIns="13970" rIns="0" bIns="0" rtlCol="0">
            <a:spAutoFit/>
          </a:bodyPr>
          <a:lstStyle/>
          <a:p>
            <a:pPr>
              <a:lnSpc>
                <a:spcPct val="100000"/>
              </a:lnSpc>
              <a:spcBef>
                <a:spcPts val="110"/>
              </a:spcBef>
            </a:pPr>
            <a:r>
              <a:rPr sz="200">
                <a:solidFill>
                  <a:srgbClr val="20439C"/>
                </a:solidFill>
                <a:latin typeface="Tachyon"/>
                <a:cs typeface="Tachyon"/>
              </a:rPr>
              <a:t>Employee</a:t>
            </a:r>
            <a:r>
              <a:rPr sz="200" spc="40">
                <a:solidFill>
                  <a:srgbClr val="20439C"/>
                </a:solidFill>
                <a:latin typeface="Tachyon"/>
                <a:cs typeface="Tachyon"/>
              </a:rPr>
              <a:t> </a:t>
            </a:r>
            <a:r>
              <a:rPr sz="200">
                <a:solidFill>
                  <a:srgbClr val="20439C"/>
                </a:solidFill>
                <a:latin typeface="Tachyon"/>
                <a:cs typeface="Tachyon"/>
              </a:rPr>
              <a:t>Owned.</a:t>
            </a:r>
            <a:r>
              <a:rPr sz="200" spc="45">
                <a:solidFill>
                  <a:srgbClr val="20439C"/>
                </a:solidFill>
                <a:latin typeface="Tachyon"/>
                <a:cs typeface="Tachyon"/>
              </a:rPr>
              <a:t> </a:t>
            </a:r>
            <a:r>
              <a:rPr sz="200">
                <a:solidFill>
                  <a:srgbClr val="20439C"/>
                </a:solidFill>
                <a:latin typeface="Tachyon"/>
                <a:cs typeface="Tachyon"/>
              </a:rPr>
              <a:t>Building</a:t>
            </a:r>
            <a:r>
              <a:rPr sz="200" spc="40">
                <a:solidFill>
                  <a:srgbClr val="20439C"/>
                </a:solidFill>
                <a:latin typeface="Tachyon"/>
                <a:cs typeface="Tachyon"/>
              </a:rPr>
              <a:t> </a:t>
            </a:r>
            <a:r>
              <a:rPr sz="200" spc="-10">
                <a:solidFill>
                  <a:srgbClr val="20439C"/>
                </a:solidFill>
                <a:latin typeface="Tachyon"/>
                <a:cs typeface="Tachyon"/>
              </a:rPr>
              <a:t>Partners.</a:t>
            </a:r>
            <a:endParaRPr sz="200">
              <a:latin typeface="Tachyon"/>
              <a:cs typeface="Tachyon"/>
            </a:endParaRPr>
          </a:p>
        </p:txBody>
      </p:sp>
      <p:pic>
        <p:nvPicPr>
          <p:cNvPr id="34" name="object 39">
            <a:extLst>
              <a:ext uri="{FF2B5EF4-FFF2-40B4-BE49-F238E27FC236}">
                <a16:creationId xmlns:a16="http://schemas.microsoft.com/office/drawing/2014/main" id="{A3A52DDB-D7C3-47AE-F4A3-A1958C44D72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671682" y="4170820"/>
            <a:ext cx="1139048" cy="252964"/>
          </a:xfrm>
          <a:prstGeom prst="rect">
            <a:avLst/>
          </a:prstGeom>
        </p:spPr>
      </p:pic>
      <p:pic>
        <p:nvPicPr>
          <p:cNvPr id="36" name="object 41">
            <a:extLst>
              <a:ext uri="{FF2B5EF4-FFF2-40B4-BE49-F238E27FC236}">
                <a16:creationId xmlns:a16="http://schemas.microsoft.com/office/drawing/2014/main" id="{45180168-A46E-6C08-1A47-D21F50CDF33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810255" y="4806868"/>
            <a:ext cx="861903" cy="441261"/>
          </a:xfrm>
          <a:prstGeom prst="rect">
            <a:avLst/>
          </a:prstGeom>
        </p:spPr>
      </p:pic>
      <p:pic>
        <p:nvPicPr>
          <p:cNvPr id="37" name="object 42">
            <a:extLst>
              <a:ext uri="{FF2B5EF4-FFF2-40B4-BE49-F238E27FC236}">
                <a16:creationId xmlns:a16="http://schemas.microsoft.com/office/drawing/2014/main" id="{2E43C9D5-5F6D-E320-81A5-3DF2E4324FC9}"/>
              </a:ext>
            </a:extLst>
          </p:cNvPr>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tretch>
            <a:fillRect/>
          </a:stretch>
        </p:blipFill>
        <p:spPr>
          <a:xfrm>
            <a:off x="10009008" y="2623144"/>
            <a:ext cx="1003875" cy="388848"/>
          </a:xfrm>
          <a:prstGeom prst="rect">
            <a:avLst/>
          </a:prstGeom>
        </p:spPr>
      </p:pic>
      <p:pic>
        <p:nvPicPr>
          <p:cNvPr id="38" name="object 43">
            <a:extLst>
              <a:ext uri="{FF2B5EF4-FFF2-40B4-BE49-F238E27FC236}">
                <a16:creationId xmlns:a16="http://schemas.microsoft.com/office/drawing/2014/main" id="{EC8F0887-3029-92C7-F53B-30FE12A62757}"/>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10056771" y="4021698"/>
            <a:ext cx="1043478" cy="551218"/>
          </a:xfrm>
          <a:prstGeom prst="rect">
            <a:avLst/>
          </a:prstGeom>
        </p:spPr>
      </p:pic>
      <p:pic>
        <p:nvPicPr>
          <p:cNvPr id="42" name="object 47">
            <a:extLst>
              <a:ext uri="{FF2B5EF4-FFF2-40B4-BE49-F238E27FC236}">
                <a16:creationId xmlns:a16="http://schemas.microsoft.com/office/drawing/2014/main" id="{F8C35FE6-EB1E-255F-5947-9E12D689AE66}"/>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0127007" y="3413535"/>
            <a:ext cx="822647" cy="223083"/>
          </a:xfrm>
          <a:prstGeom prst="rect">
            <a:avLst/>
          </a:prstGeom>
        </p:spPr>
      </p:pic>
      <p:sp>
        <p:nvSpPr>
          <p:cNvPr id="43" name="object 48">
            <a:extLst>
              <a:ext uri="{FF2B5EF4-FFF2-40B4-BE49-F238E27FC236}">
                <a16:creationId xmlns:a16="http://schemas.microsoft.com/office/drawing/2014/main" id="{E1738F66-5D78-C1BF-B519-4F354AF74CC7}"/>
              </a:ext>
            </a:extLst>
          </p:cNvPr>
          <p:cNvSpPr txBox="1"/>
          <p:nvPr/>
        </p:nvSpPr>
        <p:spPr>
          <a:xfrm>
            <a:off x="10256357" y="3637488"/>
            <a:ext cx="588010" cy="51435"/>
          </a:xfrm>
          <a:prstGeom prst="rect">
            <a:avLst/>
          </a:prstGeom>
        </p:spPr>
        <p:txBody>
          <a:bodyPr vert="horz" wrap="square" lIns="0" tIns="15240" rIns="0" bIns="0" rtlCol="0">
            <a:spAutoFit/>
          </a:bodyPr>
          <a:lstStyle/>
          <a:p>
            <a:pPr>
              <a:lnSpc>
                <a:spcPct val="100000"/>
              </a:lnSpc>
              <a:spcBef>
                <a:spcPts val="120"/>
              </a:spcBef>
            </a:pPr>
            <a:r>
              <a:rPr sz="150" b="1" spc="30">
                <a:solidFill>
                  <a:srgbClr val="010202"/>
                </a:solidFill>
                <a:latin typeface="Arial"/>
                <a:cs typeface="Arial"/>
              </a:rPr>
              <a:t>EMPLOYEE</a:t>
            </a:r>
            <a:r>
              <a:rPr sz="150" b="1" spc="105">
                <a:solidFill>
                  <a:srgbClr val="010202"/>
                </a:solidFill>
                <a:latin typeface="Arial"/>
                <a:cs typeface="Arial"/>
              </a:rPr>
              <a:t> </a:t>
            </a:r>
            <a:r>
              <a:rPr sz="150" b="1" spc="30">
                <a:solidFill>
                  <a:srgbClr val="010202"/>
                </a:solidFill>
                <a:latin typeface="Arial"/>
                <a:cs typeface="Arial"/>
              </a:rPr>
              <a:t>OWNED.</a:t>
            </a:r>
            <a:r>
              <a:rPr sz="150" b="1" spc="105">
                <a:solidFill>
                  <a:srgbClr val="010202"/>
                </a:solidFill>
                <a:latin typeface="Arial"/>
                <a:cs typeface="Arial"/>
              </a:rPr>
              <a:t> </a:t>
            </a:r>
            <a:r>
              <a:rPr sz="150" b="1" spc="30">
                <a:solidFill>
                  <a:srgbClr val="010202"/>
                </a:solidFill>
                <a:latin typeface="Arial"/>
                <a:cs typeface="Arial"/>
              </a:rPr>
              <a:t>BUILDING</a:t>
            </a:r>
            <a:r>
              <a:rPr sz="150" b="1" spc="110">
                <a:solidFill>
                  <a:srgbClr val="010202"/>
                </a:solidFill>
                <a:latin typeface="Arial"/>
                <a:cs typeface="Arial"/>
              </a:rPr>
              <a:t> </a:t>
            </a:r>
            <a:r>
              <a:rPr sz="150" b="1" spc="-10">
                <a:solidFill>
                  <a:srgbClr val="010202"/>
                </a:solidFill>
                <a:latin typeface="Arial"/>
                <a:cs typeface="Arial"/>
              </a:rPr>
              <a:t>PARTNERS.</a:t>
            </a:r>
            <a:r>
              <a:rPr sz="150" b="1" spc="500">
                <a:solidFill>
                  <a:srgbClr val="010202"/>
                </a:solidFill>
                <a:latin typeface="Arial"/>
                <a:cs typeface="Arial"/>
              </a:rPr>
              <a:t> </a:t>
            </a:r>
            <a:endParaRPr sz="150">
              <a:latin typeface="Arial"/>
              <a:cs typeface="Arial"/>
            </a:endParaRPr>
          </a:p>
        </p:txBody>
      </p:sp>
      <p:grpSp>
        <p:nvGrpSpPr>
          <p:cNvPr id="57" name="object 62">
            <a:extLst>
              <a:ext uri="{FF2B5EF4-FFF2-40B4-BE49-F238E27FC236}">
                <a16:creationId xmlns:a16="http://schemas.microsoft.com/office/drawing/2014/main" id="{7AD638AC-3631-D4E2-5ED0-AB6477225749}"/>
              </a:ext>
            </a:extLst>
          </p:cNvPr>
          <p:cNvGrpSpPr/>
          <p:nvPr/>
        </p:nvGrpSpPr>
        <p:grpSpPr>
          <a:xfrm>
            <a:off x="7568006" y="1825700"/>
            <a:ext cx="672465" cy="368935"/>
            <a:chOff x="8214047" y="1706427"/>
            <a:chExt cx="672465" cy="368935"/>
          </a:xfrm>
        </p:grpSpPr>
        <p:sp>
          <p:nvSpPr>
            <p:cNvPr id="58" name="object 63">
              <a:extLst>
                <a:ext uri="{FF2B5EF4-FFF2-40B4-BE49-F238E27FC236}">
                  <a16:creationId xmlns:a16="http://schemas.microsoft.com/office/drawing/2014/main" id="{201EEE5B-440D-1AED-E7A6-CB29AD8EB186}"/>
                </a:ext>
              </a:extLst>
            </p:cNvPr>
            <p:cNvSpPr/>
            <p:nvPr/>
          </p:nvSpPr>
          <p:spPr>
            <a:xfrm>
              <a:off x="8289696" y="1711197"/>
              <a:ext cx="518159" cy="203200"/>
            </a:xfrm>
            <a:custGeom>
              <a:avLst/>
              <a:gdLst/>
              <a:ahLst/>
              <a:cxnLst/>
              <a:rect l="l" t="t" r="r" b="b"/>
              <a:pathLst>
                <a:path w="518159" h="203200">
                  <a:moveTo>
                    <a:pt x="15074" y="156184"/>
                  </a:moveTo>
                  <a:lnTo>
                    <a:pt x="8267" y="153466"/>
                  </a:lnTo>
                  <a:lnTo>
                    <a:pt x="8623" y="158597"/>
                  </a:lnTo>
                  <a:lnTo>
                    <a:pt x="0" y="163842"/>
                  </a:lnTo>
                  <a:lnTo>
                    <a:pt x="6807" y="166560"/>
                  </a:lnTo>
                  <a:lnTo>
                    <a:pt x="6451" y="161429"/>
                  </a:lnTo>
                  <a:lnTo>
                    <a:pt x="15074" y="156184"/>
                  </a:lnTo>
                  <a:close/>
                </a:path>
                <a:path w="518159" h="203200">
                  <a:moveTo>
                    <a:pt x="16992" y="162191"/>
                  </a:moveTo>
                  <a:lnTo>
                    <a:pt x="15862" y="162521"/>
                  </a:lnTo>
                  <a:lnTo>
                    <a:pt x="14122" y="162229"/>
                  </a:lnTo>
                  <a:lnTo>
                    <a:pt x="14084" y="163652"/>
                  </a:lnTo>
                  <a:lnTo>
                    <a:pt x="15214" y="163322"/>
                  </a:lnTo>
                  <a:lnTo>
                    <a:pt x="16941" y="163614"/>
                  </a:lnTo>
                  <a:lnTo>
                    <a:pt x="16992" y="162191"/>
                  </a:lnTo>
                  <a:close/>
                </a:path>
                <a:path w="518159" h="203200">
                  <a:moveTo>
                    <a:pt x="20650" y="164401"/>
                  </a:moveTo>
                  <a:lnTo>
                    <a:pt x="19900" y="163639"/>
                  </a:lnTo>
                  <a:lnTo>
                    <a:pt x="19494" y="163245"/>
                  </a:lnTo>
                  <a:lnTo>
                    <a:pt x="17691" y="164350"/>
                  </a:lnTo>
                  <a:lnTo>
                    <a:pt x="18440" y="165100"/>
                  </a:lnTo>
                  <a:lnTo>
                    <a:pt x="18846" y="165506"/>
                  </a:lnTo>
                  <a:lnTo>
                    <a:pt x="20650" y="164401"/>
                  </a:lnTo>
                  <a:close/>
                </a:path>
                <a:path w="518159" h="203200">
                  <a:moveTo>
                    <a:pt x="22809" y="183197"/>
                  </a:moveTo>
                  <a:lnTo>
                    <a:pt x="21628" y="182359"/>
                  </a:lnTo>
                  <a:lnTo>
                    <a:pt x="21348" y="184010"/>
                  </a:lnTo>
                  <a:lnTo>
                    <a:pt x="21348" y="184810"/>
                  </a:lnTo>
                  <a:lnTo>
                    <a:pt x="22529" y="185648"/>
                  </a:lnTo>
                  <a:lnTo>
                    <a:pt x="22796" y="184010"/>
                  </a:lnTo>
                  <a:lnTo>
                    <a:pt x="22809" y="183197"/>
                  </a:lnTo>
                  <a:close/>
                </a:path>
                <a:path w="518159" h="203200">
                  <a:moveTo>
                    <a:pt x="25006" y="177482"/>
                  </a:moveTo>
                  <a:lnTo>
                    <a:pt x="24257" y="176720"/>
                  </a:lnTo>
                  <a:lnTo>
                    <a:pt x="23850" y="176326"/>
                  </a:lnTo>
                  <a:lnTo>
                    <a:pt x="22047" y="177431"/>
                  </a:lnTo>
                  <a:lnTo>
                    <a:pt x="22796" y="178181"/>
                  </a:lnTo>
                  <a:lnTo>
                    <a:pt x="23202" y="178587"/>
                  </a:lnTo>
                  <a:lnTo>
                    <a:pt x="25006" y="177482"/>
                  </a:lnTo>
                  <a:close/>
                </a:path>
                <a:path w="518159" h="203200">
                  <a:moveTo>
                    <a:pt x="55537" y="133870"/>
                  </a:moveTo>
                  <a:lnTo>
                    <a:pt x="54775" y="133121"/>
                  </a:lnTo>
                  <a:lnTo>
                    <a:pt x="54381" y="132727"/>
                  </a:lnTo>
                  <a:lnTo>
                    <a:pt x="52578" y="133832"/>
                  </a:lnTo>
                  <a:lnTo>
                    <a:pt x="53327" y="134581"/>
                  </a:lnTo>
                  <a:lnTo>
                    <a:pt x="53721" y="134975"/>
                  </a:lnTo>
                  <a:lnTo>
                    <a:pt x="55537" y="133870"/>
                  </a:lnTo>
                  <a:close/>
                </a:path>
                <a:path w="518159" h="203200">
                  <a:moveTo>
                    <a:pt x="59893" y="135331"/>
                  </a:moveTo>
                  <a:lnTo>
                    <a:pt x="59131" y="134581"/>
                  </a:lnTo>
                  <a:lnTo>
                    <a:pt x="58737" y="134175"/>
                  </a:lnTo>
                  <a:lnTo>
                    <a:pt x="56934" y="135280"/>
                  </a:lnTo>
                  <a:lnTo>
                    <a:pt x="57683" y="136029"/>
                  </a:lnTo>
                  <a:lnTo>
                    <a:pt x="58077" y="136436"/>
                  </a:lnTo>
                  <a:lnTo>
                    <a:pt x="59893" y="135331"/>
                  </a:lnTo>
                  <a:close/>
                </a:path>
                <a:path w="518159" h="203200">
                  <a:moveTo>
                    <a:pt x="63817" y="167474"/>
                  </a:moveTo>
                  <a:lnTo>
                    <a:pt x="59537" y="162407"/>
                  </a:lnTo>
                  <a:lnTo>
                    <a:pt x="56235" y="166560"/>
                  </a:lnTo>
                  <a:lnTo>
                    <a:pt x="58077" y="170040"/>
                  </a:lnTo>
                  <a:lnTo>
                    <a:pt x="60744" y="168846"/>
                  </a:lnTo>
                  <a:lnTo>
                    <a:pt x="60756" y="168656"/>
                  </a:lnTo>
                  <a:lnTo>
                    <a:pt x="61061" y="168706"/>
                  </a:lnTo>
                  <a:lnTo>
                    <a:pt x="63817" y="167474"/>
                  </a:lnTo>
                  <a:close/>
                </a:path>
                <a:path w="518159" h="203200">
                  <a:moveTo>
                    <a:pt x="66408" y="134581"/>
                  </a:moveTo>
                  <a:lnTo>
                    <a:pt x="64706" y="134810"/>
                  </a:lnTo>
                  <a:lnTo>
                    <a:pt x="62280" y="134327"/>
                  </a:lnTo>
                  <a:lnTo>
                    <a:pt x="62052" y="136029"/>
                  </a:lnTo>
                  <a:lnTo>
                    <a:pt x="63766" y="135801"/>
                  </a:lnTo>
                  <a:lnTo>
                    <a:pt x="66179" y="136283"/>
                  </a:lnTo>
                  <a:lnTo>
                    <a:pt x="66408" y="134581"/>
                  </a:lnTo>
                  <a:close/>
                </a:path>
                <a:path w="518159" h="203200">
                  <a:moveTo>
                    <a:pt x="67157" y="176022"/>
                  </a:moveTo>
                  <a:lnTo>
                    <a:pt x="66014" y="174879"/>
                  </a:lnTo>
                  <a:lnTo>
                    <a:pt x="64211" y="175983"/>
                  </a:lnTo>
                  <a:lnTo>
                    <a:pt x="64960" y="176733"/>
                  </a:lnTo>
                  <a:lnTo>
                    <a:pt x="65354" y="177139"/>
                  </a:lnTo>
                  <a:lnTo>
                    <a:pt x="67157" y="176022"/>
                  </a:lnTo>
                  <a:close/>
                </a:path>
                <a:path w="518159" h="203200">
                  <a:moveTo>
                    <a:pt x="67157" y="164401"/>
                  </a:moveTo>
                  <a:lnTo>
                    <a:pt x="66408" y="163639"/>
                  </a:lnTo>
                  <a:lnTo>
                    <a:pt x="66014" y="163245"/>
                  </a:lnTo>
                  <a:lnTo>
                    <a:pt x="64211" y="164350"/>
                  </a:lnTo>
                  <a:lnTo>
                    <a:pt x="64960" y="165100"/>
                  </a:lnTo>
                  <a:lnTo>
                    <a:pt x="65354" y="165506"/>
                  </a:lnTo>
                  <a:lnTo>
                    <a:pt x="67157" y="164401"/>
                  </a:lnTo>
                  <a:close/>
                </a:path>
                <a:path w="518159" h="203200">
                  <a:moveTo>
                    <a:pt x="68402" y="167360"/>
                  </a:moveTo>
                  <a:lnTo>
                    <a:pt x="67703" y="165747"/>
                  </a:lnTo>
                  <a:lnTo>
                    <a:pt x="63817" y="167474"/>
                  </a:lnTo>
                  <a:lnTo>
                    <a:pt x="64757" y="168592"/>
                  </a:lnTo>
                  <a:lnTo>
                    <a:pt x="68402" y="167360"/>
                  </a:lnTo>
                  <a:close/>
                </a:path>
                <a:path w="518159" h="203200">
                  <a:moveTo>
                    <a:pt x="70764" y="166560"/>
                  </a:moveTo>
                  <a:lnTo>
                    <a:pt x="68402" y="167360"/>
                  </a:lnTo>
                  <a:lnTo>
                    <a:pt x="69316" y="169468"/>
                  </a:lnTo>
                  <a:lnTo>
                    <a:pt x="67665" y="169481"/>
                  </a:lnTo>
                  <a:lnTo>
                    <a:pt x="65455" y="169481"/>
                  </a:lnTo>
                  <a:lnTo>
                    <a:pt x="61061" y="168706"/>
                  </a:lnTo>
                  <a:lnTo>
                    <a:pt x="60744" y="168846"/>
                  </a:lnTo>
                  <a:lnTo>
                    <a:pt x="60604" y="172377"/>
                  </a:lnTo>
                  <a:lnTo>
                    <a:pt x="64084" y="173609"/>
                  </a:lnTo>
                  <a:lnTo>
                    <a:pt x="64439" y="173304"/>
                  </a:lnTo>
                  <a:lnTo>
                    <a:pt x="70764" y="173824"/>
                  </a:lnTo>
                  <a:lnTo>
                    <a:pt x="70764" y="173304"/>
                  </a:lnTo>
                  <a:lnTo>
                    <a:pt x="70764" y="169481"/>
                  </a:lnTo>
                  <a:lnTo>
                    <a:pt x="70764" y="166560"/>
                  </a:lnTo>
                  <a:close/>
                </a:path>
                <a:path w="518159" h="203200">
                  <a:moveTo>
                    <a:pt x="70777" y="181089"/>
                  </a:moveTo>
                  <a:lnTo>
                    <a:pt x="69646" y="181419"/>
                  </a:lnTo>
                  <a:lnTo>
                    <a:pt x="67906" y="181127"/>
                  </a:lnTo>
                  <a:lnTo>
                    <a:pt x="67868" y="182549"/>
                  </a:lnTo>
                  <a:lnTo>
                    <a:pt x="68999" y="182219"/>
                  </a:lnTo>
                  <a:lnTo>
                    <a:pt x="70739" y="182511"/>
                  </a:lnTo>
                  <a:lnTo>
                    <a:pt x="70777" y="181089"/>
                  </a:lnTo>
                  <a:close/>
                </a:path>
                <a:path w="518159" h="203200">
                  <a:moveTo>
                    <a:pt x="73685" y="143294"/>
                  </a:moveTo>
                  <a:lnTo>
                    <a:pt x="70777" y="143294"/>
                  </a:lnTo>
                  <a:lnTo>
                    <a:pt x="70777" y="146202"/>
                  </a:lnTo>
                  <a:lnTo>
                    <a:pt x="73685" y="146202"/>
                  </a:lnTo>
                  <a:lnTo>
                    <a:pt x="73685" y="143294"/>
                  </a:lnTo>
                  <a:close/>
                </a:path>
                <a:path w="518159" h="203200">
                  <a:moveTo>
                    <a:pt x="87591" y="144703"/>
                  </a:moveTo>
                  <a:lnTo>
                    <a:pt x="80137" y="142684"/>
                  </a:lnTo>
                  <a:lnTo>
                    <a:pt x="77431" y="143751"/>
                  </a:lnTo>
                  <a:lnTo>
                    <a:pt x="75133" y="143294"/>
                  </a:lnTo>
                  <a:lnTo>
                    <a:pt x="75133" y="146202"/>
                  </a:lnTo>
                  <a:lnTo>
                    <a:pt x="75895" y="148932"/>
                  </a:lnTo>
                  <a:lnTo>
                    <a:pt x="76606" y="145389"/>
                  </a:lnTo>
                  <a:lnTo>
                    <a:pt x="79209" y="144221"/>
                  </a:lnTo>
                  <a:lnTo>
                    <a:pt x="87591" y="144703"/>
                  </a:lnTo>
                  <a:close/>
                </a:path>
                <a:path w="518159" h="203200">
                  <a:moveTo>
                    <a:pt x="88214" y="181089"/>
                  </a:moveTo>
                  <a:lnTo>
                    <a:pt x="87083" y="181419"/>
                  </a:lnTo>
                  <a:lnTo>
                    <a:pt x="85344" y="181127"/>
                  </a:lnTo>
                  <a:lnTo>
                    <a:pt x="85305" y="182549"/>
                  </a:lnTo>
                  <a:lnTo>
                    <a:pt x="86436" y="182219"/>
                  </a:lnTo>
                  <a:lnTo>
                    <a:pt x="88176" y="182511"/>
                  </a:lnTo>
                  <a:lnTo>
                    <a:pt x="88214" y="181089"/>
                  </a:lnTo>
                  <a:close/>
                </a:path>
                <a:path w="518159" h="203200">
                  <a:moveTo>
                    <a:pt x="91884" y="181851"/>
                  </a:moveTo>
                  <a:lnTo>
                    <a:pt x="91135" y="181089"/>
                  </a:lnTo>
                  <a:lnTo>
                    <a:pt x="90728" y="180695"/>
                  </a:lnTo>
                  <a:lnTo>
                    <a:pt x="88925" y="181800"/>
                  </a:lnTo>
                  <a:lnTo>
                    <a:pt x="89674" y="182549"/>
                  </a:lnTo>
                  <a:lnTo>
                    <a:pt x="90081" y="182943"/>
                  </a:lnTo>
                  <a:lnTo>
                    <a:pt x="91884" y="181851"/>
                  </a:lnTo>
                  <a:close/>
                </a:path>
                <a:path w="518159" h="203200">
                  <a:moveTo>
                    <a:pt x="137744" y="147078"/>
                  </a:moveTo>
                  <a:lnTo>
                    <a:pt x="137299" y="143548"/>
                  </a:lnTo>
                  <a:lnTo>
                    <a:pt x="136182" y="146202"/>
                  </a:lnTo>
                  <a:lnTo>
                    <a:pt x="136283" y="151955"/>
                  </a:lnTo>
                  <a:lnTo>
                    <a:pt x="136042" y="159423"/>
                  </a:lnTo>
                  <a:lnTo>
                    <a:pt x="136232" y="165366"/>
                  </a:lnTo>
                  <a:lnTo>
                    <a:pt x="137629" y="166560"/>
                  </a:lnTo>
                  <a:lnTo>
                    <a:pt x="137629" y="149110"/>
                  </a:lnTo>
                  <a:lnTo>
                    <a:pt x="137744" y="147078"/>
                  </a:lnTo>
                  <a:close/>
                </a:path>
                <a:path w="518159" h="203200">
                  <a:moveTo>
                    <a:pt x="148564" y="162953"/>
                  </a:moveTo>
                  <a:lnTo>
                    <a:pt x="147828" y="162191"/>
                  </a:lnTo>
                  <a:lnTo>
                    <a:pt x="147421" y="161798"/>
                  </a:lnTo>
                  <a:lnTo>
                    <a:pt x="145618" y="162902"/>
                  </a:lnTo>
                  <a:lnTo>
                    <a:pt x="146367" y="163652"/>
                  </a:lnTo>
                  <a:lnTo>
                    <a:pt x="146761" y="164058"/>
                  </a:lnTo>
                  <a:lnTo>
                    <a:pt x="148564" y="162953"/>
                  </a:lnTo>
                  <a:close/>
                </a:path>
                <a:path w="518159" h="203200">
                  <a:moveTo>
                    <a:pt x="148564" y="141135"/>
                  </a:moveTo>
                  <a:lnTo>
                    <a:pt x="147421" y="139992"/>
                  </a:lnTo>
                  <a:lnTo>
                    <a:pt x="145618" y="141097"/>
                  </a:lnTo>
                  <a:lnTo>
                    <a:pt x="146367" y="141846"/>
                  </a:lnTo>
                  <a:lnTo>
                    <a:pt x="146761" y="142252"/>
                  </a:lnTo>
                  <a:lnTo>
                    <a:pt x="148564" y="141135"/>
                  </a:lnTo>
                  <a:close/>
                </a:path>
                <a:path w="518159" h="203200">
                  <a:moveTo>
                    <a:pt x="166471" y="203149"/>
                  </a:moveTo>
                  <a:lnTo>
                    <a:pt x="161429" y="201701"/>
                  </a:lnTo>
                  <a:lnTo>
                    <a:pt x="162356" y="198539"/>
                  </a:lnTo>
                  <a:lnTo>
                    <a:pt x="163779" y="183883"/>
                  </a:lnTo>
                  <a:lnTo>
                    <a:pt x="163703" y="170459"/>
                  </a:lnTo>
                  <a:lnTo>
                    <a:pt x="163322" y="156908"/>
                  </a:lnTo>
                  <a:lnTo>
                    <a:pt x="163804" y="141833"/>
                  </a:lnTo>
                  <a:lnTo>
                    <a:pt x="163487" y="140703"/>
                  </a:lnTo>
                  <a:lnTo>
                    <a:pt x="162598" y="140144"/>
                  </a:lnTo>
                  <a:lnTo>
                    <a:pt x="160896" y="140385"/>
                  </a:lnTo>
                  <a:lnTo>
                    <a:pt x="160896" y="202895"/>
                  </a:lnTo>
                  <a:lnTo>
                    <a:pt x="166471" y="203149"/>
                  </a:lnTo>
                  <a:close/>
                </a:path>
                <a:path w="518159" h="203200">
                  <a:moveTo>
                    <a:pt x="174091" y="179044"/>
                  </a:moveTo>
                  <a:lnTo>
                    <a:pt x="173659" y="175526"/>
                  </a:lnTo>
                  <a:lnTo>
                    <a:pt x="172529" y="178181"/>
                  </a:lnTo>
                  <a:lnTo>
                    <a:pt x="172643" y="181432"/>
                  </a:lnTo>
                  <a:lnTo>
                    <a:pt x="172377" y="186639"/>
                  </a:lnTo>
                  <a:lnTo>
                    <a:pt x="172669" y="195554"/>
                  </a:lnTo>
                  <a:lnTo>
                    <a:pt x="171234" y="202387"/>
                  </a:lnTo>
                  <a:lnTo>
                    <a:pt x="173977" y="199986"/>
                  </a:lnTo>
                  <a:lnTo>
                    <a:pt x="173977" y="181089"/>
                  </a:lnTo>
                  <a:lnTo>
                    <a:pt x="174091" y="179044"/>
                  </a:lnTo>
                  <a:close/>
                </a:path>
                <a:path w="518159" h="203200">
                  <a:moveTo>
                    <a:pt x="178015" y="168338"/>
                  </a:moveTo>
                  <a:lnTo>
                    <a:pt x="169202" y="171754"/>
                  </a:lnTo>
                  <a:lnTo>
                    <a:pt x="173977" y="175272"/>
                  </a:lnTo>
                  <a:lnTo>
                    <a:pt x="178015" y="168338"/>
                  </a:lnTo>
                  <a:close/>
                </a:path>
                <a:path w="518159" h="203200">
                  <a:moveTo>
                    <a:pt x="182003" y="126606"/>
                  </a:moveTo>
                  <a:lnTo>
                    <a:pt x="181254" y="125844"/>
                  </a:lnTo>
                  <a:lnTo>
                    <a:pt x="180848" y="125450"/>
                  </a:lnTo>
                  <a:lnTo>
                    <a:pt x="179044" y="126555"/>
                  </a:lnTo>
                  <a:lnTo>
                    <a:pt x="179793" y="127304"/>
                  </a:lnTo>
                  <a:lnTo>
                    <a:pt x="180200" y="127698"/>
                  </a:lnTo>
                  <a:lnTo>
                    <a:pt x="182003" y="126606"/>
                  </a:lnTo>
                  <a:close/>
                </a:path>
                <a:path w="518159" h="203200">
                  <a:moveTo>
                    <a:pt x="186004" y="180568"/>
                  </a:moveTo>
                  <a:lnTo>
                    <a:pt x="184708" y="176872"/>
                  </a:lnTo>
                  <a:lnTo>
                    <a:pt x="184150" y="179641"/>
                  </a:lnTo>
                  <a:lnTo>
                    <a:pt x="183756" y="181610"/>
                  </a:lnTo>
                  <a:lnTo>
                    <a:pt x="185051" y="185318"/>
                  </a:lnTo>
                  <a:lnTo>
                    <a:pt x="186004" y="180568"/>
                  </a:lnTo>
                  <a:close/>
                </a:path>
                <a:path w="518159" h="203200">
                  <a:moveTo>
                    <a:pt x="202069" y="168871"/>
                  </a:moveTo>
                  <a:lnTo>
                    <a:pt x="201599" y="159702"/>
                  </a:lnTo>
                  <a:lnTo>
                    <a:pt x="200139" y="153466"/>
                  </a:lnTo>
                  <a:lnTo>
                    <a:pt x="200139" y="178181"/>
                  </a:lnTo>
                  <a:lnTo>
                    <a:pt x="200380" y="187223"/>
                  </a:lnTo>
                  <a:lnTo>
                    <a:pt x="199783" y="194475"/>
                  </a:lnTo>
                  <a:lnTo>
                    <a:pt x="200139" y="197078"/>
                  </a:lnTo>
                  <a:lnTo>
                    <a:pt x="200964" y="200596"/>
                  </a:lnTo>
                  <a:lnTo>
                    <a:pt x="201371" y="197866"/>
                  </a:lnTo>
                  <a:lnTo>
                    <a:pt x="201599" y="188353"/>
                  </a:lnTo>
                  <a:lnTo>
                    <a:pt x="201942" y="179070"/>
                  </a:lnTo>
                  <a:lnTo>
                    <a:pt x="202069" y="168871"/>
                  </a:lnTo>
                  <a:close/>
                </a:path>
                <a:path w="518159" h="203200">
                  <a:moveTo>
                    <a:pt x="205270" y="181851"/>
                  </a:moveTo>
                  <a:lnTo>
                    <a:pt x="204114" y="180695"/>
                  </a:lnTo>
                  <a:lnTo>
                    <a:pt x="202311" y="181800"/>
                  </a:lnTo>
                  <a:lnTo>
                    <a:pt x="203060" y="182549"/>
                  </a:lnTo>
                  <a:lnTo>
                    <a:pt x="203466" y="182943"/>
                  </a:lnTo>
                  <a:lnTo>
                    <a:pt x="205270" y="181851"/>
                  </a:lnTo>
                  <a:close/>
                </a:path>
                <a:path w="518159" h="203200">
                  <a:moveTo>
                    <a:pt x="209626" y="173113"/>
                  </a:moveTo>
                  <a:lnTo>
                    <a:pt x="208876" y="172377"/>
                  </a:lnTo>
                  <a:lnTo>
                    <a:pt x="208470" y="171958"/>
                  </a:lnTo>
                  <a:lnTo>
                    <a:pt x="206667" y="173075"/>
                  </a:lnTo>
                  <a:lnTo>
                    <a:pt x="207416" y="173824"/>
                  </a:lnTo>
                  <a:lnTo>
                    <a:pt x="207822" y="174218"/>
                  </a:lnTo>
                  <a:lnTo>
                    <a:pt x="209626" y="173113"/>
                  </a:lnTo>
                  <a:close/>
                </a:path>
                <a:path w="518159" h="203200">
                  <a:moveTo>
                    <a:pt x="211074" y="142595"/>
                  </a:moveTo>
                  <a:lnTo>
                    <a:pt x="209918" y="141439"/>
                  </a:lnTo>
                  <a:lnTo>
                    <a:pt x="208127" y="142544"/>
                  </a:lnTo>
                  <a:lnTo>
                    <a:pt x="208876" y="143294"/>
                  </a:lnTo>
                  <a:lnTo>
                    <a:pt x="209283" y="143700"/>
                  </a:lnTo>
                  <a:lnTo>
                    <a:pt x="211074" y="142595"/>
                  </a:lnTo>
                  <a:close/>
                </a:path>
                <a:path w="518159" h="203200">
                  <a:moveTo>
                    <a:pt x="212039" y="170053"/>
                  </a:moveTo>
                  <a:lnTo>
                    <a:pt x="211772" y="163652"/>
                  </a:lnTo>
                  <a:lnTo>
                    <a:pt x="206044" y="164071"/>
                  </a:lnTo>
                  <a:lnTo>
                    <a:pt x="209715" y="167741"/>
                  </a:lnTo>
                  <a:lnTo>
                    <a:pt x="208127" y="168719"/>
                  </a:lnTo>
                  <a:lnTo>
                    <a:pt x="208876" y="169468"/>
                  </a:lnTo>
                  <a:lnTo>
                    <a:pt x="209283" y="169862"/>
                  </a:lnTo>
                  <a:lnTo>
                    <a:pt x="210858" y="168884"/>
                  </a:lnTo>
                  <a:lnTo>
                    <a:pt x="212039" y="170053"/>
                  </a:lnTo>
                  <a:close/>
                </a:path>
                <a:path w="518159" h="203200">
                  <a:moveTo>
                    <a:pt x="229616" y="93345"/>
                  </a:moveTo>
                  <a:lnTo>
                    <a:pt x="228307" y="89649"/>
                  </a:lnTo>
                  <a:lnTo>
                    <a:pt x="227761" y="92417"/>
                  </a:lnTo>
                  <a:lnTo>
                    <a:pt x="227368" y="94399"/>
                  </a:lnTo>
                  <a:lnTo>
                    <a:pt x="228663" y="98094"/>
                  </a:lnTo>
                  <a:lnTo>
                    <a:pt x="229616" y="93345"/>
                  </a:lnTo>
                  <a:close/>
                </a:path>
                <a:path w="518159" h="203200">
                  <a:moveTo>
                    <a:pt x="230682" y="181737"/>
                  </a:moveTo>
                  <a:lnTo>
                    <a:pt x="229489" y="180898"/>
                  </a:lnTo>
                  <a:lnTo>
                    <a:pt x="229222" y="182549"/>
                  </a:lnTo>
                  <a:lnTo>
                    <a:pt x="229209" y="183349"/>
                  </a:lnTo>
                  <a:lnTo>
                    <a:pt x="230403" y="184200"/>
                  </a:lnTo>
                  <a:lnTo>
                    <a:pt x="230670" y="182549"/>
                  </a:lnTo>
                  <a:lnTo>
                    <a:pt x="230682" y="181737"/>
                  </a:lnTo>
                  <a:close/>
                </a:path>
                <a:path w="518159" h="203200">
                  <a:moveTo>
                    <a:pt x="231432" y="71361"/>
                  </a:moveTo>
                  <a:lnTo>
                    <a:pt x="230670" y="70612"/>
                  </a:lnTo>
                  <a:lnTo>
                    <a:pt x="230276" y="70218"/>
                  </a:lnTo>
                  <a:lnTo>
                    <a:pt x="228473" y="71323"/>
                  </a:lnTo>
                  <a:lnTo>
                    <a:pt x="229222" y="72072"/>
                  </a:lnTo>
                  <a:lnTo>
                    <a:pt x="229628" y="72466"/>
                  </a:lnTo>
                  <a:lnTo>
                    <a:pt x="231432" y="71361"/>
                  </a:lnTo>
                  <a:close/>
                </a:path>
                <a:path w="518159" h="203200">
                  <a:moveTo>
                    <a:pt x="231432" y="67005"/>
                  </a:moveTo>
                  <a:lnTo>
                    <a:pt x="230670" y="66255"/>
                  </a:lnTo>
                  <a:lnTo>
                    <a:pt x="230276" y="65849"/>
                  </a:lnTo>
                  <a:lnTo>
                    <a:pt x="228473" y="66954"/>
                  </a:lnTo>
                  <a:lnTo>
                    <a:pt x="229222" y="67703"/>
                  </a:lnTo>
                  <a:lnTo>
                    <a:pt x="229628" y="68110"/>
                  </a:lnTo>
                  <a:lnTo>
                    <a:pt x="231432" y="67005"/>
                  </a:lnTo>
                  <a:close/>
                </a:path>
                <a:path w="518159" h="203200">
                  <a:moveTo>
                    <a:pt x="233807" y="67627"/>
                  </a:moveTo>
                  <a:lnTo>
                    <a:pt x="232460" y="65405"/>
                  </a:lnTo>
                  <a:lnTo>
                    <a:pt x="232130" y="67703"/>
                  </a:lnTo>
                  <a:lnTo>
                    <a:pt x="231914" y="69227"/>
                  </a:lnTo>
                  <a:lnTo>
                    <a:pt x="233260" y="71450"/>
                  </a:lnTo>
                  <a:lnTo>
                    <a:pt x="233578" y="69164"/>
                  </a:lnTo>
                  <a:lnTo>
                    <a:pt x="233807" y="67627"/>
                  </a:lnTo>
                  <a:close/>
                </a:path>
                <a:path w="518159" h="203200">
                  <a:moveTo>
                    <a:pt x="234340" y="72821"/>
                  </a:moveTo>
                  <a:lnTo>
                    <a:pt x="233578" y="72072"/>
                  </a:lnTo>
                  <a:lnTo>
                    <a:pt x="233184" y="71666"/>
                  </a:lnTo>
                  <a:lnTo>
                    <a:pt x="231381" y="72771"/>
                  </a:lnTo>
                  <a:lnTo>
                    <a:pt x="232130" y="73520"/>
                  </a:lnTo>
                  <a:lnTo>
                    <a:pt x="232537" y="73926"/>
                  </a:lnTo>
                  <a:lnTo>
                    <a:pt x="234340" y="72821"/>
                  </a:lnTo>
                  <a:close/>
                </a:path>
                <a:path w="518159" h="203200">
                  <a:moveTo>
                    <a:pt x="247408" y="173113"/>
                  </a:moveTo>
                  <a:lnTo>
                    <a:pt x="246659" y="172377"/>
                  </a:lnTo>
                  <a:lnTo>
                    <a:pt x="246265" y="171958"/>
                  </a:lnTo>
                  <a:lnTo>
                    <a:pt x="244462" y="173075"/>
                  </a:lnTo>
                  <a:lnTo>
                    <a:pt x="245211" y="173824"/>
                  </a:lnTo>
                  <a:lnTo>
                    <a:pt x="245618" y="174218"/>
                  </a:lnTo>
                  <a:lnTo>
                    <a:pt x="247408" y="173113"/>
                  </a:lnTo>
                  <a:close/>
                </a:path>
                <a:path w="518159" h="203200">
                  <a:moveTo>
                    <a:pt x="254685" y="181851"/>
                  </a:moveTo>
                  <a:lnTo>
                    <a:pt x="253936" y="181089"/>
                  </a:lnTo>
                  <a:lnTo>
                    <a:pt x="253530" y="180695"/>
                  </a:lnTo>
                  <a:lnTo>
                    <a:pt x="251726" y="181800"/>
                  </a:lnTo>
                  <a:lnTo>
                    <a:pt x="252476" y="182549"/>
                  </a:lnTo>
                  <a:lnTo>
                    <a:pt x="252882" y="182943"/>
                  </a:lnTo>
                  <a:lnTo>
                    <a:pt x="254685" y="181851"/>
                  </a:lnTo>
                  <a:close/>
                </a:path>
                <a:path w="518159" h="203200">
                  <a:moveTo>
                    <a:pt x="256133" y="152768"/>
                  </a:moveTo>
                  <a:lnTo>
                    <a:pt x="255384" y="152019"/>
                  </a:lnTo>
                  <a:lnTo>
                    <a:pt x="254990" y="151612"/>
                  </a:lnTo>
                  <a:lnTo>
                    <a:pt x="253187" y="152717"/>
                  </a:lnTo>
                  <a:lnTo>
                    <a:pt x="253936" y="153466"/>
                  </a:lnTo>
                  <a:lnTo>
                    <a:pt x="254342" y="153873"/>
                  </a:lnTo>
                  <a:lnTo>
                    <a:pt x="256133" y="152768"/>
                  </a:lnTo>
                  <a:close/>
                </a:path>
                <a:path w="518159" h="203200">
                  <a:moveTo>
                    <a:pt x="257594" y="176022"/>
                  </a:moveTo>
                  <a:lnTo>
                    <a:pt x="256844" y="175272"/>
                  </a:lnTo>
                  <a:lnTo>
                    <a:pt x="256438" y="174879"/>
                  </a:lnTo>
                  <a:lnTo>
                    <a:pt x="254635" y="175983"/>
                  </a:lnTo>
                  <a:lnTo>
                    <a:pt x="255384" y="176733"/>
                  </a:lnTo>
                  <a:lnTo>
                    <a:pt x="255790" y="177139"/>
                  </a:lnTo>
                  <a:lnTo>
                    <a:pt x="257594" y="176022"/>
                  </a:lnTo>
                  <a:close/>
                </a:path>
                <a:path w="518159" h="203200">
                  <a:moveTo>
                    <a:pt x="257594" y="157137"/>
                  </a:moveTo>
                  <a:lnTo>
                    <a:pt x="256438" y="155981"/>
                  </a:lnTo>
                  <a:lnTo>
                    <a:pt x="254635" y="157086"/>
                  </a:lnTo>
                  <a:lnTo>
                    <a:pt x="255384" y="157835"/>
                  </a:lnTo>
                  <a:lnTo>
                    <a:pt x="255790" y="158242"/>
                  </a:lnTo>
                  <a:lnTo>
                    <a:pt x="257594" y="157137"/>
                  </a:lnTo>
                  <a:close/>
                </a:path>
                <a:path w="518159" h="203200">
                  <a:moveTo>
                    <a:pt x="259054" y="160045"/>
                  </a:moveTo>
                  <a:lnTo>
                    <a:pt x="258292" y="159283"/>
                  </a:lnTo>
                  <a:lnTo>
                    <a:pt x="257886" y="158889"/>
                  </a:lnTo>
                  <a:lnTo>
                    <a:pt x="256095" y="159994"/>
                  </a:lnTo>
                  <a:lnTo>
                    <a:pt x="256844" y="160743"/>
                  </a:lnTo>
                  <a:lnTo>
                    <a:pt x="257251" y="161137"/>
                  </a:lnTo>
                  <a:lnTo>
                    <a:pt x="259054" y="160045"/>
                  </a:lnTo>
                  <a:close/>
                </a:path>
                <a:path w="518159" h="203200">
                  <a:moveTo>
                    <a:pt x="259753" y="150558"/>
                  </a:moveTo>
                  <a:lnTo>
                    <a:pt x="258622" y="150888"/>
                  </a:lnTo>
                  <a:lnTo>
                    <a:pt x="256882" y="150596"/>
                  </a:lnTo>
                  <a:lnTo>
                    <a:pt x="256844" y="152019"/>
                  </a:lnTo>
                  <a:lnTo>
                    <a:pt x="257975" y="151688"/>
                  </a:lnTo>
                  <a:lnTo>
                    <a:pt x="259702" y="151980"/>
                  </a:lnTo>
                  <a:lnTo>
                    <a:pt x="259753" y="150558"/>
                  </a:lnTo>
                  <a:close/>
                </a:path>
                <a:path w="518159" h="203200">
                  <a:moveTo>
                    <a:pt x="265569" y="149110"/>
                  </a:moveTo>
                  <a:lnTo>
                    <a:pt x="263855" y="149352"/>
                  </a:lnTo>
                  <a:lnTo>
                    <a:pt x="261442" y="148869"/>
                  </a:lnTo>
                  <a:lnTo>
                    <a:pt x="261200" y="150571"/>
                  </a:lnTo>
                  <a:lnTo>
                    <a:pt x="262915" y="150342"/>
                  </a:lnTo>
                  <a:lnTo>
                    <a:pt x="265328" y="150825"/>
                  </a:lnTo>
                  <a:lnTo>
                    <a:pt x="265569" y="149110"/>
                  </a:lnTo>
                  <a:close/>
                </a:path>
                <a:path w="518159" h="203200">
                  <a:moveTo>
                    <a:pt x="273583" y="160045"/>
                  </a:moveTo>
                  <a:lnTo>
                    <a:pt x="272427" y="158889"/>
                  </a:lnTo>
                  <a:lnTo>
                    <a:pt x="270624" y="159994"/>
                  </a:lnTo>
                  <a:lnTo>
                    <a:pt x="271373" y="160743"/>
                  </a:lnTo>
                  <a:lnTo>
                    <a:pt x="271767" y="161137"/>
                  </a:lnTo>
                  <a:lnTo>
                    <a:pt x="273583" y="160045"/>
                  </a:lnTo>
                  <a:close/>
                </a:path>
                <a:path w="518159" h="203200">
                  <a:moveTo>
                    <a:pt x="281559" y="154914"/>
                  </a:moveTo>
                  <a:lnTo>
                    <a:pt x="280428" y="155244"/>
                  </a:lnTo>
                  <a:lnTo>
                    <a:pt x="278688" y="154952"/>
                  </a:lnTo>
                  <a:lnTo>
                    <a:pt x="278650" y="156375"/>
                  </a:lnTo>
                  <a:lnTo>
                    <a:pt x="279781" y="156044"/>
                  </a:lnTo>
                  <a:lnTo>
                    <a:pt x="281520" y="156337"/>
                  </a:lnTo>
                  <a:lnTo>
                    <a:pt x="281559" y="154914"/>
                  </a:lnTo>
                  <a:close/>
                </a:path>
                <a:path w="518159" h="203200">
                  <a:moveTo>
                    <a:pt x="287375" y="153479"/>
                  </a:moveTo>
                  <a:lnTo>
                    <a:pt x="285661" y="153708"/>
                  </a:lnTo>
                  <a:lnTo>
                    <a:pt x="283235" y="153225"/>
                  </a:lnTo>
                  <a:lnTo>
                    <a:pt x="283006" y="154927"/>
                  </a:lnTo>
                  <a:lnTo>
                    <a:pt x="284721" y="154698"/>
                  </a:lnTo>
                  <a:lnTo>
                    <a:pt x="287134" y="155181"/>
                  </a:lnTo>
                  <a:lnTo>
                    <a:pt x="287375" y="153479"/>
                  </a:lnTo>
                  <a:close/>
                </a:path>
                <a:path w="518159" h="203200">
                  <a:moveTo>
                    <a:pt x="290271" y="188353"/>
                  </a:moveTo>
                  <a:lnTo>
                    <a:pt x="289623" y="184645"/>
                  </a:lnTo>
                  <a:lnTo>
                    <a:pt x="288239" y="181673"/>
                  </a:lnTo>
                  <a:lnTo>
                    <a:pt x="285915" y="179641"/>
                  </a:lnTo>
                  <a:lnTo>
                    <a:pt x="285838" y="184073"/>
                  </a:lnTo>
                  <a:lnTo>
                    <a:pt x="287235" y="187045"/>
                  </a:lnTo>
                  <a:lnTo>
                    <a:pt x="290271" y="188353"/>
                  </a:lnTo>
                  <a:close/>
                </a:path>
                <a:path w="518159" h="203200">
                  <a:moveTo>
                    <a:pt x="293928" y="152768"/>
                  </a:moveTo>
                  <a:lnTo>
                    <a:pt x="293192" y="152019"/>
                  </a:lnTo>
                  <a:lnTo>
                    <a:pt x="292785" y="151612"/>
                  </a:lnTo>
                  <a:lnTo>
                    <a:pt x="290982" y="152717"/>
                  </a:lnTo>
                  <a:lnTo>
                    <a:pt x="289877" y="151612"/>
                  </a:lnTo>
                  <a:lnTo>
                    <a:pt x="288074" y="152717"/>
                  </a:lnTo>
                  <a:lnTo>
                    <a:pt x="288823" y="153466"/>
                  </a:lnTo>
                  <a:lnTo>
                    <a:pt x="289229" y="153873"/>
                  </a:lnTo>
                  <a:lnTo>
                    <a:pt x="291033" y="152768"/>
                  </a:lnTo>
                  <a:lnTo>
                    <a:pt x="291731" y="153466"/>
                  </a:lnTo>
                  <a:lnTo>
                    <a:pt x="292138" y="153873"/>
                  </a:lnTo>
                  <a:lnTo>
                    <a:pt x="293928" y="152768"/>
                  </a:lnTo>
                  <a:close/>
                </a:path>
                <a:path w="518159" h="203200">
                  <a:moveTo>
                    <a:pt x="294043" y="170916"/>
                  </a:moveTo>
                  <a:lnTo>
                    <a:pt x="282676" y="164287"/>
                  </a:lnTo>
                  <a:lnTo>
                    <a:pt x="284467" y="170916"/>
                  </a:lnTo>
                  <a:lnTo>
                    <a:pt x="294043" y="170916"/>
                  </a:lnTo>
                  <a:close/>
                </a:path>
                <a:path w="518159" h="203200">
                  <a:moveTo>
                    <a:pt x="294284" y="170916"/>
                  </a:moveTo>
                  <a:lnTo>
                    <a:pt x="294043" y="170916"/>
                  </a:lnTo>
                  <a:lnTo>
                    <a:pt x="294284" y="171056"/>
                  </a:lnTo>
                  <a:lnTo>
                    <a:pt x="294284" y="170916"/>
                  </a:lnTo>
                  <a:close/>
                </a:path>
                <a:path w="518159" h="203200">
                  <a:moveTo>
                    <a:pt x="296341" y="166789"/>
                  </a:moveTo>
                  <a:lnTo>
                    <a:pt x="294640" y="166560"/>
                  </a:lnTo>
                  <a:lnTo>
                    <a:pt x="294284" y="170916"/>
                  </a:lnTo>
                  <a:lnTo>
                    <a:pt x="296087" y="170916"/>
                  </a:lnTo>
                  <a:lnTo>
                    <a:pt x="295871" y="169202"/>
                  </a:lnTo>
                  <a:lnTo>
                    <a:pt x="296341" y="166789"/>
                  </a:lnTo>
                  <a:close/>
                </a:path>
                <a:path w="518159" h="203200">
                  <a:moveTo>
                    <a:pt x="298297" y="155676"/>
                  </a:moveTo>
                  <a:lnTo>
                    <a:pt x="297548" y="154914"/>
                  </a:lnTo>
                  <a:lnTo>
                    <a:pt x="297141" y="154520"/>
                  </a:lnTo>
                  <a:lnTo>
                    <a:pt x="295338" y="155625"/>
                  </a:lnTo>
                  <a:lnTo>
                    <a:pt x="296087" y="156375"/>
                  </a:lnTo>
                  <a:lnTo>
                    <a:pt x="296494" y="156781"/>
                  </a:lnTo>
                  <a:lnTo>
                    <a:pt x="298297" y="155676"/>
                  </a:lnTo>
                  <a:close/>
                </a:path>
                <a:path w="518159" h="203200">
                  <a:moveTo>
                    <a:pt x="298297" y="152768"/>
                  </a:moveTo>
                  <a:lnTo>
                    <a:pt x="297141" y="151612"/>
                  </a:lnTo>
                  <a:lnTo>
                    <a:pt x="295338" y="152717"/>
                  </a:lnTo>
                  <a:lnTo>
                    <a:pt x="296087" y="153466"/>
                  </a:lnTo>
                  <a:lnTo>
                    <a:pt x="296494" y="153873"/>
                  </a:lnTo>
                  <a:lnTo>
                    <a:pt x="298297" y="152768"/>
                  </a:lnTo>
                  <a:close/>
                </a:path>
                <a:path w="518159" h="203200">
                  <a:moveTo>
                    <a:pt x="304114" y="152768"/>
                  </a:moveTo>
                  <a:lnTo>
                    <a:pt x="302958" y="151612"/>
                  </a:lnTo>
                  <a:lnTo>
                    <a:pt x="301155" y="152717"/>
                  </a:lnTo>
                  <a:lnTo>
                    <a:pt x="301904" y="153466"/>
                  </a:lnTo>
                  <a:lnTo>
                    <a:pt x="302310" y="153873"/>
                  </a:lnTo>
                  <a:lnTo>
                    <a:pt x="304114" y="152768"/>
                  </a:lnTo>
                  <a:close/>
                </a:path>
                <a:path w="518159" h="203200">
                  <a:moveTo>
                    <a:pt x="304114" y="103352"/>
                  </a:moveTo>
                  <a:lnTo>
                    <a:pt x="302958" y="102196"/>
                  </a:lnTo>
                  <a:lnTo>
                    <a:pt x="301155" y="103301"/>
                  </a:lnTo>
                  <a:lnTo>
                    <a:pt x="301904" y="104051"/>
                  </a:lnTo>
                  <a:lnTo>
                    <a:pt x="302310" y="104457"/>
                  </a:lnTo>
                  <a:lnTo>
                    <a:pt x="304114" y="103352"/>
                  </a:lnTo>
                  <a:close/>
                </a:path>
                <a:path w="518159" h="203200">
                  <a:moveTo>
                    <a:pt x="305549" y="107708"/>
                  </a:moveTo>
                  <a:lnTo>
                    <a:pt x="304812" y="106946"/>
                  </a:lnTo>
                  <a:lnTo>
                    <a:pt x="304406" y="106553"/>
                  </a:lnTo>
                  <a:lnTo>
                    <a:pt x="302602" y="107657"/>
                  </a:lnTo>
                  <a:lnTo>
                    <a:pt x="303352" y="108407"/>
                  </a:lnTo>
                  <a:lnTo>
                    <a:pt x="303758" y="108800"/>
                  </a:lnTo>
                  <a:lnTo>
                    <a:pt x="305549" y="107708"/>
                  </a:lnTo>
                  <a:close/>
                </a:path>
                <a:path w="518159" h="203200">
                  <a:moveTo>
                    <a:pt x="318643" y="61188"/>
                  </a:moveTo>
                  <a:lnTo>
                    <a:pt x="317893" y="60426"/>
                  </a:lnTo>
                  <a:lnTo>
                    <a:pt x="317487" y="60032"/>
                  </a:lnTo>
                  <a:lnTo>
                    <a:pt x="315683" y="61137"/>
                  </a:lnTo>
                  <a:lnTo>
                    <a:pt x="316433" y="61887"/>
                  </a:lnTo>
                  <a:lnTo>
                    <a:pt x="316839" y="62293"/>
                  </a:lnTo>
                  <a:lnTo>
                    <a:pt x="318643" y="61188"/>
                  </a:lnTo>
                  <a:close/>
                </a:path>
                <a:path w="518159" h="203200">
                  <a:moveTo>
                    <a:pt x="322478" y="48729"/>
                  </a:moveTo>
                  <a:lnTo>
                    <a:pt x="321132" y="46507"/>
                  </a:lnTo>
                  <a:lnTo>
                    <a:pt x="320802" y="48806"/>
                  </a:lnTo>
                  <a:lnTo>
                    <a:pt x="320586" y="50330"/>
                  </a:lnTo>
                  <a:lnTo>
                    <a:pt x="321932" y="52552"/>
                  </a:lnTo>
                  <a:lnTo>
                    <a:pt x="322478" y="48729"/>
                  </a:lnTo>
                  <a:close/>
                </a:path>
                <a:path w="518159" h="203200">
                  <a:moveTo>
                    <a:pt x="323710" y="165100"/>
                  </a:moveTo>
                  <a:lnTo>
                    <a:pt x="322580" y="165430"/>
                  </a:lnTo>
                  <a:lnTo>
                    <a:pt x="320840" y="165138"/>
                  </a:lnTo>
                  <a:lnTo>
                    <a:pt x="320802" y="166560"/>
                  </a:lnTo>
                  <a:lnTo>
                    <a:pt x="321932" y="166230"/>
                  </a:lnTo>
                  <a:lnTo>
                    <a:pt x="323672" y="166509"/>
                  </a:lnTo>
                  <a:lnTo>
                    <a:pt x="323710" y="165100"/>
                  </a:lnTo>
                  <a:close/>
                </a:path>
                <a:path w="518159" h="203200">
                  <a:moveTo>
                    <a:pt x="363169" y="2222"/>
                  </a:moveTo>
                  <a:lnTo>
                    <a:pt x="361835" y="0"/>
                  </a:lnTo>
                  <a:lnTo>
                    <a:pt x="361505" y="2298"/>
                  </a:lnTo>
                  <a:lnTo>
                    <a:pt x="361289" y="3822"/>
                  </a:lnTo>
                  <a:lnTo>
                    <a:pt x="362635" y="6045"/>
                  </a:lnTo>
                  <a:lnTo>
                    <a:pt x="362966" y="3746"/>
                  </a:lnTo>
                  <a:lnTo>
                    <a:pt x="363169" y="2222"/>
                  </a:lnTo>
                  <a:close/>
                </a:path>
                <a:path w="518159" h="203200">
                  <a:moveTo>
                    <a:pt x="394931" y="111315"/>
                  </a:moveTo>
                  <a:lnTo>
                    <a:pt x="387400" y="112026"/>
                  </a:lnTo>
                  <a:lnTo>
                    <a:pt x="380517" y="104470"/>
                  </a:lnTo>
                  <a:lnTo>
                    <a:pt x="374586" y="108407"/>
                  </a:lnTo>
                  <a:lnTo>
                    <a:pt x="381762" y="108051"/>
                  </a:lnTo>
                  <a:lnTo>
                    <a:pt x="388962" y="115290"/>
                  </a:lnTo>
                  <a:lnTo>
                    <a:pt x="394931" y="111315"/>
                  </a:lnTo>
                  <a:close/>
                </a:path>
                <a:path w="518159" h="203200">
                  <a:moveTo>
                    <a:pt x="395681" y="142595"/>
                  </a:moveTo>
                  <a:lnTo>
                    <a:pt x="394525" y="141439"/>
                  </a:lnTo>
                  <a:lnTo>
                    <a:pt x="392722" y="142544"/>
                  </a:lnTo>
                  <a:lnTo>
                    <a:pt x="393484" y="143294"/>
                  </a:lnTo>
                  <a:lnTo>
                    <a:pt x="393877" y="143700"/>
                  </a:lnTo>
                  <a:lnTo>
                    <a:pt x="395681" y="142595"/>
                  </a:lnTo>
                  <a:close/>
                </a:path>
                <a:path w="518159" h="203200">
                  <a:moveTo>
                    <a:pt x="399694" y="128358"/>
                  </a:moveTo>
                  <a:lnTo>
                    <a:pt x="398589" y="126555"/>
                  </a:lnTo>
                  <a:lnTo>
                    <a:pt x="397840" y="127304"/>
                  </a:lnTo>
                  <a:lnTo>
                    <a:pt x="397433" y="127698"/>
                  </a:lnTo>
                  <a:lnTo>
                    <a:pt x="398538" y="129501"/>
                  </a:lnTo>
                  <a:lnTo>
                    <a:pt x="399300" y="128752"/>
                  </a:lnTo>
                  <a:lnTo>
                    <a:pt x="399694" y="128358"/>
                  </a:lnTo>
                  <a:close/>
                </a:path>
                <a:path w="518159" h="203200">
                  <a:moveTo>
                    <a:pt x="402196" y="112763"/>
                  </a:moveTo>
                  <a:lnTo>
                    <a:pt x="400494" y="112991"/>
                  </a:lnTo>
                  <a:lnTo>
                    <a:pt x="398068" y="112522"/>
                  </a:lnTo>
                  <a:lnTo>
                    <a:pt x="397840" y="114223"/>
                  </a:lnTo>
                  <a:lnTo>
                    <a:pt x="399554" y="113995"/>
                  </a:lnTo>
                  <a:lnTo>
                    <a:pt x="401967" y="114477"/>
                  </a:lnTo>
                  <a:lnTo>
                    <a:pt x="402196" y="112763"/>
                  </a:lnTo>
                  <a:close/>
                </a:path>
                <a:path w="518159" h="203200">
                  <a:moveTo>
                    <a:pt x="413829" y="114223"/>
                  </a:moveTo>
                  <a:lnTo>
                    <a:pt x="409473" y="114223"/>
                  </a:lnTo>
                  <a:lnTo>
                    <a:pt x="407771" y="114452"/>
                  </a:lnTo>
                  <a:lnTo>
                    <a:pt x="405345" y="113969"/>
                  </a:lnTo>
                  <a:lnTo>
                    <a:pt x="405117" y="115671"/>
                  </a:lnTo>
                  <a:lnTo>
                    <a:pt x="407670" y="114833"/>
                  </a:lnTo>
                  <a:lnTo>
                    <a:pt x="413651" y="117424"/>
                  </a:lnTo>
                  <a:lnTo>
                    <a:pt x="413829" y="114223"/>
                  </a:lnTo>
                  <a:close/>
                </a:path>
                <a:path w="518159" h="203200">
                  <a:moveTo>
                    <a:pt x="471982" y="144754"/>
                  </a:moveTo>
                  <a:lnTo>
                    <a:pt x="471652" y="143624"/>
                  </a:lnTo>
                  <a:lnTo>
                    <a:pt x="471944" y="141884"/>
                  </a:lnTo>
                  <a:lnTo>
                    <a:pt x="470522" y="141846"/>
                  </a:lnTo>
                  <a:lnTo>
                    <a:pt x="470852" y="142976"/>
                  </a:lnTo>
                  <a:lnTo>
                    <a:pt x="470573" y="144716"/>
                  </a:lnTo>
                  <a:lnTo>
                    <a:pt x="471982" y="144754"/>
                  </a:lnTo>
                  <a:close/>
                </a:path>
                <a:path w="518159" h="203200">
                  <a:moveTo>
                    <a:pt x="478548" y="141135"/>
                  </a:moveTo>
                  <a:lnTo>
                    <a:pt x="477799" y="140398"/>
                  </a:lnTo>
                  <a:lnTo>
                    <a:pt x="477393" y="139992"/>
                  </a:lnTo>
                  <a:lnTo>
                    <a:pt x="475589" y="141097"/>
                  </a:lnTo>
                  <a:lnTo>
                    <a:pt x="476338" y="141846"/>
                  </a:lnTo>
                  <a:lnTo>
                    <a:pt x="476745" y="142252"/>
                  </a:lnTo>
                  <a:lnTo>
                    <a:pt x="478548" y="141135"/>
                  </a:lnTo>
                  <a:close/>
                </a:path>
                <a:path w="518159" h="203200">
                  <a:moveTo>
                    <a:pt x="480009" y="148412"/>
                  </a:moveTo>
                  <a:lnTo>
                    <a:pt x="478853" y="147256"/>
                  </a:lnTo>
                  <a:lnTo>
                    <a:pt x="477050" y="148361"/>
                  </a:lnTo>
                  <a:lnTo>
                    <a:pt x="477799" y="149110"/>
                  </a:lnTo>
                  <a:lnTo>
                    <a:pt x="478205" y="149517"/>
                  </a:lnTo>
                  <a:lnTo>
                    <a:pt x="480009" y="148412"/>
                  </a:lnTo>
                  <a:close/>
                </a:path>
                <a:path w="518159" h="203200">
                  <a:moveTo>
                    <a:pt x="480009" y="120789"/>
                  </a:moveTo>
                  <a:lnTo>
                    <a:pt x="478853" y="119634"/>
                  </a:lnTo>
                  <a:lnTo>
                    <a:pt x="477050" y="120738"/>
                  </a:lnTo>
                  <a:lnTo>
                    <a:pt x="477799" y="121488"/>
                  </a:lnTo>
                  <a:lnTo>
                    <a:pt x="478205" y="121894"/>
                  </a:lnTo>
                  <a:lnTo>
                    <a:pt x="480009" y="120789"/>
                  </a:lnTo>
                  <a:close/>
                </a:path>
                <a:path w="518159" h="203200">
                  <a:moveTo>
                    <a:pt x="498906" y="87363"/>
                  </a:moveTo>
                  <a:lnTo>
                    <a:pt x="497751" y="86207"/>
                  </a:lnTo>
                  <a:lnTo>
                    <a:pt x="495947" y="87312"/>
                  </a:lnTo>
                  <a:lnTo>
                    <a:pt x="496697" y="88061"/>
                  </a:lnTo>
                  <a:lnTo>
                    <a:pt x="497103" y="88455"/>
                  </a:lnTo>
                  <a:lnTo>
                    <a:pt x="498906" y="87363"/>
                  </a:lnTo>
                  <a:close/>
                </a:path>
                <a:path w="518159" h="203200">
                  <a:moveTo>
                    <a:pt x="517804" y="97536"/>
                  </a:moveTo>
                  <a:lnTo>
                    <a:pt x="517042" y="96786"/>
                  </a:lnTo>
                  <a:lnTo>
                    <a:pt x="516648" y="96380"/>
                  </a:lnTo>
                  <a:lnTo>
                    <a:pt x="514845" y="97485"/>
                  </a:lnTo>
                  <a:lnTo>
                    <a:pt x="515594" y="98234"/>
                  </a:lnTo>
                  <a:lnTo>
                    <a:pt x="516001" y="98640"/>
                  </a:lnTo>
                  <a:lnTo>
                    <a:pt x="517804" y="97536"/>
                  </a:lnTo>
                  <a:close/>
                </a:path>
              </a:pathLst>
            </a:custGeom>
            <a:solidFill>
              <a:srgbClr val="231F20"/>
            </a:solidFill>
          </p:spPr>
          <p:txBody>
            <a:bodyPr wrap="square" lIns="0" tIns="0" rIns="0" bIns="0" rtlCol="0"/>
            <a:lstStyle/>
            <a:p>
              <a:endParaRPr/>
            </a:p>
          </p:txBody>
        </p:sp>
        <p:sp>
          <p:nvSpPr>
            <p:cNvPr id="59" name="object 64">
              <a:extLst>
                <a:ext uri="{FF2B5EF4-FFF2-40B4-BE49-F238E27FC236}">
                  <a16:creationId xmlns:a16="http://schemas.microsoft.com/office/drawing/2014/main" id="{13BEC74E-FF7B-D2C4-ED5E-CD7C17106F99}"/>
                </a:ext>
              </a:extLst>
            </p:cNvPr>
            <p:cNvSpPr/>
            <p:nvPr/>
          </p:nvSpPr>
          <p:spPr>
            <a:xfrm>
              <a:off x="8293468" y="1706435"/>
              <a:ext cx="518159" cy="257810"/>
            </a:xfrm>
            <a:custGeom>
              <a:avLst/>
              <a:gdLst/>
              <a:ahLst/>
              <a:cxnLst/>
              <a:rect l="l" t="t" r="r" b="b"/>
              <a:pathLst>
                <a:path w="518159" h="257810">
                  <a:moveTo>
                    <a:pt x="10363" y="188696"/>
                  </a:moveTo>
                  <a:lnTo>
                    <a:pt x="0" y="186651"/>
                  </a:lnTo>
                  <a:lnTo>
                    <a:pt x="4483" y="189191"/>
                  </a:lnTo>
                  <a:lnTo>
                    <a:pt x="6604" y="190461"/>
                  </a:lnTo>
                  <a:lnTo>
                    <a:pt x="10363" y="188696"/>
                  </a:lnTo>
                  <a:close/>
                </a:path>
                <a:path w="518159" h="257810">
                  <a:moveTo>
                    <a:pt x="11201" y="153657"/>
                  </a:moveTo>
                  <a:lnTo>
                    <a:pt x="10731" y="153771"/>
                  </a:lnTo>
                  <a:lnTo>
                    <a:pt x="10617" y="154127"/>
                  </a:lnTo>
                  <a:lnTo>
                    <a:pt x="11201" y="153657"/>
                  </a:lnTo>
                  <a:close/>
                </a:path>
                <a:path w="518159" h="257810">
                  <a:moveTo>
                    <a:pt x="12001" y="187921"/>
                  </a:moveTo>
                  <a:lnTo>
                    <a:pt x="10363" y="188696"/>
                  </a:lnTo>
                  <a:lnTo>
                    <a:pt x="11899" y="188988"/>
                  </a:lnTo>
                  <a:lnTo>
                    <a:pt x="12001" y="187921"/>
                  </a:lnTo>
                  <a:close/>
                </a:path>
                <a:path w="518159" h="257810">
                  <a:moveTo>
                    <a:pt x="12954" y="195846"/>
                  </a:moveTo>
                  <a:lnTo>
                    <a:pt x="7315" y="199351"/>
                  </a:lnTo>
                  <a:lnTo>
                    <a:pt x="11760" y="201891"/>
                  </a:lnTo>
                  <a:lnTo>
                    <a:pt x="12954" y="195846"/>
                  </a:lnTo>
                  <a:close/>
                </a:path>
                <a:path w="518159" h="257810">
                  <a:moveTo>
                    <a:pt x="13436" y="195541"/>
                  </a:moveTo>
                  <a:lnTo>
                    <a:pt x="13169" y="194741"/>
                  </a:lnTo>
                  <a:lnTo>
                    <a:pt x="12954" y="195846"/>
                  </a:lnTo>
                  <a:lnTo>
                    <a:pt x="13436" y="195541"/>
                  </a:lnTo>
                  <a:close/>
                </a:path>
                <a:path w="518159" h="257810">
                  <a:moveTo>
                    <a:pt x="14871" y="189191"/>
                  </a:moveTo>
                  <a:lnTo>
                    <a:pt x="12903" y="189191"/>
                  </a:lnTo>
                  <a:lnTo>
                    <a:pt x="11887" y="189191"/>
                  </a:lnTo>
                  <a:lnTo>
                    <a:pt x="11760" y="190461"/>
                  </a:lnTo>
                  <a:lnTo>
                    <a:pt x="13169" y="194741"/>
                  </a:lnTo>
                  <a:lnTo>
                    <a:pt x="13271" y="194271"/>
                  </a:lnTo>
                  <a:lnTo>
                    <a:pt x="14871" y="189191"/>
                  </a:lnTo>
                  <a:close/>
                </a:path>
                <a:path w="518159" h="257810">
                  <a:moveTo>
                    <a:pt x="17792" y="194513"/>
                  </a:moveTo>
                  <a:lnTo>
                    <a:pt x="16446" y="192278"/>
                  </a:lnTo>
                  <a:lnTo>
                    <a:pt x="16116" y="194576"/>
                  </a:lnTo>
                  <a:lnTo>
                    <a:pt x="15900" y="196100"/>
                  </a:lnTo>
                  <a:lnTo>
                    <a:pt x="17246" y="198335"/>
                  </a:lnTo>
                  <a:lnTo>
                    <a:pt x="17792" y="194513"/>
                  </a:lnTo>
                  <a:close/>
                </a:path>
                <a:path w="518159" h="257810">
                  <a:moveTo>
                    <a:pt x="19773" y="212763"/>
                  </a:moveTo>
                  <a:lnTo>
                    <a:pt x="19024" y="212026"/>
                  </a:lnTo>
                  <a:lnTo>
                    <a:pt x="18630" y="211620"/>
                  </a:lnTo>
                  <a:lnTo>
                    <a:pt x="16827" y="212725"/>
                  </a:lnTo>
                  <a:lnTo>
                    <a:pt x="17576" y="213474"/>
                  </a:lnTo>
                  <a:lnTo>
                    <a:pt x="17970" y="213880"/>
                  </a:lnTo>
                  <a:lnTo>
                    <a:pt x="19773" y="212763"/>
                  </a:lnTo>
                  <a:close/>
                </a:path>
                <a:path w="518159" h="257810">
                  <a:moveTo>
                    <a:pt x="20485" y="217030"/>
                  </a:moveTo>
                  <a:lnTo>
                    <a:pt x="19304" y="216179"/>
                  </a:lnTo>
                  <a:lnTo>
                    <a:pt x="19024" y="217830"/>
                  </a:lnTo>
                  <a:lnTo>
                    <a:pt x="19024" y="218643"/>
                  </a:lnTo>
                  <a:lnTo>
                    <a:pt x="20205" y="219481"/>
                  </a:lnTo>
                  <a:lnTo>
                    <a:pt x="20485" y="217830"/>
                  </a:lnTo>
                  <a:lnTo>
                    <a:pt x="20485" y="217030"/>
                  </a:lnTo>
                  <a:close/>
                </a:path>
                <a:path w="518159" h="257810">
                  <a:moveTo>
                    <a:pt x="21717" y="147027"/>
                  </a:moveTo>
                  <a:lnTo>
                    <a:pt x="19024" y="150964"/>
                  </a:lnTo>
                  <a:lnTo>
                    <a:pt x="16497" y="150545"/>
                  </a:lnTo>
                  <a:lnTo>
                    <a:pt x="13436" y="157810"/>
                  </a:lnTo>
                  <a:lnTo>
                    <a:pt x="16116" y="153873"/>
                  </a:lnTo>
                  <a:lnTo>
                    <a:pt x="18656" y="154292"/>
                  </a:lnTo>
                  <a:lnTo>
                    <a:pt x="19418" y="152476"/>
                  </a:lnTo>
                  <a:lnTo>
                    <a:pt x="21717" y="147027"/>
                  </a:lnTo>
                  <a:close/>
                </a:path>
                <a:path w="518159" h="257810">
                  <a:moveTo>
                    <a:pt x="21932" y="180047"/>
                  </a:moveTo>
                  <a:lnTo>
                    <a:pt x="21513" y="176314"/>
                  </a:lnTo>
                  <a:lnTo>
                    <a:pt x="17983" y="178777"/>
                  </a:lnTo>
                  <a:lnTo>
                    <a:pt x="21932" y="180047"/>
                  </a:lnTo>
                  <a:close/>
                </a:path>
                <a:path w="518159" h="257810">
                  <a:moveTo>
                    <a:pt x="23152" y="164884"/>
                  </a:moveTo>
                  <a:lnTo>
                    <a:pt x="22987" y="165061"/>
                  </a:lnTo>
                  <a:lnTo>
                    <a:pt x="23152" y="164884"/>
                  </a:lnTo>
                  <a:close/>
                </a:path>
                <a:path w="518159" h="257810">
                  <a:moveTo>
                    <a:pt x="24968" y="173189"/>
                  </a:moveTo>
                  <a:lnTo>
                    <a:pt x="23393" y="172808"/>
                  </a:lnTo>
                  <a:lnTo>
                    <a:pt x="23406" y="174104"/>
                  </a:lnTo>
                  <a:lnTo>
                    <a:pt x="24638" y="174599"/>
                  </a:lnTo>
                  <a:lnTo>
                    <a:pt x="24968" y="173189"/>
                  </a:lnTo>
                  <a:close/>
                </a:path>
                <a:path w="518159" h="257810">
                  <a:moveTo>
                    <a:pt x="26454" y="175323"/>
                  </a:moveTo>
                  <a:lnTo>
                    <a:pt x="24638" y="174599"/>
                  </a:lnTo>
                  <a:lnTo>
                    <a:pt x="24371" y="175729"/>
                  </a:lnTo>
                  <a:lnTo>
                    <a:pt x="26289" y="175729"/>
                  </a:lnTo>
                  <a:lnTo>
                    <a:pt x="26454" y="175323"/>
                  </a:lnTo>
                  <a:close/>
                </a:path>
                <a:path w="518159" h="257810">
                  <a:moveTo>
                    <a:pt x="28613" y="154952"/>
                  </a:moveTo>
                  <a:lnTo>
                    <a:pt x="27686" y="153517"/>
                  </a:lnTo>
                  <a:lnTo>
                    <a:pt x="26073" y="151523"/>
                  </a:lnTo>
                  <a:lnTo>
                    <a:pt x="26301" y="152425"/>
                  </a:lnTo>
                  <a:lnTo>
                    <a:pt x="28613" y="154952"/>
                  </a:lnTo>
                  <a:close/>
                </a:path>
                <a:path w="518159" h="257810">
                  <a:moveTo>
                    <a:pt x="29578" y="176580"/>
                  </a:moveTo>
                  <a:lnTo>
                    <a:pt x="27749" y="177253"/>
                  </a:lnTo>
                  <a:lnTo>
                    <a:pt x="29565" y="177838"/>
                  </a:lnTo>
                  <a:lnTo>
                    <a:pt x="29578" y="176580"/>
                  </a:lnTo>
                  <a:close/>
                </a:path>
                <a:path w="518159" h="257810">
                  <a:moveTo>
                    <a:pt x="34505" y="231762"/>
                  </a:moveTo>
                  <a:lnTo>
                    <a:pt x="26644" y="229831"/>
                  </a:lnTo>
                  <a:lnTo>
                    <a:pt x="26301" y="232371"/>
                  </a:lnTo>
                  <a:lnTo>
                    <a:pt x="29070" y="232994"/>
                  </a:lnTo>
                  <a:lnTo>
                    <a:pt x="29946" y="235508"/>
                  </a:lnTo>
                  <a:lnTo>
                    <a:pt x="33566" y="235280"/>
                  </a:lnTo>
                  <a:lnTo>
                    <a:pt x="34505" y="231762"/>
                  </a:lnTo>
                  <a:close/>
                </a:path>
                <a:path w="518159" h="257810">
                  <a:moveTo>
                    <a:pt x="36334" y="174510"/>
                  </a:moveTo>
                  <a:lnTo>
                    <a:pt x="27914" y="171538"/>
                  </a:lnTo>
                  <a:lnTo>
                    <a:pt x="26454" y="175323"/>
                  </a:lnTo>
                  <a:lnTo>
                    <a:pt x="29578" y="176580"/>
                  </a:lnTo>
                  <a:lnTo>
                    <a:pt x="33197" y="175221"/>
                  </a:lnTo>
                  <a:lnTo>
                    <a:pt x="36334" y="174510"/>
                  </a:lnTo>
                  <a:close/>
                </a:path>
                <a:path w="518159" h="257810">
                  <a:moveTo>
                    <a:pt x="37007" y="174358"/>
                  </a:moveTo>
                  <a:lnTo>
                    <a:pt x="36537" y="174459"/>
                  </a:lnTo>
                  <a:lnTo>
                    <a:pt x="36931" y="174713"/>
                  </a:lnTo>
                  <a:lnTo>
                    <a:pt x="37007" y="174358"/>
                  </a:lnTo>
                  <a:close/>
                </a:path>
                <a:path w="518159" h="257810">
                  <a:moveTo>
                    <a:pt x="38684" y="215684"/>
                  </a:moveTo>
                  <a:lnTo>
                    <a:pt x="37528" y="214528"/>
                  </a:lnTo>
                  <a:lnTo>
                    <a:pt x="35725" y="215633"/>
                  </a:lnTo>
                  <a:lnTo>
                    <a:pt x="36474" y="216382"/>
                  </a:lnTo>
                  <a:lnTo>
                    <a:pt x="36880" y="216789"/>
                  </a:lnTo>
                  <a:lnTo>
                    <a:pt x="38684" y="215684"/>
                  </a:lnTo>
                  <a:close/>
                </a:path>
                <a:path w="518159" h="257810">
                  <a:moveTo>
                    <a:pt x="38684" y="196786"/>
                  </a:moveTo>
                  <a:lnTo>
                    <a:pt x="37528" y="195630"/>
                  </a:lnTo>
                  <a:lnTo>
                    <a:pt x="35725" y="196735"/>
                  </a:lnTo>
                  <a:lnTo>
                    <a:pt x="36474" y="197485"/>
                  </a:lnTo>
                  <a:lnTo>
                    <a:pt x="36880" y="197891"/>
                  </a:lnTo>
                  <a:lnTo>
                    <a:pt x="38684" y="196786"/>
                  </a:lnTo>
                  <a:close/>
                </a:path>
                <a:path w="518159" h="257810">
                  <a:moveTo>
                    <a:pt x="41592" y="244754"/>
                  </a:moveTo>
                  <a:lnTo>
                    <a:pt x="40436" y="243598"/>
                  </a:lnTo>
                  <a:lnTo>
                    <a:pt x="38633" y="244703"/>
                  </a:lnTo>
                  <a:lnTo>
                    <a:pt x="39382" y="245465"/>
                  </a:lnTo>
                  <a:lnTo>
                    <a:pt x="39789" y="245872"/>
                  </a:lnTo>
                  <a:lnTo>
                    <a:pt x="41592" y="244754"/>
                  </a:lnTo>
                  <a:close/>
                </a:path>
                <a:path w="518159" h="257810">
                  <a:moveTo>
                    <a:pt x="43535" y="203200"/>
                  </a:moveTo>
                  <a:lnTo>
                    <a:pt x="43256" y="199097"/>
                  </a:lnTo>
                  <a:lnTo>
                    <a:pt x="43243" y="198970"/>
                  </a:lnTo>
                  <a:lnTo>
                    <a:pt x="36474" y="198970"/>
                  </a:lnTo>
                  <a:lnTo>
                    <a:pt x="29730" y="198716"/>
                  </a:lnTo>
                  <a:lnTo>
                    <a:pt x="22733" y="198589"/>
                  </a:lnTo>
                  <a:lnTo>
                    <a:pt x="17881" y="199732"/>
                  </a:lnTo>
                  <a:lnTo>
                    <a:pt x="17576" y="203415"/>
                  </a:lnTo>
                  <a:lnTo>
                    <a:pt x="20866" y="199097"/>
                  </a:lnTo>
                  <a:lnTo>
                    <a:pt x="24980" y="203415"/>
                  </a:lnTo>
                  <a:lnTo>
                    <a:pt x="33489" y="203288"/>
                  </a:lnTo>
                  <a:lnTo>
                    <a:pt x="39674" y="199097"/>
                  </a:lnTo>
                  <a:lnTo>
                    <a:pt x="43535" y="203200"/>
                  </a:lnTo>
                  <a:close/>
                </a:path>
                <a:path w="518159" h="257810">
                  <a:moveTo>
                    <a:pt x="43738" y="206209"/>
                  </a:moveTo>
                  <a:lnTo>
                    <a:pt x="43548" y="203415"/>
                  </a:lnTo>
                  <a:lnTo>
                    <a:pt x="42278" y="203415"/>
                  </a:lnTo>
                  <a:lnTo>
                    <a:pt x="42075" y="204812"/>
                  </a:lnTo>
                  <a:lnTo>
                    <a:pt x="41960" y="205968"/>
                  </a:lnTo>
                  <a:lnTo>
                    <a:pt x="43738" y="206209"/>
                  </a:lnTo>
                  <a:close/>
                </a:path>
                <a:path w="518159" h="257810">
                  <a:moveTo>
                    <a:pt x="43738" y="203415"/>
                  </a:moveTo>
                  <a:lnTo>
                    <a:pt x="43535" y="203200"/>
                  </a:lnTo>
                  <a:lnTo>
                    <a:pt x="43548" y="203415"/>
                  </a:lnTo>
                  <a:lnTo>
                    <a:pt x="43738" y="203415"/>
                  </a:lnTo>
                  <a:close/>
                </a:path>
                <a:path w="518159" h="257810">
                  <a:moveTo>
                    <a:pt x="44259" y="198983"/>
                  </a:moveTo>
                  <a:lnTo>
                    <a:pt x="43230" y="198843"/>
                  </a:lnTo>
                  <a:lnTo>
                    <a:pt x="43243" y="198970"/>
                  </a:lnTo>
                  <a:lnTo>
                    <a:pt x="44259" y="198983"/>
                  </a:lnTo>
                  <a:close/>
                </a:path>
                <a:path w="518159" h="257810">
                  <a:moveTo>
                    <a:pt x="44932" y="244411"/>
                  </a:moveTo>
                  <a:lnTo>
                    <a:pt x="41630" y="244563"/>
                  </a:lnTo>
                  <a:lnTo>
                    <a:pt x="42202" y="246684"/>
                  </a:lnTo>
                  <a:lnTo>
                    <a:pt x="44932" y="244411"/>
                  </a:lnTo>
                  <a:close/>
                </a:path>
                <a:path w="518159" h="257810">
                  <a:moveTo>
                    <a:pt x="45199" y="139344"/>
                  </a:moveTo>
                  <a:lnTo>
                    <a:pt x="41668" y="138861"/>
                  </a:lnTo>
                  <a:lnTo>
                    <a:pt x="33426" y="140957"/>
                  </a:lnTo>
                  <a:lnTo>
                    <a:pt x="35318" y="141770"/>
                  </a:lnTo>
                  <a:lnTo>
                    <a:pt x="30657" y="143700"/>
                  </a:lnTo>
                  <a:lnTo>
                    <a:pt x="26492" y="145415"/>
                  </a:lnTo>
                  <a:lnTo>
                    <a:pt x="27813" y="144094"/>
                  </a:lnTo>
                  <a:lnTo>
                    <a:pt x="26212" y="145529"/>
                  </a:lnTo>
                  <a:lnTo>
                    <a:pt x="24536" y="146215"/>
                  </a:lnTo>
                  <a:lnTo>
                    <a:pt x="25438" y="146227"/>
                  </a:lnTo>
                  <a:lnTo>
                    <a:pt x="23393" y="148056"/>
                  </a:lnTo>
                  <a:lnTo>
                    <a:pt x="19418" y="152476"/>
                  </a:lnTo>
                  <a:lnTo>
                    <a:pt x="25679" y="146227"/>
                  </a:lnTo>
                  <a:lnTo>
                    <a:pt x="26797" y="146227"/>
                  </a:lnTo>
                  <a:lnTo>
                    <a:pt x="31635" y="144068"/>
                  </a:lnTo>
                  <a:lnTo>
                    <a:pt x="35420" y="141808"/>
                  </a:lnTo>
                  <a:lnTo>
                    <a:pt x="36474" y="142252"/>
                  </a:lnTo>
                  <a:lnTo>
                    <a:pt x="39027" y="140919"/>
                  </a:lnTo>
                  <a:lnTo>
                    <a:pt x="43726" y="141744"/>
                  </a:lnTo>
                  <a:lnTo>
                    <a:pt x="45199" y="139344"/>
                  </a:lnTo>
                  <a:close/>
                </a:path>
                <a:path w="518159" h="257810">
                  <a:moveTo>
                    <a:pt x="45872" y="149821"/>
                  </a:moveTo>
                  <a:lnTo>
                    <a:pt x="38798" y="149821"/>
                  </a:lnTo>
                  <a:lnTo>
                    <a:pt x="35420" y="152298"/>
                  </a:lnTo>
                  <a:lnTo>
                    <a:pt x="35420" y="156171"/>
                  </a:lnTo>
                  <a:lnTo>
                    <a:pt x="34264" y="156171"/>
                  </a:lnTo>
                  <a:lnTo>
                    <a:pt x="33159" y="154901"/>
                  </a:lnTo>
                  <a:lnTo>
                    <a:pt x="34315" y="153631"/>
                  </a:lnTo>
                  <a:lnTo>
                    <a:pt x="35420" y="156171"/>
                  </a:lnTo>
                  <a:lnTo>
                    <a:pt x="35420" y="152298"/>
                  </a:lnTo>
                  <a:lnTo>
                    <a:pt x="33540" y="153657"/>
                  </a:lnTo>
                  <a:lnTo>
                    <a:pt x="26835" y="159981"/>
                  </a:lnTo>
                  <a:lnTo>
                    <a:pt x="23152" y="164884"/>
                  </a:lnTo>
                  <a:lnTo>
                    <a:pt x="24142" y="163791"/>
                  </a:lnTo>
                  <a:lnTo>
                    <a:pt x="25234" y="166331"/>
                  </a:lnTo>
                  <a:lnTo>
                    <a:pt x="24091" y="166331"/>
                  </a:lnTo>
                  <a:lnTo>
                    <a:pt x="23012" y="165074"/>
                  </a:lnTo>
                  <a:lnTo>
                    <a:pt x="20154" y="168871"/>
                  </a:lnTo>
                  <a:lnTo>
                    <a:pt x="15100" y="176491"/>
                  </a:lnTo>
                  <a:lnTo>
                    <a:pt x="13208" y="186651"/>
                  </a:lnTo>
                  <a:lnTo>
                    <a:pt x="12915" y="188988"/>
                  </a:lnTo>
                  <a:lnTo>
                    <a:pt x="14935" y="188988"/>
                  </a:lnTo>
                  <a:lnTo>
                    <a:pt x="15671" y="186651"/>
                  </a:lnTo>
                  <a:lnTo>
                    <a:pt x="17449" y="180721"/>
                  </a:lnTo>
                  <a:lnTo>
                    <a:pt x="17576" y="173951"/>
                  </a:lnTo>
                  <a:lnTo>
                    <a:pt x="21361" y="175044"/>
                  </a:lnTo>
                  <a:lnTo>
                    <a:pt x="21513" y="176314"/>
                  </a:lnTo>
                  <a:lnTo>
                    <a:pt x="23418" y="174967"/>
                  </a:lnTo>
                  <a:lnTo>
                    <a:pt x="23355" y="174078"/>
                  </a:lnTo>
                  <a:lnTo>
                    <a:pt x="21158" y="173189"/>
                  </a:lnTo>
                  <a:lnTo>
                    <a:pt x="21361" y="175006"/>
                  </a:lnTo>
                  <a:lnTo>
                    <a:pt x="18288" y="173951"/>
                  </a:lnTo>
                  <a:lnTo>
                    <a:pt x="19456" y="171411"/>
                  </a:lnTo>
                  <a:lnTo>
                    <a:pt x="23825" y="171411"/>
                  </a:lnTo>
                  <a:lnTo>
                    <a:pt x="20472" y="168871"/>
                  </a:lnTo>
                  <a:lnTo>
                    <a:pt x="26504" y="166331"/>
                  </a:lnTo>
                  <a:lnTo>
                    <a:pt x="27698" y="163791"/>
                  </a:lnTo>
                  <a:lnTo>
                    <a:pt x="28892" y="161251"/>
                  </a:lnTo>
                  <a:lnTo>
                    <a:pt x="33566" y="157441"/>
                  </a:lnTo>
                  <a:lnTo>
                    <a:pt x="35471" y="156171"/>
                  </a:lnTo>
                  <a:lnTo>
                    <a:pt x="39268" y="153631"/>
                  </a:lnTo>
                  <a:lnTo>
                    <a:pt x="45872" y="149821"/>
                  </a:lnTo>
                  <a:close/>
                </a:path>
                <a:path w="518159" h="257810">
                  <a:moveTo>
                    <a:pt x="46659" y="238201"/>
                  </a:moveTo>
                  <a:lnTo>
                    <a:pt x="46075" y="233438"/>
                  </a:lnTo>
                  <a:lnTo>
                    <a:pt x="39535" y="234657"/>
                  </a:lnTo>
                  <a:lnTo>
                    <a:pt x="35026" y="233832"/>
                  </a:lnTo>
                  <a:lnTo>
                    <a:pt x="37274" y="239395"/>
                  </a:lnTo>
                  <a:lnTo>
                    <a:pt x="35725" y="240347"/>
                  </a:lnTo>
                  <a:lnTo>
                    <a:pt x="36474" y="241096"/>
                  </a:lnTo>
                  <a:lnTo>
                    <a:pt x="36880" y="241503"/>
                  </a:lnTo>
                  <a:lnTo>
                    <a:pt x="38684" y="240398"/>
                  </a:lnTo>
                  <a:lnTo>
                    <a:pt x="37846" y="239572"/>
                  </a:lnTo>
                  <a:lnTo>
                    <a:pt x="41084" y="236296"/>
                  </a:lnTo>
                  <a:lnTo>
                    <a:pt x="46659" y="238201"/>
                  </a:lnTo>
                  <a:close/>
                </a:path>
                <a:path w="518159" h="257810">
                  <a:moveTo>
                    <a:pt x="46863" y="244309"/>
                  </a:moveTo>
                  <a:lnTo>
                    <a:pt x="46304" y="243255"/>
                  </a:lnTo>
                  <a:lnTo>
                    <a:pt x="44932" y="244411"/>
                  </a:lnTo>
                  <a:lnTo>
                    <a:pt x="46863" y="244309"/>
                  </a:lnTo>
                  <a:close/>
                </a:path>
                <a:path w="518159" h="257810">
                  <a:moveTo>
                    <a:pt x="46888" y="183705"/>
                  </a:moveTo>
                  <a:lnTo>
                    <a:pt x="45872" y="183502"/>
                  </a:lnTo>
                  <a:lnTo>
                    <a:pt x="45808" y="183857"/>
                  </a:lnTo>
                  <a:lnTo>
                    <a:pt x="46888" y="183705"/>
                  </a:lnTo>
                  <a:close/>
                </a:path>
                <a:path w="518159" h="257810">
                  <a:moveTo>
                    <a:pt x="48158" y="149034"/>
                  </a:moveTo>
                  <a:lnTo>
                    <a:pt x="45872" y="149821"/>
                  </a:lnTo>
                  <a:lnTo>
                    <a:pt x="47955" y="149821"/>
                  </a:lnTo>
                  <a:lnTo>
                    <a:pt x="48158" y="149034"/>
                  </a:lnTo>
                  <a:close/>
                </a:path>
                <a:path w="518159" h="257810">
                  <a:moveTo>
                    <a:pt x="48425" y="251040"/>
                  </a:moveTo>
                  <a:lnTo>
                    <a:pt x="48094" y="248373"/>
                  </a:lnTo>
                  <a:lnTo>
                    <a:pt x="42214" y="246748"/>
                  </a:lnTo>
                  <a:lnTo>
                    <a:pt x="48425" y="251040"/>
                  </a:lnTo>
                  <a:close/>
                </a:path>
                <a:path w="518159" h="257810">
                  <a:moveTo>
                    <a:pt x="48856" y="196786"/>
                  </a:moveTo>
                  <a:lnTo>
                    <a:pt x="47701" y="195630"/>
                  </a:lnTo>
                  <a:lnTo>
                    <a:pt x="45897" y="196735"/>
                  </a:lnTo>
                  <a:lnTo>
                    <a:pt x="46647" y="197485"/>
                  </a:lnTo>
                  <a:lnTo>
                    <a:pt x="47053" y="197891"/>
                  </a:lnTo>
                  <a:lnTo>
                    <a:pt x="48856" y="196786"/>
                  </a:lnTo>
                  <a:close/>
                </a:path>
                <a:path w="518159" h="257810">
                  <a:moveTo>
                    <a:pt x="54673" y="243293"/>
                  </a:moveTo>
                  <a:lnTo>
                    <a:pt x="53505" y="242150"/>
                  </a:lnTo>
                  <a:lnTo>
                    <a:pt x="51714" y="243243"/>
                  </a:lnTo>
                  <a:lnTo>
                    <a:pt x="52463" y="244005"/>
                  </a:lnTo>
                  <a:lnTo>
                    <a:pt x="52870" y="244411"/>
                  </a:lnTo>
                  <a:lnTo>
                    <a:pt x="54673" y="243293"/>
                  </a:lnTo>
                  <a:close/>
                </a:path>
                <a:path w="518159" h="257810">
                  <a:moveTo>
                    <a:pt x="58178" y="183984"/>
                  </a:moveTo>
                  <a:lnTo>
                    <a:pt x="58140" y="183730"/>
                  </a:lnTo>
                  <a:lnTo>
                    <a:pt x="55372" y="182968"/>
                  </a:lnTo>
                  <a:lnTo>
                    <a:pt x="50952" y="183095"/>
                  </a:lnTo>
                  <a:lnTo>
                    <a:pt x="46888" y="183705"/>
                  </a:lnTo>
                  <a:lnTo>
                    <a:pt x="51054" y="184492"/>
                  </a:lnTo>
                  <a:lnTo>
                    <a:pt x="51816" y="183984"/>
                  </a:lnTo>
                  <a:lnTo>
                    <a:pt x="52679" y="184848"/>
                  </a:lnTo>
                  <a:lnTo>
                    <a:pt x="58140" y="184404"/>
                  </a:lnTo>
                  <a:lnTo>
                    <a:pt x="58178" y="183984"/>
                  </a:lnTo>
                  <a:close/>
                </a:path>
                <a:path w="518159" h="257810">
                  <a:moveTo>
                    <a:pt x="66649" y="160261"/>
                  </a:moveTo>
                  <a:lnTo>
                    <a:pt x="65544" y="161137"/>
                  </a:lnTo>
                  <a:lnTo>
                    <a:pt x="64731" y="161366"/>
                  </a:lnTo>
                  <a:lnTo>
                    <a:pt x="62763" y="163410"/>
                  </a:lnTo>
                  <a:lnTo>
                    <a:pt x="62636" y="164045"/>
                  </a:lnTo>
                  <a:lnTo>
                    <a:pt x="62890" y="166916"/>
                  </a:lnTo>
                  <a:lnTo>
                    <a:pt x="64998" y="163918"/>
                  </a:lnTo>
                  <a:lnTo>
                    <a:pt x="66649" y="160261"/>
                  </a:lnTo>
                  <a:close/>
                </a:path>
                <a:path w="518159" h="257810">
                  <a:moveTo>
                    <a:pt x="67818" y="199288"/>
                  </a:moveTo>
                  <a:lnTo>
                    <a:pt x="66992" y="198970"/>
                  </a:lnTo>
                  <a:lnTo>
                    <a:pt x="67195" y="199593"/>
                  </a:lnTo>
                  <a:lnTo>
                    <a:pt x="67818" y="199288"/>
                  </a:lnTo>
                  <a:close/>
                </a:path>
                <a:path w="518159" h="257810">
                  <a:moveTo>
                    <a:pt x="68719" y="149275"/>
                  </a:moveTo>
                  <a:lnTo>
                    <a:pt x="64096" y="148056"/>
                  </a:lnTo>
                  <a:lnTo>
                    <a:pt x="56388" y="148590"/>
                  </a:lnTo>
                  <a:lnTo>
                    <a:pt x="48742" y="149174"/>
                  </a:lnTo>
                  <a:lnTo>
                    <a:pt x="45199" y="153873"/>
                  </a:lnTo>
                  <a:lnTo>
                    <a:pt x="47193" y="153936"/>
                  </a:lnTo>
                  <a:lnTo>
                    <a:pt x="49555" y="152412"/>
                  </a:lnTo>
                  <a:lnTo>
                    <a:pt x="49733" y="154838"/>
                  </a:lnTo>
                  <a:lnTo>
                    <a:pt x="48768" y="165582"/>
                  </a:lnTo>
                  <a:lnTo>
                    <a:pt x="51015" y="161137"/>
                  </a:lnTo>
                  <a:lnTo>
                    <a:pt x="51015" y="150964"/>
                  </a:lnTo>
                  <a:lnTo>
                    <a:pt x="55460" y="152019"/>
                  </a:lnTo>
                  <a:lnTo>
                    <a:pt x="56311" y="149479"/>
                  </a:lnTo>
                  <a:lnTo>
                    <a:pt x="59740" y="149517"/>
                  </a:lnTo>
                  <a:lnTo>
                    <a:pt x="61518" y="149974"/>
                  </a:lnTo>
                  <a:lnTo>
                    <a:pt x="68719" y="149275"/>
                  </a:lnTo>
                  <a:close/>
                </a:path>
                <a:path w="518159" h="257810">
                  <a:moveTo>
                    <a:pt x="68783" y="206082"/>
                  </a:moveTo>
                  <a:lnTo>
                    <a:pt x="68643" y="206044"/>
                  </a:lnTo>
                  <a:lnTo>
                    <a:pt x="68783" y="206082"/>
                  </a:lnTo>
                  <a:close/>
                </a:path>
                <a:path w="518159" h="257810">
                  <a:moveTo>
                    <a:pt x="71843" y="203200"/>
                  </a:moveTo>
                  <a:lnTo>
                    <a:pt x="68453" y="203415"/>
                  </a:lnTo>
                  <a:lnTo>
                    <a:pt x="67195" y="199593"/>
                  </a:lnTo>
                  <a:lnTo>
                    <a:pt x="66128" y="200113"/>
                  </a:lnTo>
                  <a:lnTo>
                    <a:pt x="68732" y="205968"/>
                  </a:lnTo>
                  <a:lnTo>
                    <a:pt x="71589" y="203415"/>
                  </a:lnTo>
                  <a:lnTo>
                    <a:pt x="71843" y="203200"/>
                  </a:lnTo>
                  <a:close/>
                </a:path>
                <a:path w="518159" h="257810">
                  <a:moveTo>
                    <a:pt x="72872" y="202272"/>
                  </a:moveTo>
                  <a:lnTo>
                    <a:pt x="71843" y="203200"/>
                  </a:lnTo>
                  <a:lnTo>
                    <a:pt x="72872" y="202272"/>
                  </a:lnTo>
                  <a:close/>
                </a:path>
                <a:path w="518159" h="257810">
                  <a:moveTo>
                    <a:pt x="74269" y="200494"/>
                  </a:moveTo>
                  <a:lnTo>
                    <a:pt x="72834" y="198081"/>
                  </a:lnTo>
                  <a:lnTo>
                    <a:pt x="70383" y="197065"/>
                  </a:lnTo>
                  <a:lnTo>
                    <a:pt x="68440" y="198983"/>
                  </a:lnTo>
                  <a:lnTo>
                    <a:pt x="67818" y="199288"/>
                  </a:lnTo>
                  <a:lnTo>
                    <a:pt x="71691" y="200748"/>
                  </a:lnTo>
                  <a:lnTo>
                    <a:pt x="74269" y="200494"/>
                  </a:lnTo>
                  <a:close/>
                </a:path>
                <a:path w="518159" h="257810">
                  <a:moveTo>
                    <a:pt x="75006" y="238937"/>
                  </a:moveTo>
                  <a:lnTo>
                    <a:pt x="74269" y="238188"/>
                  </a:lnTo>
                  <a:lnTo>
                    <a:pt x="73863" y="237782"/>
                  </a:lnTo>
                  <a:lnTo>
                    <a:pt x="72059" y="238874"/>
                  </a:lnTo>
                  <a:lnTo>
                    <a:pt x="72809" y="239636"/>
                  </a:lnTo>
                  <a:lnTo>
                    <a:pt x="73202" y="240042"/>
                  </a:lnTo>
                  <a:lnTo>
                    <a:pt x="75006" y="238937"/>
                  </a:lnTo>
                  <a:close/>
                </a:path>
                <a:path w="518159" h="257810">
                  <a:moveTo>
                    <a:pt x="77368" y="226860"/>
                  </a:moveTo>
                  <a:lnTo>
                    <a:pt x="77177" y="225132"/>
                  </a:lnTo>
                  <a:lnTo>
                    <a:pt x="75018" y="225767"/>
                  </a:lnTo>
                  <a:lnTo>
                    <a:pt x="77368" y="226860"/>
                  </a:lnTo>
                  <a:close/>
                </a:path>
                <a:path w="518159" h="257810">
                  <a:moveTo>
                    <a:pt x="77698" y="227291"/>
                  </a:moveTo>
                  <a:lnTo>
                    <a:pt x="77635" y="226987"/>
                  </a:lnTo>
                  <a:lnTo>
                    <a:pt x="77368" y="226860"/>
                  </a:lnTo>
                  <a:lnTo>
                    <a:pt x="77495" y="228155"/>
                  </a:lnTo>
                  <a:lnTo>
                    <a:pt x="77698" y="227291"/>
                  </a:lnTo>
                  <a:close/>
                </a:path>
                <a:path w="518159" h="257810">
                  <a:moveTo>
                    <a:pt x="78079" y="172847"/>
                  </a:moveTo>
                  <a:lnTo>
                    <a:pt x="77177" y="172783"/>
                  </a:lnTo>
                  <a:lnTo>
                    <a:pt x="77177" y="173863"/>
                  </a:lnTo>
                  <a:lnTo>
                    <a:pt x="77914" y="174002"/>
                  </a:lnTo>
                  <a:lnTo>
                    <a:pt x="78079" y="172847"/>
                  </a:lnTo>
                  <a:close/>
                </a:path>
                <a:path w="518159" h="257810">
                  <a:moveTo>
                    <a:pt x="78384" y="213398"/>
                  </a:moveTo>
                  <a:lnTo>
                    <a:pt x="77978" y="212686"/>
                  </a:lnTo>
                  <a:lnTo>
                    <a:pt x="76301" y="211074"/>
                  </a:lnTo>
                  <a:lnTo>
                    <a:pt x="76454" y="212813"/>
                  </a:lnTo>
                  <a:lnTo>
                    <a:pt x="78384" y="213398"/>
                  </a:lnTo>
                  <a:close/>
                </a:path>
                <a:path w="518159" h="257810">
                  <a:moveTo>
                    <a:pt x="81153" y="174625"/>
                  </a:moveTo>
                  <a:lnTo>
                    <a:pt x="77203" y="175666"/>
                  </a:lnTo>
                  <a:lnTo>
                    <a:pt x="77177" y="173863"/>
                  </a:lnTo>
                  <a:lnTo>
                    <a:pt x="71361" y="172783"/>
                  </a:lnTo>
                  <a:lnTo>
                    <a:pt x="71361" y="178600"/>
                  </a:lnTo>
                  <a:lnTo>
                    <a:pt x="80086" y="178600"/>
                  </a:lnTo>
                  <a:lnTo>
                    <a:pt x="80860" y="175666"/>
                  </a:lnTo>
                  <a:lnTo>
                    <a:pt x="81153" y="174625"/>
                  </a:lnTo>
                  <a:close/>
                </a:path>
                <a:path w="518159" h="257810">
                  <a:moveTo>
                    <a:pt x="82296" y="234581"/>
                  </a:moveTo>
                  <a:lnTo>
                    <a:pt x="81534" y="233832"/>
                  </a:lnTo>
                  <a:lnTo>
                    <a:pt x="81140" y="233426"/>
                  </a:lnTo>
                  <a:lnTo>
                    <a:pt x="79336" y="234530"/>
                  </a:lnTo>
                  <a:lnTo>
                    <a:pt x="80086" y="235280"/>
                  </a:lnTo>
                  <a:lnTo>
                    <a:pt x="80479" y="235673"/>
                  </a:lnTo>
                  <a:lnTo>
                    <a:pt x="82296" y="234581"/>
                  </a:lnTo>
                  <a:close/>
                </a:path>
                <a:path w="518159" h="257810">
                  <a:moveTo>
                    <a:pt x="83743" y="256374"/>
                  </a:moveTo>
                  <a:lnTo>
                    <a:pt x="82588" y="255219"/>
                  </a:lnTo>
                  <a:lnTo>
                    <a:pt x="80784" y="256336"/>
                  </a:lnTo>
                  <a:lnTo>
                    <a:pt x="81534" y="257086"/>
                  </a:lnTo>
                  <a:lnTo>
                    <a:pt x="81940" y="257492"/>
                  </a:lnTo>
                  <a:lnTo>
                    <a:pt x="83743" y="256374"/>
                  </a:lnTo>
                  <a:close/>
                </a:path>
                <a:path w="518159" h="257810">
                  <a:moveTo>
                    <a:pt x="84442" y="226656"/>
                  </a:moveTo>
                  <a:lnTo>
                    <a:pt x="84277" y="226987"/>
                  </a:lnTo>
                  <a:lnTo>
                    <a:pt x="84429" y="226860"/>
                  </a:lnTo>
                  <a:lnTo>
                    <a:pt x="84442" y="226656"/>
                  </a:lnTo>
                  <a:close/>
                </a:path>
                <a:path w="518159" h="257810">
                  <a:moveTo>
                    <a:pt x="84442" y="226644"/>
                  </a:moveTo>
                  <a:lnTo>
                    <a:pt x="83146" y="223735"/>
                  </a:lnTo>
                  <a:lnTo>
                    <a:pt x="78079" y="227291"/>
                  </a:lnTo>
                  <a:lnTo>
                    <a:pt x="81534" y="228053"/>
                  </a:lnTo>
                  <a:lnTo>
                    <a:pt x="84442" y="226644"/>
                  </a:lnTo>
                  <a:close/>
                </a:path>
                <a:path w="518159" h="257810">
                  <a:moveTo>
                    <a:pt x="86423" y="165379"/>
                  </a:moveTo>
                  <a:lnTo>
                    <a:pt x="82994" y="168414"/>
                  </a:lnTo>
                  <a:lnTo>
                    <a:pt x="78625" y="169367"/>
                  </a:lnTo>
                  <a:lnTo>
                    <a:pt x="78079" y="172847"/>
                  </a:lnTo>
                  <a:lnTo>
                    <a:pt x="80137" y="173012"/>
                  </a:lnTo>
                  <a:lnTo>
                    <a:pt x="86423" y="165379"/>
                  </a:lnTo>
                  <a:close/>
                </a:path>
                <a:path w="518159" h="257810">
                  <a:moveTo>
                    <a:pt x="92468" y="253479"/>
                  </a:moveTo>
                  <a:lnTo>
                    <a:pt x="91719" y="252717"/>
                  </a:lnTo>
                  <a:lnTo>
                    <a:pt x="91313" y="252323"/>
                  </a:lnTo>
                  <a:lnTo>
                    <a:pt x="89509" y="253428"/>
                  </a:lnTo>
                  <a:lnTo>
                    <a:pt x="90258" y="254177"/>
                  </a:lnTo>
                  <a:lnTo>
                    <a:pt x="90665" y="254584"/>
                  </a:lnTo>
                  <a:lnTo>
                    <a:pt x="92468" y="253479"/>
                  </a:lnTo>
                  <a:close/>
                </a:path>
                <a:path w="518159" h="257810">
                  <a:moveTo>
                    <a:pt x="92468" y="227304"/>
                  </a:moveTo>
                  <a:lnTo>
                    <a:pt x="91313" y="226148"/>
                  </a:lnTo>
                  <a:lnTo>
                    <a:pt x="89509" y="227253"/>
                  </a:lnTo>
                  <a:lnTo>
                    <a:pt x="90258" y="228003"/>
                  </a:lnTo>
                  <a:lnTo>
                    <a:pt x="90665" y="228409"/>
                  </a:lnTo>
                  <a:lnTo>
                    <a:pt x="92468" y="227304"/>
                  </a:lnTo>
                  <a:close/>
                </a:path>
                <a:path w="518159" h="257810">
                  <a:moveTo>
                    <a:pt x="92468" y="208407"/>
                  </a:moveTo>
                  <a:lnTo>
                    <a:pt x="91719" y="207670"/>
                  </a:lnTo>
                  <a:lnTo>
                    <a:pt x="91313" y="207264"/>
                  </a:lnTo>
                  <a:lnTo>
                    <a:pt x="89509" y="208368"/>
                  </a:lnTo>
                  <a:lnTo>
                    <a:pt x="90258" y="209118"/>
                  </a:lnTo>
                  <a:lnTo>
                    <a:pt x="90665" y="209524"/>
                  </a:lnTo>
                  <a:lnTo>
                    <a:pt x="92468" y="208407"/>
                  </a:lnTo>
                  <a:close/>
                </a:path>
                <a:path w="518159" h="257810">
                  <a:moveTo>
                    <a:pt x="97523" y="168490"/>
                  </a:moveTo>
                  <a:lnTo>
                    <a:pt x="97459" y="168097"/>
                  </a:lnTo>
                  <a:lnTo>
                    <a:pt x="96964" y="167601"/>
                  </a:lnTo>
                  <a:lnTo>
                    <a:pt x="97040" y="168313"/>
                  </a:lnTo>
                  <a:lnTo>
                    <a:pt x="97523" y="168490"/>
                  </a:lnTo>
                  <a:close/>
                </a:path>
                <a:path w="518159" h="257810">
                  <a:moveTo>
                    <a:pt x="97980" y="159893"/>
                  </a:moveTo>
                  <a:lnTo>
                    <a:pt x="97523" y="159727"/>
                  </a:lnTo>
                  <a:lnTo>
                    <a:pt x="97574" y="160007"/>
                  </a:lnTo>
                  <a:lnTo>
                    <a:pt x="97980" y="159893"/>
                  </a:lnTo>
                  <a:close/>
                </a:path>
                <a:path w="518159" h="257810">
                  <a:moveTo>
                    <a:pt x="98056" y="141300"/>
                  </a:moveTo>
                  <a:lnTo>
                    <a:pt x="96774" y="142201"/>
                  </a:lnTo>
                  <a:lnTo>
                    <a:pt x="97015" y="142455"/>
                  </a:lnTo>
                  <a:lnTo>
                    <a:pt x="98056" y="141300"/>
                  </a:lnTo>
                  <a:close/>
                </a:path>
                <a:path w="518159" h="257810">
                  <a:moveTo>
                    <a:pt x="99237" y="171665"/>
                  </a:moveTo>
                  <a:lnTo>
                    <a:pt x="97358" y="171297"/>
                  </a:lnTo>
                  <a:lnTo>
                    <a:pt x="97523" y="172808"/>
                  </a:lnTo>
                  <a:lnTo>
                    <a:pt x="99174" y="173520"/>
                  </a:lnTo>
                  <a:lnTo>
                    <a:pt x="99237" y="171665"/>
                  </a:lnTo>
                  <a:close/>
                </a:path>
                <a:path w="518159" h="257810">
                  <a:moveTo>
                    <a:pt x="102171" y="144741"/>
                  </a:moveTo>
                  <a:lnTo>
                    <a:pt x="101879" y="144741"/>
                  </a:lnTo>
                  <a:lnTo>
                    <a:pt x="102069" y="144919"/>
                  </a:lnTo>
                  <a:lnTo>
                    <a:pt x="102171" y="144741"/>
                  </a:lnTo>
                  <a:close/>
                </a:path>
                <a:path w="518159" h="257810">
                  <a:moveTo>
                    <a:pt x="102565" y="179692"/>
                  </a:moveTo>
                  <a:lnTo>
                    <a:pt x="100723" y="175094"/>
                  </a:lnTo>
                  <a:lnTo>
                    <a:pt x="101434" y="174599"/>
                  </a:lnTo>
                  <a:lnTo>
                    <a:pt x="101346" y="174459"/>
                  </a:lnTo>
                  <a:lnTo>
                    <a:pt x="99174" y="173520"/>
                  </a:lnTo>
                  <a:lnTo>
                    <a:pt x="98983" y="178650"/>
                  </a:lnTo>
                  <a:lnTo>
                    <a:pt x="102019" y="180047"/>
                  </a:lnTo>
                  <a:lnTo>
                    <a:pt x="102565" y="179692"/>
                  </a:lnTo>
                  <a:close/>
                </a:path>
                <a:path w="518159" h="257810">
                  <a:moveTo>
                    <a:pt x="103085" y="174332"/>
                  </a:moveTo>
                  <a:lnTo>
                    <a:pt x="102958" y="173507"/>
                  </a:lnTo>
                  <a:lnTo>
                    <a:pt x="101511" y="174536"/>
                  </a:lnTo>
                  <a:lnTo>
                    <a:pt x="102806" y="175094"/>
                  </a:lnTo>
                  <a:lnTo>
                    <a:pt x="103085" y="174332"/>
                  </a:lnTo>
                  <a:close/>
                </a:path>
                <a:path w="518159" h="257810">
                  <a:moveTo>
                    <a:pt x="105803" y="166839"/>
                  </a:moveTo>
                  <a:lnTo>
                    <a:pt x="105689" y="168097"/>
                  </a:lnTo>
                  <a:lnTo>
                    <a:pt x="105803" y="168617"/>
                  </a:lnTo>
                  <a:lnTo>
                    <a:pt x="105803" y="166839"/>
                  </a:lnTo>
                  <a:close/>
                </a:path>
                <a:path w="518159" h="257810">
                  <a:moveTo>
                    <a:pt x="106997" y="190969"/>
                  </a:moveTo>
                  <a:lnTo>
                    <a:pt x="106248" y="190220"/>
                  </a:lnTo>
                  <a:lnTo>
                    <a:pt x="105854" y="189814"/>
                  </a:lnTo>
                  <a:lnTo>
                    <a:pt x="104038" y="190919"/>
                  </a:lnTo>
                  <a:lnTo>
                    <a:pt x="104800" y="191668"/>
                  </a:lnTo>
                  <a:lnTo>
                    <a:pt x="105194" y="192074"/>
                  </a:lnTo>
                  <a:lnTo>
                    <a:pt x="106997" y="190969"/>
                  </a:lnTo>
                  <a:close/>
                </a:path>
                <a:path w="518159" h="257810">
                  <a:moveTo>
                    <a:pt x="110477" y="168529"/>
                  </a:moveTo>
                  <a:lnTo>
                    <a:pt x="108915" y="167855"/>
                  </a:lnTo>
                  <a:lnTo>
                    <a:pt x="109143" y="164172"/>
                  </a:lnTo>
                  <a:lnTo>
                    <a:pt x="108572" y="163753"/>
                  </a:lnTo>
                  <a:lnTo>
                    <a:pt x="105943" y="169760"/>
                  </a:lnTo>
                  <a:lnTo>
                    <a:pt x="110477" y="168529"/>
                  </a:lnTo>
                  <a:close/>
                </a:path>
                <a:path w="518159" h="257810">
                  <a:moveTo>
                    <a:pt x="110642" y="168605"/>
                  </a:moveTo>
                  <a:lnTo>
                    <a:pt x="110477" y="168529"/>
                  </a:lnTo>
                  <a:lnTo>
                    <a:pt x="110642" y="168605"/>
                  </a:lnTo>
                  <a:close/>
                </a:path>
                <a:path w="518159" h="257810">
                  <a:moveTo>
                    <a:pt x="112064" y="172808"/>
                  </a:moveTo>
                  <a:lnTo>
                    <a:pt x="110058" y="172046"/>
                  </a:lnTo>
                  <a:lnTo>
                    <a:pt x="108381" y="171411"/>
                  </a:lnTo>
                  <a:lnTo>
                    <a:pt x="107365" y="171030"/>
                  </a:lnTo>
                  <a:lnTo>
                    <a:pt x="104800" y="171411"/>
                  </a:lnTo>
                  <a:lnTo>
                    <a:pt x="105537" y="168097"/>
                  </a:lnTo>
                  <a:lnTo>
                    <a:pt x="105562" y="167525"/>
                  </a:lnTo>
                  <a:lnTo>
                    <a:pt x="103505" y="173189"/>
                  </a:lnTo>
                  <a:lnTo>
                    <a:pt x="103416" y="173951"/>
                  </a:lnTo>
                  <a:lnTo>
                    <a:pt x="103276" y="173812"/>
                  </a:lnTo>
                  <a:lnTo>
                    <a:pt x="103162" y="174459"/>
                  </a:lnTo>
                  <a:lnTo>
                    <a:pt x="103035" y="177126"/>
                  </a:lnTo>
                  <a:lnTo>
                    <a:pt x="104076" y="177380"/>
                  </a:lnTo>
                  <a:lnTo>
                    <a:pt x="106337" y="173951"/>
                  </a:lnTo>
                  <a:lnTo>
                    <a:pt x="107594" y="172046"/>
                  </a:lnTo>
                  <a:lnTo>
                    <a:pt x="112064" y="172808"/>
                  </a:lnTo>
                  <a:close/>
                </a:path>
                <a:path w="518159" h="257810">
                  <a:moveTo>
                    <a:pt x="112331" y="167170"/>
                  </a:moveTo>
                  <a:lnTo>
                    <a:pt x="112014" y="166738"/>
                  </a:lnTo>
                  <a:lnTo>
                    <a:pt x="112001" y="167601"/>
                  </a:lnTo>
                  <a:lnTo>
                    <a:pt x="112331" y="167170"/>
                  </a:lnTo>
                  <a:close/>
                </a:path>
                <a:path w="518159" h="257810">
                  <a:moveTo>
                    <a:pt x="112788" y="143471"/>
                  </a:moveTo>
                  <a:lnTo>
                    <a:pt x="110858" y="142341"/>
                  </a:lnTo>
                  <a:lnTo>
                    <a:pt x="110756" y="143129"/>
                  </a:lnTo>
                  <a:lnTo>
                    <a:pt x="110807" y="143471"/>
                  </a:lnTo>
                  <a:lnTo>
                    <a:pt x="112788" y="143471"/>
                  </a:lnTo>
                  <a:close/>
                </a:path>
                <a:path w="518159" h="257810">
                  <a:moveTo>
                    <a:pt x="122415" y="192493"/>
                  </a:moveTo>
                  <a:lnTo>
                    <a:pt x="122351" y="190461"/>
                  </a:lnTo>
                  <a:lnTo>
                    <a:pt x="114973" y="175729"/>
                  </a:lnTo>
                  <a:lnTo>
                    <a:pt x="117602" y="182841"/>
                  </a:lnTo>
                  <a:lnTo>
                    <a:pt x="119646" y="190334"/>
                  </a:lnTo>
                  <a:lnTo>
                    <a:pt x="120777" y="198970"/>
                  </a:lnTo>
                  <a:lnTo>
                    <a:pt x="120192" y="198983"/>
                  </a:lnTo>
                  <a:lnTo>
                    <a:pt x="120192" y="205955"/>
                  </a:lnTo>
                  <a:lnTo>
                    <a:pt x="119291" y="211289"/>
                  </a:lnTo>
                  <a:lnTo>
                    <a:pt x="117182" y="217639"/>
                  </a:lnTo>
                  <a:lnTo>
                    <a:pt x="114960" y="223735"/>
                  </a:lnTo>
                  <a:lnTo>
                    <a:pt x="107683" y="220814"/>
                  </a:lnTo>
                  <a:lnTo>
                    <a:pt x="102933" y="215353"/>
                  </a:lnTo>
                  <a:lnTo>
                    <a:pt x="94615" y="213575"/>
                  </a:lnTo>
                  <a:lnTo>
                    <a:pt x="95300" y="212305"/>
                  </a:lnTo>
                  <a:lnTo>
                    <a:pt x="95440" y="212051"/>
                  </a:lnTo>
                  <a:lnTo>
                    <a:pt x="96329" y="210400"/>
                  </a:lnTo>
                  <a:lnTo>
                    <a:pt x="100825" y="210019"/>
                  </a:lnTo>
                  <a:lnTo>
                    <a:pt x="98983" y="203415"/>
                  </a:lnTo>
                  <a:lnTo>
                    <a:pt x="96558" y="205320"/>
                  </a:lnTo>
                  <a:lnTo>
                    <a:pt x="96723" y="209765"/>
                  </a:lnTo>
                  <a:lnTo>
                    <a:pt x="94615" y="212051"/>
                  </a:lnTo>
                  <a:lnTo>
                    <a:pt x="87261" y="210654"/>
                  </a:lnTo>
                  <a:lnTo>
                    <a:pt x="83642" y="205574"/>
                  </a:lnTo>
                  <a:lnTo>
                    <a:pt x="77177" y="203415"/>
                  </a:lnTo>
                  <a:lnTo>
                    <a:pt x="88519" y="201637"/>
                  </a:lnTo>
                  <a:lnTo>
                    <a:pt x="99453" y="201510"/>
                  </a:lnTo>
                  <a:lnTo>
                    <a:pt x="109791" y="201510"/>
                  </a:lnTo>
                  <a:lnTo>
                    <a:pt x="119329" y="200494"/>
                  </a:lnTo>
                  <a:lnTo>
                    <a:pt x="120154" y="204812"/>
                  </a:lnTo>
                  <a:lnTo>
                    <a:pt x="120192" y="205955"/>
                  </a:lnTo>
                  <a:lnTo>
                    <a:pt x="120192" y="198983"/>
                  </a:lnTo>
                  <a:lnTo>
                    <a:pt x="107810" y="199224"/>
                  </a:lnTo>
                  <a:lnTo>
                    <a:pt x="93929" y="198716"/>
                  </a:lnTo>
                  <a:lnTo>
                    <a:pt x="82207" y="199351"/>
                  </a:lnTo>
                  <a:lnTo>
                    <a:pt x="75717" y="203415"/>
                  </a:lnTo>
                  <a:lnTo>
                    <a:pt x="84416" y="209511"/>
                  </a:lnTo>
                  <a:lnTo>
                    <a:pt x="89763" y="212585"/>
                  </a:lnTo>
                  <a:lnTo>
                    <a:pt x="89763" y="212305"/>
                  </a:lnTo>
                  <a:lnTo>
                    <a:pt x="90716" y="213131"/>
                  </a:lnTo>
                  <a:lnTo>
                    <a:pt x="93929" y="214972"/>
                  </a:lnTo>
                  <a:lnTo>
                    <a:pt x="113512" y="225132"/>
                  </a:lnTo>
                  <a:lnTo>
                    <a:pt x="111036" y="233768"/>
                  </a:lnTo>
                  <a:lnTo>
                    <a:pt x="104876" y="238848"/>
                  </a:lnTo>
                  <a:lnTo>
                    <a:pt x="98983" y="244055"/>
                  </a:lnTo>
                  <a:lnTo>
                    <a:pt x="93446" y="238975"/>
                  </a:lnTo>
                  <a:lnTo>
                    <a:pt x="91744" y="229958"/>
                  </a:lnTo>
                  <a:lnTo>
                    <a:pt x="87274" y="226275"/>
                  </a:lnTo>
                  <a:lnTo>
                    <a:pt x="85890" y="225132"/>
                  </a:lnTo>
                  <a:lnTo>
                    <a:pt x="89992" y="223481"/>
                  </a:lnTo>
                  <a:lnTo>
                    <a:pt x="91084" y="222211"/>
                  </a:lnTo>
                  <a:lnTo>
                    <a:pt x="92722" y="220306"/>
                  </a:lnTo>
                  <a:lnTo>
                    <a:pt x="94615" y="216496"/>
                  </a:lnTo>
                  <a:lnTo>
                    <a:pt x="90716" y="213131"/>
                  </a:lnTo>
                  <a:lnTo>
                    <a:pt x="89763" y="212585"/>
                  </a:lnTo>
                  <a:lnTo>
                    <a:pt x="89585" y="222211"/>
                  </a:lnTo>
                  <a:lnTo>
                    <a:pt x="84442" y="222211"/>
                  </a:lnTo>
                  <a:lnTo>
                    <a:pt x="83172" y="214845"/>
                  </a:lnTo>
                  <a:lnTo>
                    <a:pt x="78384" y="213398"/>
                  </a:lnTo>
                  <a:lnTo>
                    <a:pt x="81699" y="219163"/>
                  </a:lnTo>
                  <a:lnTo>
                    <a:pt x="84442" y="226644"/>
                  </a:lnTo>
                  <a:lnTo>
                    <a:pt x="85191" y="226275"/>
                  </a:lnTo>
                  <a:lnTo>
                    <a:pt x="84696" y="226656"/>
                  </a:lnTo>
                  <a:lnTo>
                    <a:pt x="84569" y="226783"/>
                  </a:lnTo>
                  <a:lnTo>
                    <a:pt x="89496" y="231736"/>
                  </a:lnTo>
                  <a:lnTo>
                    <a:pt x="93027" y="238975"/>
                  </a:lnTo>
                  <a:lnTo>
                    <a:pt x="96075" y="245579"/>
                  </a:lnTo>
                  <a:lnTo>
                    <a:pt x="90195" y="247611"/>
                  </a:lnTo>
                  <a:lnTo>
                    <a:pt x="84112" y="249516"/>
                  </a:lnTo>
                  <a:lnTo>
                    <a:pt x="77825" y="251294"/>
                  </a:lnTo>
                  <a:lnTo>
                    <a:pt x="71361" y="252818"/>
                  </a:lnTo>
                  <a:lnTo>
                    <a:pt x="71361" y="235292"/>
                  </a:lnTo>
                  <a:lnTo>
                    <a:pt x="73736" y="233895"/>
                  </a:lnTo>
                  <a:lnTo>
                    <a:pt x="76098" y="232498"/>
                  </a:lnTo>
                  <a:lnTo>
                    <a:pt x="81000" y="233133"/>
                  </a:lnTo>
                  <a:lnTo>
                    <a:pt x="81343" y="232498"/>
                  </a:lnTo>
                  <a:lnTo>
                    <a:pt x="81673" y="231863"/>
                  </a:lnTo>
                  <a:lnTo>
                    <a:pt x="84277" y="226987"/>
                  </a:lnTo>
                  <a:lnTo>
                    <a:pt x="77889" y="231863"/>
                  </a:lnTo>
                  <a:lnTo>
                    <a:pt x="77647" y="229577"/>
                  </a:lnTo>
                  <a:lnTo>
                    <a:pt x="77495" y="228155"/>
                  </a:lnTo>
                  <a:lnTo>
                    <a:pt x="77177" y="229577"/>
                  </a:lnTo>
                  <a:lnTo>
                    <a:pt x="74002" y="229323"/>
                  </a:lnTo>
                  <a:lnTo>
                    <a:pt x="72542" y="230720"/>
                  </a:lnTo>
                  <a:lnTo>
                    <a:pt x="72809" y="233895"/>
                  </a:lnTo>
                  <a:lnTo>
                    <a:pt x="70408" y="232752"/>
                  </a:lnTo>
                  <a:lnTo>
                    <a:pt x="70408" y="221957"/>
                  </a:lnTo>
                  <a:lnTo>
                    <a:pt x="72809" y="220814"/>
                  </a:lnTo>
                  <a:lnTo>
                    <a:pt x="70624" y="218401"/>
                  </a:lnTo>
                  <a:lnTo>
                    <a:pt x="70624" y="210019"/>
                  </a:lnTo>
                  <a:lnTo>
                    <a:pt x="71475" y="209130"/>
                  </a:lnTo>
                  <a:lnTo>
                    <a:pt x="72809" y="207733"/>
                  </a:lnTo>
                  <a:lnTo>
                    <a:pt x="76301" y="211074"/>
                  </a:lnTo>
                  <a:lnTo>
                    <a:pt x="75984" y="207733"/>
                  </a:lnTo>
                  <a:lnTo>
                    <a:pt x="75857" y="206336"/>
                  </a:lnTo>
                  <a:lnTo>
                    <a:pt x="75717" y="204812"/>
                  </a:lnTo>
                  <a:lnTo>
                    <a:pt x="73355" y="206336"/>
                  </a:lnTo>
                  <a:lnTo>
                    <a:pt x="71361" y="206209"/>
                  </a:lnTo>
                  <a:lnTo>
                    <a:pt x="74955" y="203796"/>
                  </a:lnTo>
                  <a:lnTo>
                    <a:pt x="74282" y="203034"/>
                  </a:lnTo>
                  <a:lnTo>
                    <a:pt x="71958" y="203187"/>
                  </a:lnTo>
                  <a:lnTo>
                    <a:pt x="64477" y="210654"/>
                  </a:lnTo>
                  <a:lnTo>
                    <a:pt x="67094" y="207733"/>
                  </a:lnTo>
                  <a:lnTo>
                    <a:pt x="68453" y="206209"/>
                  </a:lnTo>
                  <a:lnTo>
                    <a:pt x="68643" y="206044"/>
                  </a:lnTo>
                  <a:lnTo>
                    <a:pt x="64084" y="204812"/>
                  </a:lnTo>
                  <a:lnTo>
                    <a:pt x="65265" y="201637"/>
                  </a:lnTo>
                  <a:lnTo>
                    <a:pt x="64376" y="199097"/>
                  </a:lnTo>
                  <a:lnTo>
                    <a:pt x="63652" y="197065"/>
                  </a:lnTo>
                  <a:lnTo>
                    <a:pt x="65417" y="196176"/>
                  </a:lnTo>
                  <a:lnTo>
                    <a:pt x="68453" y="194652"/>
                  </a:lnTo>
                  <a:lnTo>
                    <a:pt x="71843" y="195160"/>
                  </a:lnTo>
                  <a:lnTo>
                    <a:pt x="74282" y="196024"/>
                  </a:lnTo>
                  <a:lnTo>
                    <a:pt x="74815" y="194652"/>
                  </a:lnTo>
                  <a:lnTo>
                    <a:pt x="75323" y="193382"/>
                  </a:lnTo>
                  <a:lnTo>
                    <a:pt x="77216" y="188556"/>
                  </a:lnTo>
                  <a:lnTo>
                    <a:pt x="78663" y="185889"/>
                  </a:lnTo>
                  <a:lnTo>
                    <a:pt x="81038" y="181571"/>
                  </a:lnTo>
                  <a:lnTo>
                    <a:pt x="86144" y="173189"/>
                  </a:lnTo>
                  <a:lnTo>
                    <a:pt x="88798" y="168490"/>
                  </a:lnTo>
                  <a:lnTo>
                    <a:pt x="93484" y="170522"/>
                  </a:lnTo>
                  <a:lnTo>
                    <a:pt x="97358" y="171297"/>
                  </a:lnTo>
                  <a:lnTo>
                    <a:pt x="97066" y="168490"/>
                  </a:lnTo>
                  <a:lnTo>
                    <a:pt x="97040" y="168313"/>
                  </a:lnTo>
                  <a:lnTo>
                    <a:pt x="94805" y="167474"/>
                  </a:lnTo>
                  <a:lnTo>
                    <a:pt x="93433" y="166966"/>
                  </a:lnTo>
                  <a:lnTo>
                    <a:pt x="95135" y="165188"/>
                  </a:lnTo>
                  <a:lnTo>
                    <a:pt x="95745" y="164553"/>
                  </a:lnTo>
                  <a:lnTo>
                    <a:pt x="97929" y="162267"/>
                  </a:lnTo>
                  <a:lnTo>
                    <a:pt x="97764" y="161251"/>
                  </a:lnTo>
                  <a:lnTo>
                    <a:pt x="97574" y="160007"/>
                  </a:lnTo>
                  <a:lnTo>
                    <a:pt x="93916" y="161048"/>
                  </a:lnTo>
                  <a:lnTo>
                    <a:pt x="93916" y="163410"/>
                  </a:lnTo>
                  <a:lnTo>
                    <a:pt x="92456" y="164338"/>
                  </a:lnTo>
                  <a:lnTo>
                    <a:pt x="92456" y="166331"/>
                  </a:lnTo>
                  <a:lnTo>
                    <a:pt x="90665" y="167474"/>
                  </a:lnTo>
                  <a:lnTo>
                    <a:pt x="89496" y="166204"/>
                  </a:lnTo>
                  <a:lnTo>
                    <a:pt x="91300" y="165188"/>
                  </a:lnTo>
                  <a:lnTo>
                    <a:pt x="91706" y="165569"/>
                  </a:lnTo>
                  <a:lnTo>
                    <a:pt x="92456" y="166331"/>
                  </a:lnTo>
                  <a:lnTo>
                    <a:pt x="92456" y="164338"/>
                  </a:lnTo>
                  <a:lnTo>
                    <a:pt x="92113" y="164553"/>
                  </a:lnTo>
                  <a:lnTo>
                    <a:pt x="91859" y="164299"/>
                  </a:lnTo>
                  <a:lnTo>
                    <a:pt x="90957" y="163410"/>
                  </a:lnTo>
                  <a:lnTo>
                    <a:pt x="92760" y="162267"/>
                  </a:lnTo>
                  <a:lnTo>
                    <a:pt x="93167" y="162648"/>
                  </a:lnTo>
                  <a:lnTo>
                    <a:pt x="93916" y="163410"/>
                  </a:lnTo>
                  <a:lnTo>
                    <a:pt x="93916" y="161048"/>
                  </a:lnTo>
                  <a:lnTo>
                    <a:pt x="93167" y="161251"/>
                  </a:lnTo>
                  <a:lnTo>
                    <a:pt x="93256" y="160997"/>
                  </a:lnTo>
                  <a:lnTo>
                    <a:pt x="93802" y="159346"/>
                  </a:lnTo>
                  <a:lnTo>
                    <a:pt x="95427" y="154393"/>
                  </a:lnTo>
                  <a:lnTo>
                    <a:pt x="100368" y="159219"/>
                  </a:lnTo>
                  <a:lnTo>
                    <a:pt x="97980" y="159893"/>
                  </a:lnTo>
                  <a:lnTo>
                    <a:pt x="101612" y="161251"/>
                  </a:lnTo>
                  <a:lnTo>
                    <a:pt x="97116" y="165950"/>
                  </a:lnTo>
                  <a:lnTo>
                    <a:pt x="97459" y="168097"/>
                  </a:lnTo>
                  <a:lnTo>
                    <a:pt x="102958" y="173507"/>
                  </a:lnTo>
                  <a:lnTo>
                    <a:pt x="103212" y="173316"/>
                  </a:lnTo>
                  <a:lnTo>
                    <a:pt x="103276" y="173812"/>
                  </a:lnTo>
                  <a:lnTo>
                    <a:pt x="103301" y="173316"/>
                  </a:lnTo>
                  <a:lnTo>
                    <a:pt x="101879" y="165569"/>
                  </a:lnTo>
                  <a:lnTo>
                    <a:pt x="105549" y="167462"/>
                  </a:lnTo>
                  <a:lnTo>
                    <a:pt x="105117" y="165569"/>
                  </a:lnTo>
                  <a:lnTo>
                    <a:pt x="104800" y="164172"/>
                  </a:lnTo>
                  <a:lnTo>
                    <a:pt x="108483" y="163690"/>
                  </a:lnTo>
                  <a:lnTo>
                    <a:pt x="97040" y="155155"/>
                  </a:lnTo>
                  <a:lnTo>
                    <a:pt x="95618" y="154393"/>
                  </a:lnTo>
                  <a:lnTo>
                    <a:pt x="90258" y="151536"/>
                  </a:lnTo>
                  <a:lnTo>
                    <a:pt x="90258" y="161886"/>
                  </a:lnTo>
                  <a:lnTo>
                    <a:pt x="90246" y="162648"/>
                  </a:lnTo>
                  <a:lnTo>
                    <a:pt x="89979" y="164299"/>
                  </a:lnTo>
                  <a:lnTo>
                    <a:pt x="88798" y="163410"/>
                  </a:lnTo>
                  <a:lnTo>
                    <a:pt x="88861" y="162267"/>
                  </a:lnTo>
                  <a:lnTo>
                    <a:pt x="88976" y="161632"/>
                  </a:lnTo>
                  <a:lnTo>
                    <a:pt x="89077" y="160997"/>
                  </a:lnTo>
                  <a:lnTo>
                    <a:pt x="90258" y="161886"/>
                  </a:lnTo>
                  <a:lnTo>
                    <a:pt x="90258" y="151536"/>
                  </a:lnTo>
                  <a:lnTo>
                    <a:pt x="88099" y="151028"/>
                  </a:lnTo>
                  <a:lnTo>
                    <a:pt x="88099" y="160489"/>
                  </a:lnTo>
                  <a:lnTo>
                    <a:pt x="86296" y="161632"/>
                  </a:lnTo>
                  <a:lnTo>
                    <a:pt x="85140" y="160489"/>
                  </a:lnTo>
                  <a:lnTo>
                    <a:pt x="86944" y="159346"/>
                  </a:lnTo>
                  <a:lnTo>
                    <a:pt x="88099" y="160489"/>
                  </a:lnTo>
                  <a:lnTo>
                    <a:pt x="88099" y="151028"/>
                  </a:lnTo>
                  <a:lnTo>
                    <a:pt x="81534" y="149567"/>
                  </a:lnTo>
                  <a:lnTo>
                    <a:pt x="82003" y="152996"/>
                  </a:lnTo>
                  <a:lnTo>
                    <a:pt x="83832" y="155028"/>
                  </a:lnTo>
                  <a:lnTo>
                    <a:pt x="83172" y="158711"/>
                  </a:lnTo>
                  <a:lnTo>
                    <a:pt x="83058" y="159893"/>
                  </a:lnTo>
                  <a:lnTo>
                    <a:pt x="84226" y="162394"/>
                  </a:lnTo>
                  <a:lnTo>
                    <a:pt x="86652" y="163753"/>
                  </a:lnTo>
                  <a:lnTo>
                    <a:pt x="86753" y="163918"/>
                  </a:lnTo>
                  <a:lnTo>
                    <a:pt x="87350" y="166966"/>
                  </a:lnTo>
                  <a:lnTo>
                    <a:pt x="80810" y="178650"/>
                  </a:lnTo>
                  <a:lnTo>
                    <a:pt x="76771" y="183756"/>
                  </a:lnTo>
                  <a:lnTo>
                    <a:pt x="71361" y="187413"/>
                  </a:lnTo>
                  <a:lnTo>
                    <a:pt x="74714" y="190207"/>
                  </a:lnTo>
                  <a:lnTo>
                    <a:pt x="72974" y="187032"/>
                  </a:lnTo>
                  <a:lnTo>
                    <a:pt x="75717" y="185889"/>
                  </a:lnTo>
                  <a:lnTo>
                    <a:pt x="74904" y="189445"/>
                  </a:lnTo>
                  <a:lnTo>
                    <a:pt x="74472" y="193382"/>
                  </a:lnTo>
                  <a:lnTo>
                    <a:pt x="69900" y="193128"/>
                  </a:lnTo>
                  <a:lnTo>
                    <a:pt x="69773" y="185127"/>
                  </a:lnTo>
                  <a:lnTo>
                    <a:pt x="69900" y="178396"/>
                  </a:lnTo>
                  <a:lnTo>
                    <a:pt x="70027" y="174459"/>
                  </a:lnTo>
                  <a:lnTo>
                    <a:pt x="69900" y="162267"/>
                  </a:lnTo>
                  <a:lnTo>
                    <a:pt x="68453" y="153885"/>
                  </a:lnTo>
                  <a:lnTo>
                    <a:pt x="68389" y="166839"/>
                  </a:lnTo>
                  <a:lnTo>
                    <a:pt x="68503" y="170522"/>
                  </a:lnTo>
                  <a:lnTo>
                    <a:pt x="68618" y="175729"/>
                  </a:lnTo>
                  <a:lnTo>
                    <a:pt x="68491" y="184619"/>
                  </a:lnTo>
                  <a:lnTo>
                    <a:pt x="66992" y="193128"/>
                  </a:lnTo>
                  <a:lnTo>
                    <a:pt x="64985" y="191731"/>
                  </a:lnTo>
                  <a:lnTo>
                    <a:pt x="64084" y="191109"/>
                  </a:lnTo>
                  <a:lnTo>
                    <a:pt x="64084" y="191731"/>
                  </a:lnTo>
                  <a:lnTo>
                    <a:pt x="62661" y="196176"/>
                  </a:lnTo>
                  <a:lnTo>
                    <a:pt x="61595" y="193509"/>
                  </a:lnTo>
                  <a:lnTo>
                    <a:pt x="61188" y="192493"/>
                  </a:lnTo>
                  <a:lnTo>
                    <a:pt x="60312" y="190334"/>
                  </a:lnTo>
                  <a:lnTo>
                    <a:pt x="60210" y="190080"/>
                  </a:lnTo>
                  <a:lnTo>
                    <a:pt x="58280" y="190334"/>
                  </a:lnTo>
                  <a:lnTo>
                    <a:pt x="58445" y="189826"/>
                  </a:lnTo>
                  <a:lnTo>
                    <a:pt x="59702" y="185762"/>
                  </a:lnTo>
                  <a:lnTo>
                    <a:pt x="62153" y="191985"/>
                  </a:lnTo>
                  <a:lnTo>
                    <a:pt x="64084" y="191731"/>
                  </a:lnTo>
                  <a:lnTo>
                    <a:pt x="64084" y="191109"/>
                  </a:lnTo>
                  <a:lnTo>
                    <a:pt x="63334" y="190588"/>
                  </a:lnTo>
                  <a:lnTo>
                    <a:pt x="62953" y="185762"/>
                  </a:lnTo>
                  <a:lnTo>
                    <a:pt x="62865" y="184746"/>
                  </a:lnTo>
                  <a:lnTo>
                    <a:pt x="58280" y="182968"/>
                  </a:lnTo>
                  <a:lnTo>
                    <a:pt x="58204" y="183756"/>
                  </a:lnTo>
                  <a:lnTo>
                    <a:pt x="59982" y="184238"/>
                  </a:lnTo>
                  <a:lnTo>
                    <a:pt x="58140" y="184404"/>
                  </a:lnTo>
                  <a:lnTo>
                    <a:pt x="57797" y="187985"/>
                  </a:lnTo>
                  <a:lnTo>
                    <a:pt x="57797" y="192493"/>
                  </a:lnTo>
                  <a:lnTo>
                    <a:pt x="56883" y="191985"/>
                  </a:lnTo>
                  <a:lnTo>
                    <a:pt x="53911" y="190334"/>
                  </a:lnTo>
                  <a:lnTo>
                    <a:pt x="53784" y="190207"/>
                  </a:lnTo>
                  <a:lnTo>
                    <a:pt x="52463" y="190093"/>
                  </a:lnTo>
                  <a:lnTo>
                    <a:pt x="52463" y="191731"/>
                  </a:lnTo>
                  <a:lnTo>
                    <a:pt x="46189" y="191985"/>
                  </a:lnTo>
                  <a:lnTo>
                    <a:pt x="45847" y="191858"/>
                  </a:lnTo>
                  <a:lnTo>
                    <a:pt x="39712" y="189572"/>
                  </a:lnTo>
                  <a:lnTo>
                    <a:pt x="33058" y="186524"/>
                  </a:lnTo>
                  <a:lnTo>
                    <a:pt x="26289" y="184492"/>
                  </a:lnTo>
                  <a:lnTo>
                    <a:pt x="33159" y="182079"/>
                  </a:lnTo>
                  <a:lnTo>
                    <a:pt x="39458" y="184619"/>
                  </a:lnTo>
                  <a:lnTo>
                    <a:pt x="45720" y="188937"/>
                  </a:lnTo>
                  <a:lnTo>
                    <a:pt x="52463" y="191731"/>
                  </a:lnTo>
                  <a:lnTo>
                    <a:pt x="52463" y="190093"/>
                  </a:lnTo>
                  <a:lnTo>
                    <a:pt x="49758" y="189826"/>
                  </a:lnTo>
                  <a:lnTo>
                    <a:pt x="51003" y="188810"/>
                  </a:lnTo>
                  <a:lnTo>
                    <a:pt x="53886" y="189064"/>
                  </a:lnTo>
                  <a:lnTo>
                    <a:pt x="56972" y="191223"/>
                  </a:lnTo>
                  <a:lnTo>
                    <a:pt x="57797" y="192493"/>
                  </a:lnTo>
                  <a:lnTo>
                    <a:pt x="57797" y="187985"/>
                  </a:lnTo>
                  <a:lnTo>
                    <a:pt x="57619" y="189826"/>
                  </a:lnTo>
                  <a:lnTo>
                    <a:pt x="56616" y="188810"/>
                  </a:lnTo>
                  <a:lnTo>
                    <a:pt x="55219" y="187413"/>
                  </a:lnTo>
                  <a:lnTo>
                    <a:pt x="52679" y="184848"/>
                  </a:lnTo>
                  <a:lnTo>
                    <a:pt x="51041" y="184505"/>
                  </a:lnTo>
                  <a:lnTo>
                    <a:pt x="46647" y="187413"/>
                  </a:lnTo>
                  <a:lnTo>
                    <a:pt x="44259" y="183984"/>
                  </a:lnTo>
                  <a:lnTo>
                    <a:pt x="39154" y="183222"/>
                  </a:lnTo>
                  <a:lnTo>
                    <a:pt x="38188" y="182079"/>
                  </a:lnTo>
                  <a:lnTo>
                    <a:pt x="37757" y="181571"/>
                  </a:lnTo>
                  <a:lnTo>
                    <a:pt x="36474" y="180047"/>
                  </a:lnTo>
                  <a:lnTo>
                    <a:pt x="40347" y="179158"/>
                  </a:lnTo>
                  <a:lnTo>
                    <a:pt x="44780" y="178142"/>
                  </a:lnTo>
                  <a:lnTo>
                    <a:pt x="45732" y="183476"/>
                  </a:lnTo>
                  <a:lnTo>
                    <a:pt x="45872" y="183502"/>
                  </a:lnTo>
                  <a:lnTo>
                    <a:pt x="46647" y="178650"/>
                  </a:lnTo>
                  <a:lnTo>
                    <a:pt x="48780" y="178142"/>
                  </a:lnTo>
                  <a:lnTo>
                    <a:pt x="53581" y="176999"/>
                  </a:lnTo>
                  <a:lnTo>
                    <a:pt x="55448" y="180555"/>
                  </a:lnTo>
                  <a:lnTo>
                    <a:pt x="58280" y="182968"/>
                  </a:lnTo>
                  <a:lnTo>
                    <a:pt x="55473" y="176999"/>
                  </a:lnTo>
                  <a:lnTo>
                    <a:pt x="54521" y="174967"/>
                  </a:lnTo>
                  <a:lnTo>
                    <a:pt x="53378" y="173189"/>
                  </a:lnTo>
                  <a:lnTo>
                    <a:pt x="52730" y="172173"/>
                  </a:lnTo>
                  <a:lnTo>
                    <a:pt x="52235" y="171411"/>
                  </a:lnTo>
                  <a:lnTo>
                    <a:pt x="45059" y="160235"/>
                  </a:lnTo>
                  <a:lnTo>
                    <a:pt x="43561" y="156806"/>
                  </a:lnTo>
                  <a:lnTo>
                    <a:pt x="42278" y="153885"/>
                  </a:lnTo>
                  <a:lnTo>
                    <a:pt x="35407" y="158711"/>
                  </a:lnTo>
                  <a:lnTo>
                    <a:pt x="28498" y="163410"/>
                  </a:lnTo>
                  <a:lnTo>
                    <a:pt x="24841" y="171411"/>
                  </a:lnTo>
                  <a:lnTo>
                    <a:pt x="29883" y="166204"/>
                  </a:lnTo>
                  <a:lnTo>
                    <a:pt x="33947" y="160108"/>
                  </a:lnTo>
                  <a:lnTo>
                    <a:pt x="40830" y="156806"/>
                  </a:lnTo>
                  <a:lnTo>
                    <a:pt x="43091" y="162394"/>
                  </a:lnTo>
                  <a:lnTo>
                    <a:pt x="47282" y="165950"/>
                  </a:lnTo>
                  <a:lnTo>
                    <a:pt x="49555" y="171411"/>
                  </a:lnTo>
                  <a:lnTo>
                    <a:pt x="45364" y="171157"/>
                  </a:lnTo>
                  <a:lnTo>
                    <a:pt x="40030" y="172173"/>
                  </a:lnTo>
                  <a:lnTo>
                    <a:pt x="37922" y="169887"/>
                  </a:lnTo>
                  <a:lnTo>
                    <a:pt x="37007" y="174358"/>
                  </a:lnTo>
                  <a:lnTo>
                    <a:pt x="39865" y="173697"/>
                  </a:lnTo>
                  <a:lnTo>
                    <a:pt x="46659" y="173189"/>
                  </a:lnTo>
                  <a:lnTo>
                    <a:pt x="52463" y="174332"/>
                  </a:lnTo>
                  <a:lnTo>
                    <a:pt x="45986" y="176237"/>
                  </a:lnTo>
                  <a:lnTo>
                    <a:pt x="39725" y="178396"/>
                  </a:lnTo>
                  <a:lnTo>
                    <a:pt x="33655" y="179158"/>
                  </a:lnTo>
                  <a:lnTo>
                    <a:pt x="29565" y="177838"/>
                  </a:lnTo>
                  <a:lnTo>
                    <a:pt x="29197" y="181571"/>
                  </a:lnTo>
                  <a:lnTo>
                    <a:pt x="25882" y="181190"/>
                  </a:lnTo>
                  <a:lnTo>
                    <a:pt x="23736" y="181952"/>
                  </a:lnTo>
                  <a:lnTo>
                    <a:pt x="23533" y="183476"/>
                  </a:lnTo>
                  <a:lnTo>
                    <a:pt x="23418" y="184505"/>
                  </a:lnTo>
                  <a:lnTo>
                    <a:pt x="25107" y="185127"/>
                  </a:lnTo>
                  <a:lnTo>
                    <a:pt x="26682" y="186016"/>
                  </a:lnTo>
                  <a:lnTo>
                    <a:pt x="27749" y="187413"/>
                  </a:lnTo>
                  <a:lnTo>
                    <a:pt x="25831" y="187159"/>
                  </a:lnTo>
                  <a:lnTo>
                    <a:pt x="17907" y="187159"/>
                  </a:lnTo>
                  <a:lnTo>
                    <a:pt x="17233" y="187159"/>
                  </a:lnTo>
                  <a:lnTo>
                    <a:pt x="17805" y="187375"/>
                  </a:lnTo>
                  <a:lnTo>
                    <a:pt x="17576" y="188772"/>
                  </a:lnTo>
                  <a:lnTo>
                    <a:pt x="17576" y="189572"/>
                  </a:lnTo>
                  <a:lnTo>
                    <a:pt x="18757" y="190411"/>
                  </a:lnTo>
                  <a:lnTo>
                    <a:pt x="19024" y="188772"/>
                  </a:lnTo>
                  <a:lnTo>
                    <a:pt x="19037" y="187960"/>
                  </a:lnTo>
                  <a:lnTo>
                    <a:pt x="18567" y="187642"/>
                  </a:lnTo>
                  <a:lnTo>
                    <a:pt x="21932" y="188810"/>
                  </a:lnTo>
                  <a:lnTo>
                    <a:pt x="25514" y="189064"/>
                  </a:lnTo>
                  <a:lnTo>
                    <a:pt x="28930" y="189064"/>
                  </a:lnTo>
                  <a:lnTo>
                    <a:pt x="30657" y="187413"/>
                  </a:lnTo>
                  <a:lnTo>
                    <a:pt x="35458" y="192239"/>
                  </a:lnTo>
                  <a:lnTo>
                    <a:pt x="45618" y="191858"/>
                  </a:lnTo>
                  <a:lnTo>
                    <a:pt x="51003" y="196049"/>
                  </a:lnTo>
                  <a:lnTo>
                    <a:pt x="56146" y="198462"/>
                  </a:lnTo>
                  <a:lnTo>
                    <a:pt x="60058" y="193509"/>
                  </a:lnTo>
                  <a:lnTo>
                    <a:pt x="62636" y="198970"/>
                  </a:lnTo>
                  <a:lnTo>
                    <a:pt x="57061" y="199097"/>
                  </a:lnTo>
                  <a:lnTo>
                    <a:pt x="44259" y="198983"/>
                  </a:lnTo>
                  <a:lnTo>
                    <a:pt x="60820" y="201129"/>
                  </a:lnTo>
                  <a:lnTo>
                    <a:pt x="62636" y="204812"/>
                  </a:lnTo>
                  <a:lnTo>
                    <a:pt x="55283" y="208368"/>
                  </a:lnTo>
                  <a:lnTo>
                    <a:pt x="48323" y="212305"/>
                  </a:lnTo>
                  <a:lnTo>
                    <a:pt x="41605" y="216496"/>
                  </a:lnTo>
                  <a:lnTo>
                    <a:pt x="35013" y="220814"/>
                  </a:lnTo>
                  <a:lnTo>
                    <a:pt x="29832" y="221957"/>
                  </a:lnTo>
                  <a:lnTo>
                    <a:pt x="26162" y="224497"/>
                  </a:lnTo>
                  <a:lnTo>
                    <a:pt x="23393" y="228053"/>
                  </a:lnTo>
                  <a:lnTo>
                    <a:pt x="28816" y="226910"/>
                  </a:lnTo>
                  <a:lnTo>
                    <a:pt x="31915" y="223354"/>
                  </a:lnTo>
                  <a:lnTo>
                    <a:pt x="32105" y="228053"/>
                  </a:lnTo>
                  <a:lnTo>
                    <a:pt x="32562" y="226148"/>
                  </a:lnTo>
                  <a:lnTo>
                    <a:pt x="34175" y="225259"/>
                  </a:lnTo>
                  <a:lnTo>
                    <a:pt x="33794" y="223354"/>
                  </a:lnTo>
                  <a:lnTo>
                    <a:pt x="33566" y="222211"/>
                  </a:lnTo>
                  <a:lnTo>
                    <a:pt x="41808" y="218909"/>
                  </a:lnTo>
                  <a:lnTo>
                    <a:pt x="48831" y="214210"/>
                  </a:lnTo>
                  <a:lnTo>
                    <a:pt x="56210" y="210019"/>
                  </a:lnTo>
                  <a:lnTo>
                    <a:pt x="65544" y="207733"/>
                  </a:lnTo>
                  <a:lnTo>
                    <a:pt x="60617" y="216242"/>
                  </a:lnTo>
                  <a:lnTo>
                    <a:pt x="55549" y="225259"/>
                  </a:lnTo>
                  <a:lnTo>
                    <a:pt x="50736" y="233260"/>
                  </a:lnTo>
                  <a:lnTo>
                    <a:pt x="45186" y="241134"/>
                  </a:lnTo>
                  <a:lnTo>
                    <a:pt x="46304" y="243255"/>
                  </a:lnTo>
                  <a:lnTo>
                    <a:pt x="49149" y="240880"/>
                  </a:lnTo>
                  <a:lnTo>
                    <a:pt x="51003" y="238213"/>
                  </a:lnTo>
                  <a:lnTo>
                    <a:pt x="55372" y="241134"/>
                  </a:lnTo>
                  <a:lnTo>
                    <a:pt x="68300" y="240118"/>
                  </a:lnTo>
                  <a:lnTo>
                    <a:pt x="68351" y="238213"/>
                  </a:lnTo>
                  <a:lnTo>
                    <a:pt x="68389" y="236816"/>
                  </a:lnTo>
                  <a:lnTo>
                    <a:pt x="68453" y="233895"/>
                  </a:lnTo>
                  <a:lnTo>
                    <a:pt x="62026" y="234276"/>
                  </a:lnTo>
                  <a:lnTo>
                    <a:pt x="57861" y="236816"/>
                  </a:lnTo>
                  <a:lnTo>
                    <a:pt x="51003" y="236816"/>
                  </a:lnTo>
                  <a:lnTo>
                    <a:pt x="53517" y="231990"/>
                  </a:lnTo>
                  <a:lnTo>
                    <a:pt x="59055" y="223354"/>
                  </a:lnTo>
                  <a:lnTo>
                    <a:pt x="62674" y="217639"/>
                  </a:lnTo>
                  <a:lnTo>
                    <a:pt x="64516" y="211289"/>
                  </a:lnTo>
                  <a:lnTo>
                    <a:pt x="66103" y="210654"/>
                  </a:lnTo>
                  <a:lnTo>
                    <a:pt x="69900" y="209130"/>
                  </a:lnTo>
                  <a:lnTo>
                    <a:pt x="69837" y="223354"/>
                  </a:lnTo>
                  <a:lnTo>
                    <a:pt x="69938" y="226860"/>
                  </a:lnTo>
                  <a:lnTo>
                    <a:pt x="70065" y="233895"/>
                  </a:lnTo>
                  <a:lnTo>
                    <a:pt x="69938" y="243255"/>
                  </a:lnTo>
                  <a:lnTo>
                    <a:pt x="68453" y="252818"/>
                  </a:lnTo>
                  <a:lnTo>
                    <a:pt x="62611" y="253834"/>
                  </a:lnTo>
                  <a:lnTo>
                    <a:pt x="61582" y="252818"/>
                  </a:lnTo>
                  <a:lnTo>
                    <a:pt x="60147" y="251421"/>
                  </a:lnTo>
                  <a:lnTo>
                    <a:pt x="55372" y="251294"/>
                  </a:lnTo>
                  <a:lnTo>
                    <a:pt x="53835" y="251421"/>
                  </a:lnTo>
                  <a:lnTo>
                    <a:pt x="54229" y="253199"/>
                  </a:lnTo>
                  <a:lnTo>
                    <a:pt x="56819" y="252818"/>
                  </a:lnTo>
                  <a:lnTo>
                    <a:pt x="63957" y="254215"/>
                  </a:lnTo>
                  <a:lnTo>
                    <a:pt x="71882" y="254215"/>
                  </a:lnTo>
                  <a:lnTo>
                    <a:pt x="76708" y="253834"/>
                  </a:lnTo>
                  <a:lnTo>
                    <a:pt x="79921" y="253580"/>
                  </a:lnTo>
                  <a:lnTo>
                    <a:pt x="87350" y="252818"/>
                  </a:lnTo>
                  <a:lnTo>
                    <a:pt x="91363" y="249516"/>
                  </a:lnTo>
                  <a:lnTo>
                    <a:pt x="96227" y="247103"/>
                  </a:lnTo>
                  <a:lnTo>
                    <a:pt x="101879" y="245579"/>
                  </a:lnTo>
                  <a:lnTo>
                    <a:pt x="103162" y="244055"/>
                  </a:lnTo>
                  <a:lnTo>
                    <a:pt x="113995" y="231228"/>
                  </a:lnTo>
                  <a:lnTo>
                    <a:pt x="116967" y="223735"/>
                  </a:lnTo>
                  <a:lnTo>
                    <a:pt x="121742" y="211670"/>
                  </a:lnTo>
                  <a:lnTo>
                    <a:pt x="122135" y="200494"/>
                  </a:lnTo>
                  <a:lnTo>
                    <a:pt x="122186" y="199224"/>
                  </a:lnTo>
                  <a:lnTo>
                    <a:pt x="122415" y="192493"/>
                  </a:lnTo>
                  <a:close/>
                </a:path>
                <a:path w="518159" h="257810">
                  <a:moveTo>
                    <a:pt x="122986" y="224396"/>
                  </a:moveTo>
                  <a:lnTo>
                    <a:pt x="121831" y="223240"/>
                  </a:lnTo>
                  <a:lnTo>
                    <a:pt x="120027" y="224345"/>
                  </a:lnTo>
                  <a:lnTo>
                    <a:pt x="120777" y="225094"/>
                  </a:lnTo>
                  <a:lnTo>
                    <a:pt x="121183" y="225501"/>
                  </a:lnTo>
                  <a:lnTo>
                    <a:pt x="122986" y="224396"/>
                  </a:lnTo>
                  <a:close/>
                </a:path>
                <a:path w="518159" h="257810">
                  <a:moveTo>
                    <a:pt x="124891" y="159905"/>
                  </a:moveTo>
                  <a:lnTo>
                    <a:pt x="124396" y="157162"/>
                  </a:lnTo>
                  <a:lnTo>
                    <a:pt x="124193" y="158711"/>
                  </a:lnTo>
                  <a:lnTo>
                    <a:pt x="124714" y="160782"/>
                  </a:lnTo>
                  <a:lnTo>
                    <a:pt x="124853" y="160185"/>
                  </a:lnTo>
                  <a:lnTo>
                    <a:pt x="124891" y="159905"/>
                  </a:lnTo>
                  <a:close/>
                </a:path>
                <a:path w="518159" h="257810">
                  <a:moveTo>
                    <a:pt x="125158" y="215582"/>
                  </a:moveTo>
                  <a:lnTo>
                    <a:pt x="123977" y="214731"/>
                  </a:lnTo>
                  <a:lnTo>
                    <a:pt x="123698" y="216382"/>
                  </a:lnTo>
                  <a:lnTo>
                    <a:pt x="123685" y="217195"/>
                  </a:lnTo>
                  <a:lnTo>
                    <a:pt x="124879" y="218033"/>
                  </a:lnTo>
                  <a:lnTo>
                    <a:pt x="125145" y="216382"/>
                  </a:lnTo>
                  <a:lnTo>
                    <a:pt x="125158" y="215582"/>
                  </a:lnTo>
                  <a:close/>
                </a:path>
                <a:path w="518159" h="257810">
                  <a:moveTo>
                    <a:pt x="127050" y="170141"/>
                  </a:moveTo>
                  <a:lnTo>
                    <a:pt x="124714" y="160782"/>
                  </a:lnTo>
                  <a:lnTo>
                    <a:pt x="122961" y="168122"/>
                  </a:lnTo>
                  <a:lnTo>
                    <a:pt x="122897" y="169710"/>
                  </a:lnTo>
                  <a:lnTo>
                    <a:pt x="123685" y="175221"/>
                  </a:lnTo>
                  <a:lnTo>
                    <a:pt x="127050" y="170141"/>
                  </a:lnTo>
                  <a:close/>
                </a:path>
                <a:path w="518159" h="257810">
                  <a:moveTo>
                    <a:pt x="134531" y="147281"/>
                  </a:moveTo>
                  <a:lnTo>
                    <a:pt x="133997" y="143471"/>
                  </a:lnTo>
                  <a:lnTo>
                    <a:pt x="126199" y="143471"/>
                  </a:lnTo>
                  <a:lnTo>
                    <a:pt x="126593" y="144741"/>
                  </a:lnTo>
                  <a:lnTo>
                    <a:pt x="127342" y="144741"/>
                  </a:lnTo>
                  <a:lnTo>
                    <a:pt x="125539" y="146011"/>
                  </a:lnTo>
                  <a:lnTo>
                    <a:pt x="124383" y="144741"/>
                  </a:lnTo>
                  <a:lnTo>
                    <a:pt x="126199" y="143471"/>
                  </a:lnTo>
                  <a:lnTo>
                    <a:pt x="123113" y="143471"/>
                  </a:lnTo>
                  <a:lnTo>
                    <a:pt x="123164" y="150507"/>
                  </a:lnTo>
                  <a:lnTo>
                    <a:pt x="124396" y="157162"/>
                  </a:lnTo>
                  <a:lnTo>
                    <a:pt x="125145" y="151091"/>
                  </a:lnTo>
                  <a:lnTo>
                    <a:pt x="127381" y="157162"/>
                  </a:lnTo>
                  <a:lnTo>
                    <a:pt x="127508" y="168871"/>
                  </a:lnTo>
                  <a:lnTo>
                    <a:pt x="129501" y="173951"/>
                  </a:lnTo>
                  <a:lnTo>
                    <a:pt x="130860" y="167601"/>
                  </a:lnTo>
                  <a:lnTo>
                    <a:pt x="131267" y="160782"/>
                  </a:lnTo>
                  <a:lnTo>
                    <a:pt x="131140" y="157111"/>
                  </a:lnTo>
                  <a:lnTo>
                    <a:pt x="130848" y="152285"/>
                  </a:lnTo>
                  <a:lnTo>
                    <a:pt x="130594" y="151091"/>
                  </a:lnTo>
                  <a:lnTo>
                    <a:pt x="129501" y="146011"/>
                  </a:lnTo>
                  <a:lnTo>
                    <a:pt x="129781" y="144741"/>
                  </a:lnTo>
                  <a:lnTo>
                    <a:pt x="130962" y="144741"/>
                  </a:lnTo>
                  <a:lnTo>
                    <a:pt x="130962" y="146011"/>
                  </a:lnTo>
                  <a:lnTo>
                    <a:pt x="132372" y="146011"/>
                  </a:lnTo>
                  <a:lnTo>
                    <a:pt x="132156" y="146977"/>
                  </a:lnTo>
                  <a:lnTo>
                    <a:pt x="132105" y="147358"/>
                  </a:lnTo>
                  <a:lnTo>
                    <a:pt x="132410" y="148551"/>
                  </a:lnTo>
                  <a:lnTo>
                    <a:pt x="134531" y="147281"/>
                  </a:lnTo>
                  <a:close/>
                </a:path>
                <a:path w="518159" h="257810">
                  <a:moveTo>
                    <a:pt x="136740" y="143471"/>
                  </a:moveTo>
                  <a:lnTo>
                    <a:pt x="133807" y="142201"/>
                  </a:lnTo>
                  <a:lnTo>
                    <a:pt x="133997" y="143471"/>
                  </a:lnTo>
                  <a:lnTo>
                    <a:pt x="136740" y="143471"/>
                  </a:lnTo>
                  <a:close/>
                </a:path>
                <a:path w="518159" h="257810">
                  <a:moveTo>
                    <a:pt x="138760" y="199580"/>
                  </a:moveTo>
                  <a:lnTo>
                    <a:pt x="138633" y="197510"/>
                  </a:lnTo>
                  <a:lnTo>
                    <a:pt x="138226" y="194271"/>
                  </a:lnTo>
                  <a:lnTo>
                    <a:pt x="135026" y="195351"/>
                  </a:lnTo>
                  <a:lnTo>
                    <a:pt x="134975" y="195846"/>
                  </a:lnTo>
                  <a:lnTo>
                    <a:pt x="134886" y="196354"/>
                  </a:lnTo>
                  <a:lnTo>
                    <a:pt x="137680" y="201853"/>
                  </a:lnTo>
                  <a:lnTo>
                    <a:pt x="138760" y="199580"/>
                  </a:lnTo>
                  <a:close/>
                </a:path>
                <a:path w="518159" h="257810">
                  <a:moveTo>
                    <a:pt x="145986" y="145542"/>
                  </a:moveTo>
                  <a:lnTo>
                    <a:pt x="145745" y="144741"/>
                  </a:lnTo>
                  <a:lnTo>
                    <a:pt x="145364" y="143471"/>
                  </a:lnTo>
                  <a:lnTo>
                    <a:pt x="140436" y="143471"/>
                  </a:lnTo>
                  <a:lnTo>
                    <a:pt x="140436" y="185381"/>
                  </a:lnTo>
                  <a:lnTo>
                    <a:pt x="138633" y="186651"/>
                  </a:lnTo>
                  <a:lnTo>
                    <a:pt x="137477" y="185381"/>
                  </a:lnTo>
                  <a:lnTo>
                    <a:pt x="139280" y="184111"/>
                  </a:lnTo>
                  <a:lnTo>
                    <a:pt x="139674" y="185381"/>
                  </a:lnTo>
                  <a:lnTo>
                    <a:pt x="140436" y="185381"/>
                  </a:lnTo>
                  <a:lnTo>
                    <a:pt x="140436" y="143471"/>
                  </a:lnTo>
                  <a:lnTo>
                    <a:pt x="136740" y="143471"/>
                  </a:lnTo>
                  <a:lnTo>
                    <a:pt x="139674" y="144741"/>
                  </a:lnTo>
                  <a:lnTo>
                    <a:pt x="140081" y="148551"/>
                  </a:lnTo>
                  <a:lnTo>
                    <a:pt x="139331" y="149821"/>
                  </a:lnTo>
                  <a:lnTo>
                    <a:pt x="136766" y="147281"/>
                  </a:lnTo>
                  <a:lnTo>
                    <a:pt x="138226" y="151091"/>
                  </a:lnTo>
                  <a:lnTo>
                    <a:pt x="138899" y="151091"/>
                  </a:lnTo>
                  <a:lnTo>
                    <a:pt x="139674" y="153631"/>
                  </a:lnTo>
                  <a:lnTo>
                    <a:pt x="139407" y="154901"/>
                  </a:lnTo>
                  <a:lnTo>
                    <a:pt x="138226" y="153631"/>
                  </a:lnTo>
                  <a:lnTo>
                    <a:pt x="135851" y="152361"/>
                  </a:lnTo>
                  <a:lnTo>
                    <a:pt x="135293" y="162521"/>
                  </a:lnTo>
                  <a:lnTo>
                    <a:pt x="139674" y="159981"/>
                  </a:lnTo>
                  <a:lnTo>
                    <a:pt x="138684" y="161251"/>
                  </a:lnTo>
                  <a:lnTo>
                    <a:pt x="133553" y="165061"/>
                  </a:lnTo>
                  <a:lnTo>
                    <a:pt x="139674" y="165061"/>
                  </a:lnTo>
                  <a:lnTo>
                    <a:pt x="137172" y="168871"/>
                  </a:lnTo>
                  <a:lnTo>
                    <a:pt x="136766" y="173393"/>
                  </a:lnTo>
                  <a:lnTo>
                    <a:pt x="136664" y="177292"/>
                  </a:lnTo>
                  <a:lnTo>
                    <a:pt x="136766" y="189191"/>
                  </a:lnTo>
                  <a:lnTo>
                    <a:pt x="135978" y="193001"/>
                  </a:lnTo>
                  <a:lnTo>
                    <a:pt x="139547" y="191731"/>
                  </a:lnTo>
                  <a:lnTo>
                    <a:pt x="139611" y="196354"/>
                  </a:lnTo>
                  <a:lnTo>
                    <a:pt x="139496" y="199580"/>
                  </a:lnTo>
                  <a:lnTo>
                    <a:pt x="139077" y="203161"/>
                  </a:lnTo>
                  <a:lnTo>
                    <a:pt x="138988" y="204457"/>
                  </a:lnTo>
                  <a:lnTo>
                    <a:pt x="137680" y="201853"/>
                  </a:lnTo>
                  <a:lnTo>
                    <a:pt x="136880" y="205219"/>
                  </a:lnTo>
                  <a:lnTo>
                    <a:pt x="139623" y="205701"/>
                  </a:lnTo>
                  <a:lnTo>
                    <a:pt x="138988" y="204470"/>
                  </a:lnTo>
                  <a:lnTo>
                    <a:pt x="142582" y="205701"/>
                  </a:lnTo>
                  <a:lnTo>
                    <a:pt x="143891" y="201891"/>
                  </a:lnTo>
                  <a:lnTo>
                    <a:pt x="142925" y="191731"/>
                  </a:lnTo>
                  <a:lnTo>
                    <a:pt x="142684" y="189191"/>
                  </a:lnTo>
                  <a:lnTo>
                    <a:pt x="142240" y="186651"/>
                  </a:lnTo>
                  <a:lnTo>
                    <a:pt x="141808" y="184111"/>
                  </a:lnTo>
                  <a:lnTo>
                    <a:pt x="141211" y="180721"/>
                  </a:lnTo>
                  <a:lnTo>
                    <a:pt x="141071" y="176491"/>
                  </a:lnTo>
                  <a:lnTo>
                    <a:pt x="142214" y="179031"/>
                  </a:lnTo>
                  <a:lnTo>
                    <a:pt x="144043" y="179031"/>
                  </a:lnTo>
                  <a:lnTo>
                    <a:pt x="144106" y="176491"/>
                  </a:lnTo>
                  <a:lnTo>
                    <a:pt x="142963" y="175221"/>
                  </a:lnTo>
                  <a:lnTo>
                    <a:pt x="144043" y="175221"/>
                  </a:lnTo>
                  <a:lnTo>
                    <a:pt x="143522" y="172681"/>
                  </a:lnTo>
                  <a:lnTo>
                    <a:pt x="141782" y="172681"/>
                  </a:lnTo>
                  <a:lnTo>
                    <a:pt x="142405" y="175221"/>
                  </a:lnTo>
                  <a:lnTo>
                    <a:pt x="141135" y="175221"/>
                  </a:lnTo>
                  <a:lnTo>
                    <a:pt x="141782" y="172681"/>
                  </a:lnTo>
                  <a:lnTo>
                    <a:pt x="141478" y="172681"/>
                  </a:lnTo>
                  <a:lnTo>
                    <a:pt x="141135" y="170141"/>
                  </a:lnTo>
                  <a:lnTo>
                    <a:pt x="140779" y="165061"/>
                  </a:lnTo>
                  <a:lnTo>
                    <a:pt x="143878" y="163791"/>
                  </a:lnTo>
                  <a:lnTo>
                    <a:pt x="141135" y="159981"/>
                  </a:lnTo>
                  <a:lnTo>
                    <a:pt x="141173" y="158711"/>
                  </a:lnTo>
                  <a:lnTo>
                    <a:pt x="144043" y="158711"/>
                  </a:lnTo>
                  <a:lnTo>
                    <a:pt x="144005" y="157441"/>
                  </a:lnTo>
                  <a:lnTo>
                    <a:pt x="141135" y="157441"/>
                  </a:lnTo>
                  <a:lnTo>
                    <a:pt x="141490" y="156171"/>
                  </a:lnTo>
                  <a:lnTo>
                    <a:pt x="144018" y="156171"/>
                  </a:lnTo>
                  <a:lnTo>
                    <a:pt x="144043" y="154901"/>
                  </a:lnTo>
                  <a:lnTo>
                    <a:pt x="140919" y="154901"/>
                  </a:lnTo>
                  <a:lnTo>
                    <a:pt x="140843" y="149821"/>
                  </a:lnTo>
                  <a:lnTo>
                    <a:pt x="142582" y="144741"/>
                  </a:lnTo>
                  <a:lnTo>
                    <a:pt x="145986" y="145542"/>
                  </a:lnTo>
                  <a:close/>
                </a:path>
                <a:path w="518159" h="257810">
                  <a:moveTo>
                    <a:pt x="147955" y="146011"/>
                  </a:moveTo>
                  <a:lnTo>
                    <a:pt x="145986" y="145542"/>
                  </a:lnTo>
                  <a:lnTo>
                    <a:pt x="146989" y="148869"/>
                  </a:lnTo>
                  <a:lnTo>
                    <a:pt x="147955" y="146011"/>
                  </a:lnTo>
                  <a:close/>
                </a:path>
                <a:path w="518159" h="257810">
                  <a:moveTo>
                    <a:pt x="148399" y="218401"/>
                  </a:moveTo>
                  <a:lnTo>
                    <a:pt x="147878" y="217982"/>
                  </a:lnTo>
                  <a:lnTo>
                    <a:pt x="147637" y="218401"/>
                  </a:lnTo>
                  <a:lnTo>
                    <a:pt x="148399" y="218401"/>
                  </a:lnTo>
                  <a:close/>
                </a:path>
                <a:path w="518159" h="257810">
                  <a:moveTo>
                    <a:pt x="149161" y="180301"/>
                  </a:moveTo>
                  <a:lnTo>
                    <a:pt x="148145" y="171411"/>
                  </a:lnTo>
                  <a:lnTo>
                    <a:pt x="148259" y="165061"/>
                  </a:lnTo>
                  <a:lnTo>
                    <a:pt x="148793" y="154901"/>
                  </a:lnTo>
                  <a:lnTo>
                    <a:pt x="146989" y="148869"/>
                  </a:lnTo>
                  <a:lnTo>
                    <a:pt x="145364" y="153631"/>
                  </a:lnTo>
                  <a:lnTo>
                    <a:pt x="145491" y="157441"/>
                  </a:lnTo>
                  <a:lnTo>
                    <a:pt x="145618" y="171411"/>
                  </a:lnTo>
                  <a:lnTo>
                    <a:pt x="145491" y="204431"/>
                  </a:lnTo>
                  <a:lnTo>
                    <a:pt x="148412" y="201891"/>
                  </a:lnTo>
                  <a:lnTo>
                    <a:pt x="147701" y="193001"/>
                  </a:lnTo>
                  <a:lnTo>
                    <a:pt x="149161" y="180301"/>
                  </a:lnTo>
                  <a:close/>
                </a:path>
                <a:path w="518159" h="257810">
                  <a:moveTo>
                    <a:pt x="149606" y="143471"/>
                  </a:moveTo>
                  <a:lnTo>
                    <a:pt x="144983" y="142201"/>
                  </a:lnTo>
                  <a:lnTo>
                    <a:pt x="145364" y="143471"/>
                  </a:lnTo>
                  <a:lnTo>
                    <a:pt x="149606" y="143471"/>
                  </a:lnTo>
                  <a:close/>
                </a:path>
                <a:path w="518159" h="257810">
                  <a:moveTo>
                    <a:pt x="153936" y="130771"/>
                  </a:moveTo>
                  <a:lnTo>
                    <a:pt x="149580" y="132041"/>
                  </a:lnTo>
                  <a:lnTo>
                    <a:pt x="152628" y="132676"/>
                  </a:lnTo>
                  <a:lnTo>
                    <a:pt x="153936" y="130771"/>
                  </a:lnTo>
                  <a:close/>
                </a:path>
                <a:path w="518159" h="257810">
                  <a:moveTo>
                    <a:pt x="154978" y="214236"/>
                  </a:moveTo>
                  <a:lnTo>
                    <a:pt x="153822" y="213080"/>
                  </a:lnTo>
                  <a:lnTo>
                    <a:pt x="152019" y="214172"/>
                  </a:lnTo>
                  <a:lnTo>
                    <a:pt x="152768" y="214934"/>
                  </a:lnTo>
                  <a:lnTo>
                    <a:pt x="153174" y="215328"/>
                  </a:lnTo>
                  <a:lnTo>
                    <a:pt x="154978" y="214236"/>
                  </a:lnTo>
                  <a:close/>
                </a:path>
                <a:path w="518159" h="257810">
                  <a:moveTo>
                    <a:pt x="161505" y="207911"/>
                  </a:moveTo>
                  <a:lnTo>
                    <a:pt x="160832" y="209511"/>
                  </a:lnTo>
                  <a:lnTo>
                    <a:pt x="161493" y="209245"/>
                  </a:lnTo>
                  <a:lnTo>
                    <a:pt x="161505" y="207911"/>
                  </a:lnTo>
                  <a:close/>
                </a:path>
                <a:path w="518159" h="257810">
                  <a:moveTo>
                    <a:pt x="165849" y="67271"/>
                  </a:moveTo>
                  <a:lnTo>
                    <a:pt x="165036" y="67271"/>
                  </a:lnTo>
                  <a:lnTo>
                    <a:pt x="165823" y="68097"/>
                  </a:lnTo>
                  <a:lnTo>
                    <a:pt x="165849" y="67271"/>
                  </a:lnTo>
                  <a:close/>
                </a:path>
                <a:path w="518159" h="257810">
                  <a:moveTo>
                    <a:pt x="169506" y="156171"/>
                  </a:moveTo>
                  <a:lnTo>
                    <a:pt x="166573" y="156171"/>
                  </a:lnTo>
                  <a:lnTo>
                    <a:pt x="168287" y="157022"/>
                  </a:lnTo>
                  <a:lnTo>
                    <a:pt x="169506" y="156171"/>
                  </a:lnTo>
                  <a:close/>
                </a:path>
                <a:path w="518159" h="257810">
                  <a:moveTo>
                    <a:pt x="169887" y="165582"/>
                  </a:moveTo>
                  <a:lnTo>
                    <a:pt x="169202" y="166331"/>
                  </a:lnTo>
                  <a:lnTo>
                    <a:pt x="169037" y="165341"/>
                  </a:lnTo>
                  <a:lnTo>
                    <a:pt x="165849" y="166331"/>
                  </a:lnTo>
                  <a:lnTo>
                    <a:pt x="165862" y="179031"/>
                  </a:lnTo>
                  <a:lnTo>
                    <a:pt x="165531" y="185381"/>
                  </a:lnTo>
                  <a:lnTo>
                    <a:pt x="165430" y="187921"/>
                  </a:lnTo>
                  <a:lnTo>
                    <a:pt x="165303" y="195351"/>
                  </a:lnTo>
                  <a:lnTo>
                    <a:pt x="165849" y="201891"/>
                  </a:lnTo>
                  <a:lnTo>
                    <a:pt x="163195" y="201891"/>
                  </a:lnTo>
                  <a:lnTo>
                    <a:pt x="163131" y="197510"/>
                  </a:lnTo>
                  <a:lnTo>
                    <a:pt x="163017" y="196354"/>
                  </a:lnTo>
                  <a:lnTo>
                    <a:pt x="162902" y="194271"/>
                  </a:lnTo>
                  <a:lnTo>
                    <a:pt x="162598" y="185381"/>
                  </a:lnTo>
                  <a:lnTo>
                    <a:pt x="162725" y="176250"/>
                  </a:lnTo>
                  <a:lnTo>
                    <a:pt x="163068" y="161251"/>
                  </a:lnTo>
                  <a:lnTo>
                    <a:pt x="162941" y="146011"/>
                  </a:lnTo>
                  <a:lnTo>
                    <a:pt x="161467" y="160782"/>
                  </a:lnTo>
                  <a:lnTo>
                    <a:pt x="161391" y="180721"/>
                  </a:lnTo>
                  <a:lnTo>
                    <a:pt x="161518" y="186651"/>
                  </a:lnTo>
                  <a:lnTo>
                    <a:pt x="161620" y="194741"/>
                  </a:lnTo>
                  <a:lnTo>
                    <a:pt x="161505" y="207911"/>
                  </a:lnTo>
                  <a:lnTo>
                    <a:pt x="162941" y="204431"/>
                  </a:lnTo>
                  <a:lnTo>
                    <a:pt x="164515" y="204431"/>
                  </a:lnTo>
                  <a:lnTo>
                    <a:pt x="163918" y="206971"/>
                  </a:lnTo>
                  <a:lnTo>
                    <a:pt x="165849" y="206971"/>
                  </a:lnTo>
                  <a:lnTo>
                    <a:pt x="166281" y="204431"/>
                  </a:lnTo>
                  <a:lnTo>
                    <a:pt x="166712" y="201891"/>
                  </a:lnTo>
                  <a:lnTo>
                    <a:pt x="167271" y="198615"/>
                  </a:lnTo>
                  <a:lnTo>
                    <a:pt x="167398" y="195351"/>
                  </a:lnTo>
                  <a:lnTo>
                    <a:pt x="167271" y="181571"/>
                  </a:lnTo>
                  <a:lnTo>
                    <a:pt x="167297" y="167601"/>
                  </a:lnTo>
                  <a:lnTo>
                    <a:pt x="169608" y="167601"/>
                  </a:lnTo>
                  <a:lnTo>
                    <a:pt x="169786" y="166331"/>
                  </a:lnTo>
                  <a:lnTo>
                    <a:pt x="169887" y="165582"/>
                  </a:lnTo>
                  <a:close/>
                </a:path>
                <a:path w="518159" h="257810">
                  <a:moveTo>
                    <a:pt x="174510" y="200990"/>
                  </a:moveTo>
                  <a:lnTo>
                    <a:pt x="173113" y="208241"/>
                  </a:lnTo>
                  <a:lnTo>
                    <a:pt x="174472" y="201891"/>
                  </a:lnTo>
                  <a:lnTo>
                    <a:pt x="174510" y="200990"/>
                  </a:lnTo>
                  <a:close/>
                </a:path>
                <a:path w="518159" h="257810">
                  <a:moveTo>
                    <a:pt x="174752" y="194271"/>
                  </a:moveTo>
                  <a:lnTo>
                    <a:pt x="174599" y="177292"/>
                  </a:lnTo>
                  <a:lnTo>
                    <a:pt x="171526" y="181571"/>
                  </a:lnTo>
                  <a:lnTo>
                    <a:pt x="171805" y="194271"/>
                  </a:lnTo>
                  <a:lnTo>
                    <a:pt x="174523" y="200494"/>
                  </a:lnTo>
                  <a:lnTo>
                    <a:pt x="174752" y="194271"/>
                  </a:lnTo>
                  <a:close/>
                </a:path>
                <a:path w="518159" h="257810">
                  <a:moveTo>
                    <a:pt x="175831" y="228015"/>
                  </a:moveTo>
                  <a:lnTo>
                    <a:pt x="175221" y="227926"/>
                  </a:lnTo>
                  <a:lnTo>
                    <a:pt x="175310" y="228561"/>
                  </a:lnTo>
                  <a:lnTo>
                    <a:pt x="175831" y="228015"/>
                  </a:lnTo>
                  <a:close/>
                </a:path>
                <a:path w="518159" h="257810">
                  <a:moveTo>
                    <a:pt x="176250" y="173393"/>
                  </a:moveTo>
                  <a:lnTo>
                    <a:pt x="174612" y="172173"/>
                  </a:lnTo>
                  <a:lnTo>
                    <a:pt x="174599" y="177292"/>
                  </a:lnTo>
                  <a:lnTo>
                    <a:pt x="176199" y="175056"/>
                  </a:lnTo>
                  <a:lnTo>
                    <a:pt x="176250" y="173393"/>
                  </a:lnTo>
                  <a:close/>
                </a:path>
                <a:path w="518159" h="257810">
                  <a:moveTo>
                    <a:pt x="177914" y="152361"/>
                  </a:moveTo>
                  <a:lnTo>
                    <a:pt x="170357" y="154901"/>
                  </a:lnTo>
                  <a:lnTo>
                    <a:pt x="171843" y="154901"/>
                  </a:lnTo>
                  <a:lnTo>
                    <a:pt x="177825" y="153657"/>
                  </a:lnTo>
                  <a:lnTo>
                    <a:pt x="177914" y="152361"/>
                  </a:lnTo>
                  <a:close/>
                </a:path>
                <a:path w="518159" h="257810">
                  <a:moveTo>
                    <a:pt x="180086" y="234911"/>
                  </a:moveTo>
                  <a:lnTo>
                    <a:pt x="177939" y="234911"/>
                  </a:lnTo>
                  <a:lnTo>
                    <a:pt x="179641" y="236181"/>
                  </a:lnTo>
                  <a:lnTo>
                    <a:pt x="180086" y="234911"/>
                  </a:lnTo>
                  <a:close/>
                </a:path>
                <a:path w="518159" h="257810">
                  <a:moveTo>
                    <a:pt x="181368" y="167601"/>
                  </a:moveTo>
                  <a:lnTo>
                    <a:pt x="181038" y="168122"/>
                  </a:lnTo>
                  <a:lnTo>
                    <a:pt x="180898" y="168871"/>
                  </a:lnTo>
                  <a:lnTo>
                    <a:pt x="181140" y="169710"/>
                  </a:lnTo>
                  <a:lnTo>
                    <a:pt x="181368" y="167601"/>
                  </a:lnTo>
                  <a:close/>
                </a:path>
                <a:path w="518159" h="257810">
                  <a:moveTo>
                    <a:pt x="181838" y="199593"/>
                  </a:moveTo>
                  <a:lnTo>
                    <a:pt x="180657" y="198742"/>
                  </a:lnTo>
                  <a:lnTo>
                    <a:pt x="180378" y="200393"/>
                  </a:lnTo>
                  <a:lnTo>
                    <a:pt x="180378" y="201193"/>
                  </a:lnTo>
                  <a:lnTo>
                    <a:pt x="181559" y="202044"/>
                  </a:lnTo>
                  <a:lnTo>
                    <a:pt x="181838" y="200393"/>
                  </a:lnTo>
                  <a:lnTo>
                    <a:pt x="181838" y="199593"/>
                  </a:lnTo>
                  <a:close/>
                </a:path>
                <a:path w="518159" h="257810">
                  <a:moveTo>
                    <a:pt x="181838" y="147281"/>
                  </a:moveTo>
                  <a:lnTo>
                    <a:pt x="176555" y="148551"/>
                  </a:lnTo>
                  <a:lnTo>
                    <a:pt x="180949" y="151091"/>
                  </a:lnTo>
                  <a:lnTo>
                    <a:pt x="180378" y="156171"/>
                  </a:lnTo>
                  <a:lnTo>
                    <a:pt x="177965" y="153631"/>
                  </a:lnTo>
                  <a:lnTo>
                    <a:pt x="177825" y="153657"/>
                  </a:lnTo>
                  <a:lnTo>
                    <a:pt x="177469" y="158711"/>
                  </a:lnTo>
                  <a:lnTo>
                    <a:pt x="175044" y="156171"/>
                  </a:lnTo>
                  <a:lnTo>
                    <a:pt x="170383" y="157441"/>
                  </a:lnTo>
                  <a:lnTo>
                    <a:pt x="171665" y="158711"/>
                  </a:lnTo>
                  <a:lnTo>
                    <a:pt x="169125" y="157441"/>
                  </a:lnTo>
                  <a:lnTo>
                    <a:pt x="168287" y="157022"/>
                  </a:lnTo>
                  <a:lnTo>
                    <a:pt x="167690" y="157441"/>
                  </a:lnTo>
                  <a:lnTo>
                    <a:pt x="166649" y="156273"/>
                  </a:lnTo>
                  <a:lnTo>
                    <a:pt x="170357" y="154901"/>
                  </a:lnTo>
                  <a:lnTo>
                    <a:pt x="167297" y="154901"/>
                  </a:lnTo>
                  <a:lnTo>
                    <a:pt x="170700" y="152361"/>
                  </a:lnTo>
                  <a:lnTo>
                    <a:pt x="171094" y="147281"/>
                  </a:lnTo>
                  <a:lnTo>
                    <a:pt x="167297" y="146011"/>
                  </a:lnTo>
                  <a:lnTo>
                    <a:pt x="163957" y="148551"/>
                  </a:lnTo>
                  <a:lnTo>
                    <a:pt x="166776" y="157441"/>
                  </a:lnTo>
                  <a:lnTo>
                    <a:pt x="165849" y="163791"/>
                  </a:lnTo>
                  <a:lnTo>
                    <a:pt x="167551" y="162521"/>
                  </a:lnTo>
                  <a:lnTo>
                    <a:pt x="167106" y="160185"/>
                  </a:lnTo>
                  <a:lnTo>
                    <a:pt x="167081" y="159905"/>
                  </a:lnTo>
                  <a:lnTo>
                    <a:pt x="167297" y="158711"/>
                  </a:lnTo>
                  <a:lnTo>
                    <a:pt x="168998" y="158711"/>
                  </a:lnTo>
                  <a:lnTo>
                    <a:pt x="168770" y="159981"/>
                  </a:lnTo>
                  <a:lnTo>
                    <a:pt x="168643" y="162521"/>
                  </a:lnTo>
                  <a:lnTo>
                    <a:pt x="168757" y="163791"/>
                  </a:lnTo>
                  <a:lnTo>
                    <a:pt x="169037" y="165341"/>
                  </a:lnTo>
                  <a:lnTo>
                    <a:pt x="169951" y="165061"/>
                  </a:lnTo>
                  <a:lnTo>
                    <a:pt x="169887" y="165582"/>
                  </a:lnTo>
                  <a:lnTo>
                    <a:pt x="170357" y="165061"/>
                  </a:lnTo>
                  <a:lnTo>
                    <a:pt x="173799" y="161251"/>
                  </a:lnTo>
                  <a:lnTo>
                    <a:pt x="173113" y="167601"/>
                  </a:lnTo>
                  <a:lnTo>
                    <a:pt x="170446" y="167601"/>
                  </a:lnTo>
                  <a:lnTo>
                    <a:pt x="167957" y="172681"/>
                  </a:lnTo>
                  <a:lnTo>
                    <a:pt x="168757" y="175221"/>
                  </a:lnTo>
                  <a:lnTo>
                    <a:pt x="172974" y="173951"/>
                  </a:lnTo>
                  <a:lnTo>
                    <a:pt x="170383" y="172681"/>
                  </a:lnTo>
                  <a:lnTo>
                    <a:pt x="170205" y="168871"/>
                  </a:lnTo>
                  <a:lnTo>
                    <a:pt x="174612" y="172173"/>
                  </a:lnTo>
                  <a:lnTo>
                    <a:pt x="174625" y="171411"/>
                  </a:lnTo>
                  <a:lnTo>
                    <a:pt x="172808" y="168871"/>
                  </a:lnTo>
                  <a:lnTo>
                    <a:pt x="176022" y="167601"/>
                  </a:lnTo>
                  <a:lnTo>
                    <a:pt x="176123" y="169710"/>
                  </a:lnTo>
                  <a:lnTo>
                    <a:pt x="176250" y="173393"/>
                  </a:lnTo>
                  <a:lnTo>
                    <a:pt x="176987" y="173951"/>
                  </a:lnTo>
                  <a:lnTo>
                    <a:pt x="176199" y="175056"/>
                  </a:lnTo>
                  <a:lnTo>
                    <a:pt x="176161" y="176491"/>
                  </a:lnTo>
                  <a:lnTo>
                    <a:pt x="176034" y="195846"/>
                  </a:lnTo>
                  <a:lnTo>
                    <a:pt x="176695" y="201853"/>
                  </a:lnTo>
                  <a:lnTo>
                    <a:pt x="176809" y="203301"/>
                  </a:lnTo>
                  <a:lnTo>
                    <a:pt x="176022" y="208241"/>
                  </a:lnTo>
                  <a:lnTo>
                    <a:pt x="178689" y="200621"/>
                  </a:lnTo>
                  <a:lnTo>
                    <a:pt x="179082" y="193001"/>
                  </a:lnTo>
                  <a:lnTo>
                    <a:pt x="178968" y="186651"/>
                  </a:lnTo>
                  <a:lnTo>
                    <a:pt x="178879" y="184111"/>
                  </a:lnTo>
                  <a:lnTo>
                    <a:pt x="178930" y="171411"/>
                  </a:lnTo>
                  <a:lnTo>
                    <a:pt x="181038" y="168122"/>
                  </a:lnTo>
                  <a:lnTo>
                    <a:pt x="181368" y="166331"/>
                  </a:lnTo>
                  <a:lnTo>
                    <a:pt x="181838" y="163791"/>
                  </a:lnTo>
                  <a:lnTo>
                    <a:pt x="179768" y="166331"/>
                  </a:lnTo>
                  <a:lnTo>
                    <a:pt x="177342" y="166331"/>
                  </a:lnTo>
                  <a:lnTo>
                    <a:pt x="174612" y="165074"/>
                  </a:lnTo>
                  <a:lnTo>
                    <a:pt x="174701" y="163791"/>
                  </a:lnTo>
                  <a:lnTo>
                    <a:pt x="174955" y="161251"/>
                  </a:lnTo>
                  <a:lnTo>
                    <a:pt x="175209" y="158711"/>
                  </a:lnTo>
                  <a:lnTo>
                    <a:pt x="177634" y="162521"/>
                  </a:lnTo>
                  <a:lnTo>
                    <a:pt x="181838" y="159981"/>
                  </a:lnTo>
                  <a:lnTo>
                    <a:pt x="181838" y="156171"/>
                  </a:lnTo>
                  <a:lnTo>
                    <a:pt x="181838" y="147281"/>
                  </a:lnTo>
                  <a:close/>
                </a:path>
                <a:path w="518159" h="257810">
                  <a:moveTo>
                    <a:pt x="182232" y="194043"/>
                  </a:moveTo>
                  <a:lnTo>
                    <a:pt x="180936" y="190347"/>
                  </a:lnTo>
                  <a:lnTo>
                    <a:pt x="180378" y="193116"/>
                  </a:lnTo>
                  <a:lnTo>
                    <a:pt x="179984" y="195097"/>
                  </a:lnTo>
                  <a:lnTo>
                    <a:pt x="181279" y="198805"/>
                  </a:lnTo>
                  <a:lnTo>
                    <a:pt x="182232" y="194043"/>
                  </a:lnTo>
                  <a:close/>
                </a:path>
                <a:path w="518159" h="257810">
                  <a:moveTo>
                    <a:pt x="183718" y="179031"/>
                  </a:moveTo>
                  <a:lnTo>
                    <a:pt x="181140" y="169710"/>
                  </a:lnTo>
                  <a:lnTo>
                    <a:pt x="180086" y="179031"/>
                  </a:lnTo>
                  <a:lnTo>
                    <a:pt x="180378" y="181571"/>
                  </a:lnTo>
                  <a:lnTo>
                    <a:pt x="183718" y="179031"/>
                  </a:lnTo>
                  <a:close/>
                </a:path>
                <a:path w="518159" h="257810">
                  <a:moveTo>
                    <a:pt x="184746" y="151257"/>
                  </a:moveTo>
                  <a:lnTo>
                    <a:pt x="184150" y="151091"/>
                  </a:lnTo>
                  <a:lnTo>
                    <a:pt x="184746" y="151714"/>
                  </a:lnTo>
                  <a:lnTo>
                    <a:pt x="184746" y="151257"/>
                  </a:lnTo>
                  <a:close/>
                </a:path>
                <a:path w="518159" h="257810">
                  <a:moveTo>
                    <a:pt x="187452" y="160858"/>
                  </a:moveTo>
                  <a:lnTo>
                    <a:pt x="186893" y="161251"/>
                  </a:lnTo>
                  <a:lnTo>
                    <a:pt x="187121" y="161493"/>
                  </a:lnTo>
                  <a:lnTo>
                    <a:pt x="187452" y="160858"/>
                  </a:lnTo>
                  <a:close/>
                </a:path>
                <a:path w="518159" h="257810">
                  <a:moveTo>
                    <a:pt x="190068" y="155803"/>
                  </a:moveTo>
                  <a:lnTo>
                    <a:pt x="188874" y="155994"/>
                  </a:lnTo>
                  <a:lnTo>
                    <a:pt x="189598" y="156730"/>
                  </a:lnTo>
                  <a:lnTo>
                    <a:pt x="190068" y="155803"/>
                  </a:lnTo>
                  <a:close/>
                </a:path>
                <a:path w="518159" h="257810">
                  <a:moveTo>
                    <a:pt x="190550" y="155740"/>
                  </a:moveTo>
                  <a:lnTo>
                    <a:pt x="190538" y="154901"/>
                  </a:lnTo>
                  <a:lnTo>
                    <a:pt x="190068" y="155803"/>
                  </a:lnTo>
                  <a:lnTo>
                    <a:pt x="190550" y="155740"/>
                  </a:lnTo>
                  <a:close/>
                </a:path>
                <a:path w="518159" h="257810">
                  <a:moveTo>
                    <a:pt x="191871" y="155536"/>
                  </a:moveTo>
                  <a:lnTo>
                    <a:pt x="190550" y="155740"/>
                  </a:lnTo>
                  <a:lnTo>
                    <a:pt x="190550" y="157111"/>
                  </a:lnTo>
                  <a:lnTo>
                    <a:pt x="191871" y="155536"/>
                  </a:lnTo>
                  <a:close/>
                </a:path>
                <a:path w="518159" h="257810">
                  <a:moveTo>
                    <a:pt x="195199" y="155803"/>
                  </a:moveTo>
                  <a:lnTo>
                    <a:pt x="195148" y="155536"/>
                  </a:lnTo>
                  <a:lnTo>
                    <a:pt x="194932" y="155067"/>
                  </a:lnTo>
                  <a:lnTo>
                    <a:pt x="194881" y="156146"/>
                  </a:lnTo>
                  <a:lnTo>
                    <a:pt x="195199" y="155803"/>
                  </a:lnTo>
                  <a:close/>
                </a:path>
                <a:path w="518159" h="257810">
                  <a:moveTo>
                    <a:pt x="196710" y="201891"/>
                  </a:moveTo>
                  <a:lnTo>
                    <a:pt x="193243" y="194271"/>
                  </a:lnTo>
                  <a:lnTo>
                    <a:pt x="193459" y="186651"/>
                  </a:lnTo>
                  <a:lnTo>
                    <a:pt x="193967" y="180301"/>
                  </a:lnTo>
                  <a:lnTo>
                    <a:pt x="194754" y="173951"/>
                  </a:lnTo>
                  <a:lnTo>
                    <a:pt x="195135" y="168122"/>
                  </a:lnTo>
                  <a:lnTo>
                    <a:pt x="195008" y="160782"/>
                  </a:lnTo>
                  <a:lnTo>
                    <a:pt x="194881" y="156146"/>
                  </a:lnTo>
                  <a:lnTo>
                    <a:pt x="191274" y="159905"/>
                  </a:lnTo>
                  <a:lnTo>
                    <a:pt x="191300" y="160782"/>
                  </a:lnTo>
                  <a:lnTo>
                    <a:pt x="192011" y="166331"/>
                  </a:lnTo>
                  <a:lnTo>
                    <a:pt x="192316" y="171411"/>
                  </a:lnTo>
                  <a:lnTo>
                    <a:pt x="192379" y="185381"/>
                  </a:lnTo>
                  <a:lnTo>
                    <a:pt x="192138" y="196354"/>
                  </a:lnTo>
                  <a:lnTo>
                    <a:pt x="192011" y="206971"/>
                  </a:lnTo>
                  <a:lnTo>
                    <a:pt x="196710" y="201891"/>
                  </a:lnTo>
                  <a:close/>
                </a:path>
                <a:path w="518159" h="257810">
                  <a:moveTo>
                    <a:pt x="198221" y="148551"/>
                  </a:moveTo>
                  <a:lnTo>
                    <a:pt x="197396" y="147586"/>
                  </a:lnTo>
                  <a:lnTo>
                    <a:pt x="196024" y="148234"/>
                  </a:lnTo>
                  <a:lnTo>
                    <a:pt x="196113" y="148551"/>
                  </a:lnTo>
                  <a:lnTo>
                    <a:pt x="198221" y="148551"/>
                  </a:lnTo>
                  <a:close/>
                </a:path>
                <a:path w="518159" h="257810">
                  <a:moveTo>
                    <a:pt x="206514" y="83845"/>
                  </a:moveTo>
                  <a:lnTo>
                    <a:pt x="206108" y="83781"/>
                  </a:lnTo>
                  <a:lnTo>
                    <a:pt x="206260" y="84213"/>
                  </a:lnTo>
                  <a:lnTo>
                    <a:pt x="206514" y="83845"/>
                  </a:lnTo>
                  <a:close/>
                </a:path>
                <a:path w="518159" h="257810">
                  <a:moveTo>
                    <a:pt x="206552" y="66001"/>
                  </a:moveTo>
                  <a:lnTo>
                    <a:pt x="205828" y="66001"/>
                  </a:lnTo>
                  <a:lnTo>
                    <a:pt x="205206" y="67271"/>
                  </a:lnTo>
                  <a:lnTo>
                    <a:pt x="206527" y="66802"/>
                  </a:lnTo>
                  <a:lnTo>
                    <a:pt x="206552" y="66001"/>
                  </a:lnTo>
                  <a:close/>
                </a:path>
                <a:path w="518159" h="257810">
                  <a:moveTo>
                    <a:pt x="206743" y="144741"/>
                  </a:moveTo>
                  <a:lnTo>
                    <a:pt x="206552" y="144741"/>
                  </a:lnTo>
                  <a:lnTo>
                    <a:pt x="201460" y="143129"/>
                  </a:lnTo>
                  <a:lnTo>
                    <a:pt x="196532" y="142201"/>
                  </a:lnTo>
                  <a:lnTo>
                    <a:pt x="192176" y="142201"/>
                  </a:lnTo>
                  <a:lnTo>
                    <a:pt x="192176" y="147586"/>
                  </a:lnTo>
                  <a:lnTo>
                    <a:pt x="191973" y="148869"/>
                  </a:lnTo>
                  <a:lnTo>
                    <a:pt x="191681" y="151091"/>
                  </a:lnTo>
                  <a:lnTo>
                    <a:pt x="190512" y="148869"/>
                  </a:lnTo>
                  <a:lnTo>
                    <a:pt x="190563" y="146977"/>
                  </a:lnTo>
                  <a:lnTo>
                    <a:pt x="190893" y="144741"/>
                  </a:lnTo>
                  <a:lnTo>
                    <a:pt x="192074" y="146977"/>
                  </a:lnTo>
                  <a:lnTo>
                    <a:pt x="192176" y="147586"/>
                  </a:lnTo>
                  <a:lnTo>
                    <a:pt x="192176" y="142201"/>
                  </a:lnTo>
                  <a:lnTo>
                    <a:pt x="183413" y="142201"/>
                  </a:lnTo>
                  <a:lnTo>
                    <a:pt x="155663" y="143471"/>
                  </a:lnTo>
                  <a:lnTo>
                    <a:pt x="149606" y="143471"/>
                  </a:lnTo>
                  <a:lnTo>
                    <a:pt x="154216" y="144741"/>
                  </a:lnTo>
                  <a:lnTo>
                    <a:pt x="153987" y="146011"/>
                  </a:lnTo>
                  <a:lnTo>
                    <a:pt x="149860" y="146011"/>
                  </a:lnTo>
                  <a:lnTo>
                    <a:pt x="149860" y="206971"/>
                  </a:lnTo>
                  <a:lnTo>
                    <a:pt x="151384" y="193001"/>
                  </a:lnTo>
                  <a:lnTo>
                    <a:pt x="151257" y="167170"/>
                  </a:lnTo>
                  <a:lnTo>
                    <a:pt x="151307" y="147281"/>
                  </a:lnTo>
                  <a:lnTo>
                    <a:pt x="155384" y="152361"/>
                  </a:lnTo>
                  <a:lnTo>
                    <a:pt x="152882" y="157022"/>
                  </a:lnTo>
                  <a:lnTo>
                    <a:pt x="152755" y="164884"/>
                  </a:lnTo>
                  <a:lnTo>
                    <a:pt x="153200" y="175056"/>
                  </a:lnTo>
                  <a:lnTo>
                    <a:pt x="153644" y="182841"/>
                  </a:lnTo>
                  <a:lnTo>
                    <a:pt x="153771" y="196354"/>
                  </a:lnTo>
                  <a:lnTo>
                    <a:pt x="152755" y="205701"/>
                  </a:lnTo>
                  <a:lnTo>
                    <a:pt x="158127" y="204457"/>
                  </a:lnTo>
                  <a:lnTo>
                    <a:pt x="155536" y="196811"/>
                  </a:lnTo>
                  <a:lnTo>
                    <a:pt x="155663" y="191731"/>
                  </a:lnTo>
                  <a:lnTo>
                    <a:pt x="155778" y="184111"/>
                  </a:lnTo>
                  <a:lnTo>
                    <a:pt x="155663" y="163791"/>
                  </a:lnTo>
                  <a:lnTo>
                    <a:pt x="155651" y="147281"/>
                  </a:lnTo>
                  <a:lnTo>
                    <a:pt x="155663" y="144741"/>
                  </a:lnTo>
                  <a:lnTo>
                    <a:pt x="161988" y="144741"/>
                  </a:lnTo>
                  <a:lnTo>
                    <a:pt x="168744" y="143471"/>
                  </a:lnTo>
                  <a:lnTo>
                    <a:pt x="173113" y="146011"/>
                  </a:lnTo>
                  <a:lnTo>
                    <a:pt x="175831" y="148551"/>
                  </a:lnTo>
                  <a:lnTo>
                    <a:pt x="173266" y="149821"/>
                  </a:lnTo>
                  <a:lnTo>
                    <a:pt x="173113" y="153631"/>
                  </a:lnTo>
                  <a:lnTo>
                    <a:pt x="176288" y="152361"/>
                  </a:lnTo>
                  <a:lnTo>
                    <a:pt x="176174" y="148551"/>
                  </a:lnTo>
                  <a:lnTo>
                    <a:pt x="176022" y="146011"/>
                  </a:lnTo>
                  <a:lnTo>
                    <a:pt x="184746" y="146011"/>
                  </a:lnTo>
                  <a:lnTo>
                    <a:pt x="184746" y="151257"/>
                  </a:lnTo>
                  <a:lnTo>
                    <a:pt x="188518" y="152285"/>
                  </a:lnTo>
                  <a:lnTo>
                    <a:pt x="187261" y="149821"/>
                  </a:lnTo>
                  <a:lnTo>
                    <a:pt x="187972" y="146011"/>
                  </a:lnTo>
                  <a:lnTo>
                    <a:pt x="188201" y="144741"/>
                  </a:lnTo>
                  <a:lnTo>
                    <a:pt x="189395" y="148234"/>
                  </a:lnTo>
                  <a:lnTo>
                    <a:pt x="189407" y="148869"/>
                  </a:lnTo>
                  <a:lnTo>
                    <a:pt x="189103" y="149821"/>
                  </a:lnTo>
                  <a:lnTo>
                    <a:pt x="188569" y="152298"/>
                  </a:lnTo>
                  <a:lnTo>
                    <a:pt x="193459" y="153631"/>
                  </a:lnTo>
                  <a:lnTo>
                    <a:pt x="191871" y="155536"/>
                  </a:lnTo>
                  <a:lnTo>
                    <a:pt x="194868" y="155079"/>
                  </a:lnTo>
                  <a:lnTo>
                    <a:pt x="194856" y="154901"/>
                  </a:lnTo>
                  <a:lnTo>
                    <a:pt x="194932" y="155067"/>
                  </a:lnTo>
                  <a:lnTo>
                    <a:pt x="196062" y="154901"/>
                  </a:lnTo>
                  <a:lnTo>
                    <a:pt x="195465" y="155536"/>
                  </a:lnTo>
                  <a:lnTo>
                    <a:pt x="195351" y="155994"/>
                  </a:lnTo>
                  <a:lnTo>
                    <a:pt x="195999" y="157441"/>
                  </a:lnTo>
                  <a:lnTo>
                    <a:pt x="197827" y="157441"/>
                  </a:lnTo>
                  <a:lnTo>
                    <a:pt x="200063" y="162521"/>
                  </a:lnTo>
                  <a:lnTo>
                    <a:pt x="200164" y="169710"/>
                  </a:lnTo>
                  <a:lnTo>
                    <a:pt x="199618" y="175056"/>
                  </a:lnTo>
                  <a:lnTo>
                    <a:pt x="199275" y="184111"/>
                  </a:lnTo>
                  <a:lnTo>
                    <a:pt x="201409" y="173951"/>
                  </a:lnTo>
                  <a:lnTo>
                    <a:pt x="202425" y="166331"/>
                  </a:lnTo>
                  <a:lnTo>
                    <a:pt x="202552" y="160782"/>
                  </a:lnTo>
                  <a:lnTo>
                    <a:pt x="202488" y="156171"/>
                  </a:lnTo>
                  <a:lnTo>
                    <a:pt x="202184" y="148551"/>
                  </a:lnTo>
                  <a:lnTo>
                    <a:pt x="204825" y="148551"/>
                  </a:lnTo>
                  <a:lnTo>
                    <a:pt x="201752" y="147434"/>
                  </a:lnTo>
                  <a:lnTo>
                    <a:pt x="201752" y="151091"/>
                  </a:lnTo>
                  <a:lnTo>
                    <a:pt x="200736" y="151485"/>
                  </a:lnTo>
                  <a:lnTo>
                    <a:pt x="200736" y="153631"/>
                  </a:lnTo>
                  <a:lnTo>
                    <a:pt x="200698" y="155067"/>
                  </a:lnTo>
                  <a:lnTo>
                    <a:pt x="200456" y="156171"/>
                  </a:lnTo>
                  <a:lnTo>
                    <a:pt x="199275" y="154901"/>
                  </a:lnTo>
                  <a:lnTo>
                    <a:pt x="199555" y="152361"/>
                  </a:lnTo>
                  <a:lnTo>
                    <a:pt x="200736" y="153631"/>
                  </a:lnTo>
                  <a:lnTo>
                    <a:pt x="200736" y="151485"/>
                  </a:lnTo>
                  <a:lnTo>
                    <a:pt x="198437" y="152361"/>
                  </a:lnTo>
                  <a:lnTo>
                    <a:pt x="193459" y="151091"/>
                  </a:lnTo>
                  <a:lnTo>
                    <a:pt x="192874" y="148551"/>
                  </a:lnTo>
                  <a:lnTo>
                    <a:pt x="195351" y="148551"/>
                  </a:lnTo>
                  <a:lnTo>
                    <a:pt x="196024" y="148234"/>
                  </a:lnTo>
                  <a:lnTo>
                    <a:pt x="194919" y="144741"/>
                  </a:lnTo>
                  <a:lnTo>
                    <a:pt x="197396" y="147586"/>
                  </a:lnTo>
                  <a:lnTo>
                    <a:pt x="200736" y="146011"/>
                  </a:lnTo>
                  <a:lnTo>
                    <a:pt x="201752" y="151091"/>
                  </a:lnTo>
                  <a:lnTo>
                    <a:pt x="201752" y="147434"/>
                  </a:lnTo>
                  <a:lnTo>
                    <a:pt x="201358" y="147281"/>
                  </a:lnTo>
                  <a:lnTo>
                    <a:pt x="202336" y="146011"/>
                  </a:lnTo>
                  <a:lnTo>
                    <a:pt x="206743" y="144741"/>
                  </a:lnTo>
                  <a:close/>
                </a:path>
                <a:path w="518159" h="257810">
                  <a:moveTo>
                    <a:pt x="208445" y="66128"/>
                  </a:moveTo>
                  <a:lnTo>
                    <a:pt x="208000" y="66001"/>
                  </a:lnTo>
                  <a:lnTo>
                    <a:pt x="207949" y="66294"/>
                  </a:lnTo>
                  <a:lnTo>
                    <a:pt x="208445" y="66128"/>
                  </a:lnTo>
                  <a:close/>
                </a:path>
                <a:path w="518159" h="257810">
                  <a:moveTo>
                    <a:pt x="209334" y="84315"/>
                  </a:moveTo>
                  <a:lnTo>
                    <a:pt x="208153" y="84124"/>
                  </a:lnTo>
                  <a:lnTo>
                    <a:pt x="208902" y="86321"/>
                  </a:lnTo>
                  <a:lnTo>
                    <a:pt x="209334" y="84315"/>
                  </a:lnTo>
                  <a:close/>
                </a:path>
                <a:path w="518159" h="257810">
                  <a:moveTo>
                    <a:pt x="215468" y="198615"/>
                  </a:moveTo>
                  <a:lnTo>
                    <a:pt x="214630" y="198386"/>
                  </a:lnTo>
                  <a:lnTo>
                    <a:pt x="214947" y="199351"/>
                  </a:lnTo>
                  <a:lnTo>
                    <a:pt x="215468" y="198615"/>
                  </a:lnTo>
                  <a:close/>
                </a:path>
                <a:path w="518159" h="257810">
                  <a:moveTo>
                    <a:pt x="216662" y="207835"/>
                  </a:moveTo>
                  <a:lnTo>
                    <a:pt x="216560" y="205701"/>
                  </a:lnTo>
                  <a:lnTo>
                    <a:pt x="210451" y="205701"/>
                  </a:lnTo>
                  <a:lnTo>
                    <a:pt x="200342" y="208241"/>
                  </a:lnTo>
                  <a:lnTo>
                    <a:pt x="194792" y="210781"/>
                  </a:lnTo>
                  <a:lnTo>
                    <a:pt x="189103" y="209511"/>
                  </a:lnTo>
                  <a:lnTo>
                    <a:pt x="190487" y="198615"/>
                  </a:lnTo>
                  <a:lnTo>
                    <a:pt x="190601" y="194271"/>
                  </a:lnTo>
                  <a:lnTo>
                    <a:pt x="190512" y="175221"/>
                  </a:lnTo>
                  <a:lnTo>
                    <a:pt x="190487" y="173951"/>
                  </a:lnTo>
                  <a:lnTo>
                    <a:pt x="190449" y="170141"/>
                  </a:lnTo>
                  <a:lnTo>
                    <a:pt x="190461" y="168871"/>
                  </a:lnTo>
                  <a:lnTo>
                    <a:pt x="190487" y="166331"/>
                  </a:lnTo>
                  <a:lnTo>
                    <a:pt x="190500" y="165061"/>
                  </a:lnTo>
                  <a:lnTo>
                    <a:pt x="190538" y="159981"/>
                  </a:lnTo>
                  <a:lnTo>
                    <a:pt x="190550" y="157441"/>
                  </a:lnTo>
                  <a:lnTo>
                    <a:pt x="190550" y="157111"/>
                  </a:lnTo>
                  <a:lnTo>
                    <a:pt x="190271" y="157441"/>
                  </a:lnTo>
                  <a:lnTo>
                    <a:pt x="189598" y="156730"/>
                  </a:lnTo>
                  <a:lnTo>
                    <a:pt x="187452" y="160858"/>
                  </a:lnTo>
                  <a:lnTo>
                    <a:pt x="188709" y="159981"/>
                  </a:lnTo>
                  <a:lnTo>
                    <a:pt x="189103" y="159981"/>
                  </a:lnTo>
                  <a:lnTo>
                    <a:pt x="189852" y="161251"/>
                  </a:lnTo>
                  <a:lnTo>
                    <a:pt x="189852" y="163791"/>
                  </a:lnTo>
                  <a:lnTo>
                    <a:pt x="189103" y="164325"/>
                  </a:lnTo>
                  <a:lnTo>
                    <a:pt x="189103" y="166331"/>
                  </a:lnTo>
                  <a:lnTo>
                    <a:pt x="189103" y="168871"/>
                  </a:lnTo>
                  <a:lnTo>
                    <a:pt x="189103" y="171411"/>
                  </a:lnTo>
                  <a:lnTo>
                    <a:pt x="188823" y="173951"/>
                  </a:lnTo>
                  <a:lnTo>
                    <a:pt x="187642" y="172681"/>
                  </a:lnTo>
                  <a:lnTo>
                    <a:pt x="187655" y="171411"/>
                  </a:lnTo>
                  <a:lnTo>
                    <a:pt x="187921" y="170141"/>
                  </a:lnTo>
                  <a:lnTo>
                    <a:pt x="189103" y="171411"/>
                  </a:lnTo>
                  <a:lnTo>
                    <a:pt x="189103" y="168871"/>
                  </a:lnTo>
                  <a:lnTo>
                    <a:pt x="186194" y="168871"/>
                  </a:lnTo>
                  <a:lnTo>
                    <a:pt x="186194" y="166331"/>
                  </a:lnTo>
                  <a:lnTo>
                    <a:pt x="189103" y="166331"/>
                  </a:lnTo>
                  <a:lnTo>
                    <a:pt x="189103" y="164325"/>
                  </a:lnTo>
                  <a:lnTo>
                    <a:pt x="188048" y="165061"/>
                  </a:lnTo>
                  <a:lnTo>
                    <a:pt x="186893" y="163791"/>
                  </a:lnTo>
                  <a:lnTo>
                    <a:pt x="188709" y="162521"/>
                  </a:lnTo>
                  <a:lnTo>
                    <a:pt x="189103" y="163791"/>
                  </a:lnTo>
                  <a:lnTo>
                    <a:pt x="189852" y="163791"/>
                  </a:lnTo>
                  <a:lnTo>
                    <a:pt x="189852" y="161251"/>
                  </a:lnTo>
                  <a:lnTo>
                    <a:pt x="188048" y="162521"/>
                  </a:lnTo>
                  <a:lnTo>
                    <a:pt x="187121" y="161493"/>
                  </a:lnTo>
                  <a:lnTo>
                    <a:pt x="186588" y="162521"/>
                  </a:lnTo>
                  <a:lnTo>
                    <a:pt x="187655" y="156171"/>
                  </a:lnTo>
                  <a:lnTo>
                    <a:pt x="188874" y="155994"/>
                  </a:lnTo>
                  <a:lnTo>
                    <a:pt x="184746" y="151714"/>
                  </a:lnTo>
                  <a:lnTo>
                    <a:pt x="184746" y="208241"/>
                  </a:lnTo>
                  <a:lnTo>
                    <a:pt x="186105" y="200990"/>
                  </a:lnTo>
                  <a:lnTo>
                    <a:pt x="186232" y="198615"/>
                  </a:lnTo>
                  <a:lnTo>
                    <a:pt x="186347" y="194271"/>
                  </a:lnTo>
                  <a:lnTo>
                    <a:pt x="186474" y="188696"/>
                  </a:lnTo>
                  <a:lnTo>
                    <a:pt x="186563" y="182841"/>
                  </a:lnTo>
                  <a:lnTo>
                    <a:pt x="187655" y="175221"/>
                  </a:lnTo>
                  <a:lnTo>
                    <a:pt x="188480" y="181571"/>
                  </a:lnTo>
                  <a:lnTo>
                    <a:pt x="188556" y="184111"/>
                  </a:lnTo>
                  <a:lnTo>
                    <a:pt x="187579" y="198081"/>
                  </a:lnTo>
                  <a:lnTo>
                    <a:pt x="187464" y="203161"/>
                  </a:lnTo>
                  <a:lnTo>
                    <a:pt x="187655" y="210781"/>
                  </a:lnTo>
                  <a:lnTo>
                    <a:pt x="181203" y="210781"/>
                  </a:lnTo>
                  <a:lnTo>
                    <a:pt x="181203" y="212051"/>
                  </a:lnTo>
                  <a:lnTo>
                    <a:pt x="174523" y="223342"/>
                  </a:lnTo>
                  <a:lnTo>
                    <a:pt x="173774" y="218401"/>
                  </a:lnTo>
                  <a:lnTo>
                    <a:pt x="174574" y="214591"/>
                  </a:lnTo>
                  <a:lnTo>
                    <a:pt x="177888" y="213321"/>
                  </a:lnTo>
                  <a:lnTo>
                    <a:pt x="181203" y="212051"/>
                  </a:lnTo>
                  <a:lnTo>
                    <a:pt x="181203" y="210781"/>
                  </a:lnTo>
                  <a:lnTo>
                    <a:pt x="173431" y="210781"/>
                  </a:lnTo>
                  <a:lnTo>
                    <a:pt x="173431" y="220941"/>
                  </a:lnTo>
                  <a:lnTo>
                    <a:pt x="173113" y="226021"/>
                  </a:lnTo>
                  <a:lnTo>
                    <a:pt x="171704" y="226021"/>
                  </a:lnTo>
                  <a:lnTo>
                    <a:pt x="171983" y="223520"/>
                  </a:lnTo>
                  <a:lnTo>
                    <a:pt x="171665" y="222211"/>
                  </a:lnTo>
                  <a:lnTo>
                    <a:pt x="169951" y="223481"/>
                  </a:lnTo>
                  <a:lnTo>
                    <a:pt x="170434" y="226021"/>
                  </a:lnTo>
                  <a:lnTo>
                    <a:pt x="170205" y="227291"/>
                  </a:lnTo>
                  <a:lnTo>
                    <a:pt x="166001" y="226021"/>
                  </a:lnTo>
                  <a:lnTo>
                    <a:pt x="171310" y="216230"/>
                  </a:lnTo>
                  <a:lnTo>
                    <a:pt x="171386" y="215861"/>
                  </a:lnTo>
                  <a:lnTo>
                    <a:pt x="167297" y="215861"/>
                  </a:lnTo>
                  <a:lnTo>
                    <a:pt x="167525" y="213321"/>
                  </a:lnTo>
                  <a:lnTo>
                    <a:pt x="169951" y="214591"/>
                  </a:lnTo>
                  <a:lnTo>
                    <a:pt x="171665" y="214591"/>
                  </a:lnTo>
                  <a:lnTo>
                    <a:pt x="171386" y="215861"/>
                  </a:lnTo>
                  <a:lnTo>
                    <a:pt x="171310" y="216230"/>
                  </a:lnTo>
                  <a:lnTo>
                    <a:pt x="170535" y="219671"/>
                  </a:lnTo>
                  <a:lnTo>
                    <a:pt x="173431" y="220941"/>
                  </a:lnTo>
                  <a:lnTo>
                    <a:pt x="173431" y="210781"/>
                  </a:lnTo>
                  <a:lnTo>
                    <a:pt x="165849" y="210781"/>
                  </a:lnTo>
                  <a:lnTo>
                    <a:pt x="166928" y="206971"/>
                  </a:lnTo>
                  <a:lnTo>
                    <a:pt x="161493" y="209245"/>
                  </a:lnTo>
                  <a:lnTo>
                    <a:pt x="161480" y="209511"/>
                  </a:lnTo>
                  <a:lnTo>
                    <a:pt x="161480" y="215861"/>
                  </a:lnTo>
                  <a:lnTo>
                    <a:pt x="160845" y="217131"/>
                  </a:lnTo>
                  <a:lnTo>
                    <a:pt x="160210" y="215861"/>
                  </a:lnTo>
                  <a:lnTo>
                    <a:pt x="158572" y="215861"/>
                  </a:lnTo>
                  <a:lnTo>
                    <a:pt x="158927" y="213321"/>
                  </a:lnTo>
                  <a:lnTo>
                    <a:pt x="161467" y="214591"/>
                  </a:lnTo>
                  <a:lnTo>
                    <a:pt x="161480" y="215861"/>
                  </a:lnTo>
                  <a:lnTo>
                    <a:pt x="161480" y="209511"/>
                  </a:lnTo>
                  <a:lnTo>
                    <a:pt x="151155" y="210781"/>
                  </a:lnTo>
                  <a:lnTo>
                    <a:pt x="146100" y="205701"/>
                  </a:lnTo>
                  <a:lnTo>
                    <a:pt x="142582" y="205701"/>
                  </a:lnTo>
                  <a:lnTo>
                    <a:pt x="139623" y="205701"/>
                  </a:lnTo>
                  <a:lnTo>
                    <a:pt x="136766" y="205701"/>
                  </a:lnTo>
                  <a:lnTo>
                    <a:pt x="136880" y="205219"/>
                  </a:lnTo>
                  <a:lnTo>
                    <a:pt x="132410" y="204431"/>
                  </a:lnTo>
                  <a:lnTo>
                    <a:pt x="130505" y="196811"/>
                  </a:lnTo>
                  <a:lnTo>
                    <a:pt x="130860" y="188988"/>
                  </a:lnTo>
                  <a:lnTo>
                    <a:pt x="130911" y="177761"/>
                  </a:lnTo>
                  <a:lnTo>
                    <a:pt x="131762" y="177761"/>
                  </a:lnTo>
                  <a:lnTo>
                    <a:pt x="132651" y="182841"/>
                  </a:lnTo>
                  <a:lnTo>
                    <a:pt x="132499" y="186651"/>
                  </a:lnTo>
                  <a:lnTo>
                    <a:pt x="132410" y="196811"/>
                  </a:lnTo>
                  <a:lnTo>
                    <a:pt x="133540" y="198081"/>
                  </a:lnTo>
                  <a:lnTo>
                    <a:pt x="133794" y="198818"/>
                  </a:lnTo>
                  <a:lnTo>
                    <a:pt x="133858" y="201891"/>
                  </a:lnTo>
                  <a:lnTo>
                    <a:pt x="134886" y="196354"/>
                  </a:lnTo>
                  <a:lnTo>
                    <a:pt x="134467" y="195541"/>
                  </a:lnTo>
                  <a:lnTo>
                    <a:pt x="135026" y="195351"/>
                  </a:lnTo>
                  <a:lnTo>
                    <a:pt x="134848" y="190461"/>
                  </a:lnTo>
                  <a:lnTo>
                    <a:pt x="134531" y="184111"/>
                  </a:lnTo>
                  <a:lnTo>
                    <a:pt x="135191" y="177761"/>
                  </a:lnTo>
                  <a:lnTo>
                    <a:pt x="135318" y="176491"/>
                  </a:lnTo>
                  <a:lnTo>
                    <a:pt x="132118" y="172681"/>
                  </a:lnTo>
                  <a:lnTo>
                    <a:pt x="124955" y="176491"/>
                  </a:lnTo>
                  <a:lnTo>
                    <a:pt x="120777" y="176491"/>
                  </a:lnTo>
                  <a:lnTo>
                    <a:pt x="120853" y="172681"/>
                  </a:lnTo>
                  <a:lnTo>
                    <a:pt x="120980" y="166738"/>
                  </a:lnTo>
                  <a:lnTo>
                    <a:pt x="120853" y="157111"/>
                  </a:lnTo>
                  <a:lnTo>
                    <a:pt x="120713" y="153631"/>
                  </a:lnTo>
                  <a:lnTo>
                    <a:pt x="119329" y="146011"/>
                  </a:lnTo>
                  <a:lnTo>
                    <a:pt x="116967" y="148551"/>
                  </a:lnTo>
                  <a:lnTo>
                    <a:pt x="120383" y="155994"/>
                  </a:lnTo>
                  <a:lnTo>
                    <a:pt x="120434" y="156273"/>
                  </a:lnTo>
                  <a:lnTo>
                    <a:pt x="117868" y="163791"/>
                  </a:lnTo>
                  <a:lnTo>
                    <a:pt x="118275" y="164884"/>
                  </a:lnTo>
                  <a:lnTo>
                    <a:pt x="118224" y="166331"/>
                  </a:lnTo>
                  <a:lnTo>
                    <a:pt x="117640" y="172681"/>
                  </a:lnTo>
                  <a:lnTo>
                    <a:pt x="116547" y="168122"/>
                  </a:lnTo>
                  <a:lnTo>
                    <a:pt x="116420" y="158711"/>
                  </a:lnTo>
                  <a:lnTo>
                    <a:pt x="117335" y="154901"/>
                  </a:lnTo>
                  <a:lnTo>
                    <a:pt x="114554" y="146011"/>
                  </a:lnTo>
                  <a:lnTo>
                    <a:pt x="117868" y="144741"/>
                  </a:lnTo>
                  <a:lnTo>
                    <a:pt x="123113" y="143471"/>
                  </a:lnTo>
                  <a:lnTo>
                    <a:pt x="112788" y="143471"/>
                  </a:lnTo>
                  <a:lnTo>
                    <a:pt x="114960" y="144741"/>
                  </a:lnTo>
                  <a:lnTo>
                    <a:pt x="112979" y="147281"/>
                  </a:lnTo>
                  <a:lnTo>
                    <a:pt x="112255" y="159981"/>
                  </a:lnTo>
                  <a:lnTo>
                    <a:pt x="114960" y="163791"/>
                  </a:lnTo>
                  <a:lnTo>
                    <a:pt x="112331" y="167170"/>
                  </a:lnTo>
                  <a:lnTo>
                    <a:pt x="114604" y="170332"/>
                  </a:lnTo>
                  <a:lnTo>
                    <a:pt x="110642" y="168605"/>
                  </a:lnTo>
                  <a:lnTo>
                    <a:pt x="112064" y="172808"/>
                  </a:lnTo>
                  <a:lnTo>
                    <a:pt x="103187" y="179285"/>
                  </a:lnTo>
                  <a:lnTo>
                    <a:pt x="102565" y="179692"/>
                  </a:lnTo>
                  <a:lnTo>
                    <a:pt x="102857" y="180428"/>
                  </a:lnTo>
                  <a:lnTo>
                    <a:pt x="102019" y="180047"/>
                  </a:lnTo>
                  <a:lnTo>
                    <a:pt x="93992" y="185254"/>
                  </a:lnTo>
                  <a:lnTo>
                    <a:pt x="84378" y="190969"/>
                  </a:lnTo>
                  <a:lnTo>
                    <a:pt x="74320" y="196024"/>
                  </a:lnTo>
                  <a:lnTo>
                    <a:pt x="74714" y="196176"/>
                  </a:lnTo>
                  <a:lnTo>
                    <a:pt x="75717" y="198970"/>
                  </a:lnTo>
                  <a:lnTo>
                    <a:pt x="94500" y="186524"/>
                  </a:lnTo>
                  <a:lnTo>
                    <a:pt x="104279" y="180682"/>
                  </a:lnTo>
                  <a:lnTo>
                    <a:pt x="104825" y="180428"/>
                  </a:lnTo>
                  <a:lnTo>
                    <a:pt x="114960" y="175729"/>
                  </a:lnTo>
                  <a:lnTo>
                    <a:pt x="113512" y="172808"/>
                  </a:lnTo>
                  <a:lnTo>
                    <a:pt x="115582" y="171678"/>
                  </a:lnTo>
                  <a:lnTo>
                    <a:pt x="120916" y="179031"/>
                  </a:lnTo>
                  <a:lnTo>
                    <a:pt x="126580" y="204343"/>
                  </a:lnTo>
                  <a:lnTo>
                    <a:pt x="134289" y="206971"/>
                  </a:lnTo>
                  <a:lnTo>
                    <a:pt x="140055" y="210781"/>
                  </a:lnTo>
                  <a:lnTo>
                    <a:pt x="149860" y="210781"/>
                  </a:lnTo>
                  <a:lnTo>
                    <a:pt x="148577" y="213321"/>
                  </a:lnTo>
                  <a:lnTo>
                    <a:pt x="145249" y="215861"/>
                  </a:lnTo>
                  <a:lnTo>
                    <a:pt x="147878" y="217982"/>
                  </a:lnTo>
                  <a:lnTo>
                    <a:pt x="149860" y="214591"/>
                  </a:lnTo>
                  <a:lnTo>
                    <a:pt x="150736" y="213321"/>
                  </a:lnTo>
                  <a:lnTo>
                    <a:pt x="156743" y="210781"/>
                  </a:lnTo>
                  <a:lnTo>
                    <a:pt x="157124" y="214591"/>
                  </a:lnTo>
                  <a:lnTo>
                    <a:pt x="159346" y="218401"/>
                  </a:lnTo>
                  <a:lnTo>
                    <a:pt x="148399" y="218401"/>
                  </a:lnTo>
                  <a:lnTo>
                    <a:pt x="156019" y="219671"/>
                  </a:lnTo>
                  <a:lnTo>
                    <a:pt x="159397" y="219671"/>
                  </a:lnTo>
                  <a:lnTo>
                    <a:pt x="165849" y="217131"/>
                  </a:lnTo>
                  <a:lnTo>
                    <a:pt x="165849" y="231101"/>
                  </a:lnTo>
                  <a:lnTo>
                    <a:pt x="170154" y="233641"/>
                  </a:lnTo>
                  <a:lnTo>
                    <a:pt x="175717" y="234911"/>
                  </a:lnTo>
                  <a:lnTo>
                    <a:pt x="177939" y="234911"/>
                  </a:lnTo>
                  <a:lnTo>
                    <a:pt x="172796" y="231101"/>
                  </a:lnTo>
                  <a:lnTo>
                    <a:pt x="168757" y="229831"/>
                  </a:lnTo>
                  <a:lnTo>
                    <a:pt x="170370" y="227291"/>
                  </a:lnTo>
                  <a:lnTo>
                    <a:pt x="175221" y="227926"/>
                  </a:lnTo>
                  <a:lnTo>
                    <a:pt x="174929" y="226021"/>
                  </a:lnTo>
                  <a:lnTo>
                    <a:pt x="174548" y="223532"/>
                  </a:lnTo>
                  <a:lnTo>
                    <a:pt x="178930" y="224751"/>
                  </a:lnTo>
                  <a:lnTo>
                    <a:pt x="175831" y="228015"/>
                  </a:lnTo>
                  <a:lnTo>
                    <a:pt x="179997" y="228561"/>
                  </a:lnTo>
                  <a:lnTo>
                    <a:pt x="181838" y="229831"/>
                  </a:lnTo>
                  <a:lnTo>
                    <a:pt x="180086" y="234911"/>
                  </a:lnTo>
                  <a:lnTo>
                    <a:pt x="183286" y="234911"/>
                  </a:lnTo>
                  <a:lnTo>
                    <a:pt x="183908" y="229831"/>
                  </a:lnTo>
                  <a:lnTo>
                    <a:pt x="182003" y="226021"/>
                  </a:lnTo>
                  <a:lnTo>
                    <a:pt x="180009" y="220941"/>
                  </a:lnTo>
                  <a:lnTo>
                    <a:pt x="180378" y="214591"/>
                  </a:lnTo>
                  <a:lnTo>
                    <a:pt x="191274" y="213321"/>
                  </a:lnTo>
                  <a:lnTo>
                    <a:pt x="196354" y="212051"/>
                  </a:lnTo>
                  <a:lnTo>
                    <a:pt x="201447" y="210781"/>
                  </a:lnTo>
                  <a:lnTo>
                    <a:pt x="216662" y="207835"/>
                  </a:lnTo>
                  <a:close/>
                </a:path>
                <a:path w="518159" h="257810">
                  <a:moveTo>
                    <a:pt x="217004" y="207759"/>
                  </a:moveTo>
                  <a:lnTo>
                    <a:pt x="216662" y="207835"/>
                  </a:lnTo>
                  <a:lnTo>
                    <a:pt x="216674" y="208241"/>
                  </a:lnTo>
                  <a:lnTo>
                    <a:pt x="217004" y="207759"/>
                  </a:lnTo>
                  <a:close/>
                </a:path>
                <a:path w="518159" h="257810">
                  <a:moveTo>
                    <a:pt x="218122" y="199580"/>
                  </a:moveTo>
                  <a:lnTo>
                    <a:pt x="217639" y="199199"/>
                  </a:lnTo>
                  <a:lnTo>
                    <a:pt x="216230" y="198818"/>
                  </a:lnTo>
                  <a:lnTo>
                    <a:pt x="216560" y="205701"/>
                  </a:lnTo>
                  <a:lnTo>
                    <a:pt x="216789" y="205701"/>
                  </a:lnTo>
                  <a:lnTo>
                    <a:pt x="218122" y="199580"/>
                  </a:lnTo>
                  <a:close/>
                </a:path>
                <a:path w="518159" h="257810">
                  <a:moveTo>
                    <a:pt x="218948" y="63461"/>
                  </a:moveTo>
                  <a:lnTo>
                    <a:pt x="216420" y="62712"/>
                  </a:lnTo>
                  <a:lnTo>
                    <a:pt x="217424" y="63754"/>
                  </a:lnTo>
                  <a:lnTo>
                    <a:pt x="218948" y="63461"/>
                  </a:lnTo>
                  <a:close/>
                </a:path>
                <a:path w="518159" h="257810">
                  <a:moveTo>
                    <a:pt x="220446" y="74891"/>
                  </a:moveTo>
                  <a:lnTo>
                    <a:pt x="219633" y="76161"/>
                  </a:lnTo>
                  <a:lnTo>
                    <a:pt x="220268" y="75819"/>
                  </a:lnTo>
                  <a:lnTo>
                    <a:pt x="220446" y="74891"/>
                  </a:lnTo>
                  <a:close/>
                </a:path>
                <a:path w="518159" h="257810">
                  <a:moveTo>
                    <a:pt x="223151" y="57759"/>
                  </a:moveTo>
                  <a:lnTo>
                    <a:pt x="222542" y="57111"/>
                  </a:lnTo>
                  <a:lnTo>
                    <a:pt x="221170" y="57797"/>
                  </a:lnTo>
                  <a:lnTo>
                    <a:pt x="220967" y="58381"/>
                  </a:lnTo>
                  <a:lnTo>
                    <a:pt x="223151" y="57759"/>
                  </a:lnTo>
                  <a:close/>
                </a:path>
                <a:path w="518159" h="257810">
                  <a:moveTo>
                    <a:pt x="226199" y="198234"/>
                  </a:moveTo>
                  <a:lnTo>
                    <a:pt x="225450" y="197472"/>
                  </a:lnTo>
                  <a:lnTo>
                    <a:pt x="225044" y="197065"/>
                  </a:lnTo>
                  <a:lnTo>
                    <a:pt x="223240" y="198183"/>
                  </a:lnTo>
                  <a:lnTo>
                    <a:pt x="223989" y="198932"/>
                  </a:lnTo>
                  <a:lnTo>
                    <a:pt x="224396" y="199339"/>
                  </a:lnTo>
                  <a:lnTo>
                    <a:pt x="226199" y="198234"/>
                  </a:lnTo>
                  <a:close/>
                </a:path>
                <a:path w="518159" h="257810">
                  <a:moveTo>
                    <a:pt x="227304" y="204216"/>
                  </a:moveTo>
                  <a:lnTo>
                    <a:pt x="226009" y="200533"/>
                  </a:lnTo>
                  <a:lnTo>
                    <a:pt x="225450" y="203301"/>
                  </a:lnTo>
                  <a:lnTo>
                    <a:pt x="225056" y="205282"/>
                  </a:lnTo>
                  <a:lnTo>
                    <a:pt x="226352" y="208965"/>
                  </a:lnTo>
                  <a:lnTo>
                    <a:pt x="226898" y="206197"/>
                  </a:lnTo>
                  <a:lnTo>
                    <a:pt x="227304" y="204216"/>
                  </a:lnTo>
                  <a:close/>
                </a:path>
                <a:path w="518159" h="257810">
                  <a:moveTo>
                    <a:pt x="231267" y="190220"/>
                  </a:moveTo>
                  <a:lnTo>
                    <a:pt x="229552" y="190436"/>
                  </a:lnTo>
                  <a:lnTo>
                    <a:pt x="227139" y="189966"/>
                  </a:lnTo>
                  <a:lnTo>
                    <a:pt x="226898" y="191668"/>
                  </a:lnTo>
                  <a:lnTo>
                    <a:pt x="228612" y="191439"/>
                  </a:lnTo>
                  <a:lnTo>
                    <a:pt x="231038" y="191922"/>
                  </a:lnTo>
                  <a:lnTo>
                    <a:pt x="231267" y="190220"/>
                  </a:lnTo>
                  <a:close/>
                </a:path>
                <a:path w="518159" h="257810">
                  <a:moveTo>
                    <a:pt x="234289" y="66001"/>
                  </a:moveTo>
                  <a:lnTo>
                    <a:pt x="226656" y="64731"/>
                  </a:lnTo>
                  <a:lnTo>
                    <a:pt x="226898" y="63461"/>
                  </a:lnTo>
                  <a:lnTo>
                    <a:pt x="227876" y="62191"/>
                  </a:lnTo>
                  <a:lnTo>
                    <a:pt x="229819" y="59651"/>
                  </a:lnTo>
                  <a:lnTo>
                    <a:pt x="226263" y="59651"/>
                  </a:lnTo>
                  <a:lnTo>
                    <a:pt x="225450" y="57111"/>
                  </a:lnTo>
                  <a:lnTo>
                    <a:pt x="223151" y="57759"/>
                  </a:lnTo>
                  <a:lnTo>
                    <a:pt x="227279" y="62191"/>
                  </a:lnTo>
                  <a:lnTo>
                    <a:pt x="222338" y="60921"/>
                  </a:lnTo>
                  <a:lnTo>
                    <a:pt x="217398" y="59651"/>
                  </a:lnTo>
                  <a:lnTo>
                    <a:pt x="221170" y="57797"/>
                  </a:lnTo>
                  <a:lnTo>
                    <a:pt x="222656" y="53301"/>
                  </a:lnTo>
                  <a:lnTo>
                    <a:pt x="218173" y="54571"/>
                  </a:lnTo>
                  <a:lnTo>
                    <a:pt x="217754" y="57111"/>
                  </a:lnTo>
                  <a:lnTo>
                    <a:pt x="214236" y="57111"/>
                  </a:lnTo>
                  <a:lnTo>
                    <a:pt x="213817" y="59651"/>
                  </a:lnTo>
                  <a:lnTo>
                    <a:pt x="210286" y="60921"/>
                  </a:lnTo>
                  <a:lnTo>
                    <a:pt x="216420" y="62712"/>
                  </a:lnTo>
                  <a:lnTo>
                    <a:pt x="214680" y="60921"/>
                  </a:lnTo>
                  <a:lnTo>
                    <a:pt x="223989" y="63461"/>
                  </a:lnTo>
                  <a:lnTo>
                    <a:pt x="220802" y="67271"/>
                  </a:lnTo>
                  <a:lnTo>
                    <a:pt x="217424" y="63754"/>
                  </a:lnTo>
                  <a:lnTo>
                    <a:pt x="214566" y="64312"/>
                  </a:lnTo>
                  <a:lnTo>
                    <a:pt x="214566" y="69811"/>
                  </a:lnTo>
                  <a:lnTo>
                    <a:pt x="212763" y="71081"/>
                  </a:lnTo>
                  <a:lnTo>
                    <a:pt x="211607" y="69811"/>
                  </a:lnTo>
                  <a:lnTo>
                    <a:pt x="213410" y="68541"/>
                  </a:lnTo>
                  <a:lnTo>
                    <a:pt x="213817" y="68541"/>
                  </a:lnTo>
                  <a:lnTo>
                    <a:pt x="214566" y="69811"/>
                  </a:lnTo>
                  <a:lnTo>
                    <a:pt x="214566" y="64312"/>
                  </a:lnTo>
                  <a:lnTo>
                    <a:pt x="212369" y="64731"/>
                  </a:lnTo>
                  <a:lnTo>
                    <a:pt x="208445" y="66128"/>
                  </a:lnTo>
                  <a:lnTo>
                    <a:pt x="212483" y="67271"/>
                  </a:lnTo>
                  <a:lnTo>
                    <a:pt x="208737" y="72351"/>
                  </a:lnTo>
                  <a:lnTo>
                    <a:pt x="210908" y="73621"/>
                  </a:lnTo>
                  <a:lnTo>
                    <a:pt x="208572" y="77444"/>
                  </a:lnTo>
                  <a:lnTo>
                    <a:pt x="209854" y="81241"/>
                  </a:lnTo>
                  <a:lnTo>
                    <a:pt x="209448" y="83781"/>
                  </a:lnTo>
                  <a:lnTo>
                    <a:pt x="209334" y="84315"/>
                  </a:lnTo>
                  <a:lnTo>
                    <a:pt x="213817" y="85051"/>
                  </a:lnTo>
                  <a:lnTo>
                    <a:pt x="216776" y="88861"/>
                  </a:lnTo>
                  <a:lnTo>
                    <a:pt x="216916" y="96481"/>
                  </a:lnTo>
                  <a:lnTo>
                    <a:pt x="217690" y="104101"/>
                  </a:lnTo>
                  <a:lnTo>
                    <a:pt x="222542" y="106641"/>
                  </a:lnTo>
                  <a:lnTo>
                    <a:pt x="224828" y="105371"/>
                  </a:lnTo>
                  <a:lnTo>
                    <a:pt x="221513" y="102831"/>
                  </a:lnTo>
                  <a:lnTo>
                    <a:pt x="220484" y="96481"/>
                  </a:lnTo>
                  <a:lnTo>
                    <a:pt x="221500" y="93941"/>
                  </a:lnTo>
                  <a:lnTo>
                    <a:pt x="221081" y="88861"/>
                  </a:lnTo>
                  <a:lnTo>
                    <a:pt x="224370" y="87591"/>
                  </a:lnTo>
                  <a:lnTo>
                    <a:pt x="227863" y="83781"/>
                  </a:lnTo>
                  <a:lnTo>
                    <a:pt x="230174" y="81241"/>
                  </a:lnTo>
                  <a:lnTo>
                    <a:pt x="228346" y="79971"/>
                  </a:lnTo>
                  <a:lnTo>
                    <a:pt x="225996" y="81241"/>
                  </a:lnTo>
                  <a:lnTo>
                    <a:pt x="225196" y="79971"/>
                  </a:lnTo>
                  <a:lnTo>
                    <a:pt x="222542" y="75780"/>
                  </a:lnTo>
                  <a:lnTo>
                    <a:pt x="222542" y="81241"/>
                  </a:lnTo>
                  <a:lnTo>
                    <a:pt x="222262" y="83781"/>
                  </a:lnTo>
                  <a:lnTo>
                    <a:pt x="221081" y="82511"/>
                  </a:lnTo>
                  <a:lnTo>
                    <a:pt x="221081" y="81241"/>
                  </a:lnTo>
                  <a:lnTo>
                    <a:pt x="221361" y="79971"/>
                  </a:lnTo>
                  <a:lnTo>
                    <a:pt x="222542" y="81241"/>
                  </a:lnTo>
                  <a:lnTo>
                    <a:pt x="222542" y="75780"/>
                  </a:lnTo>
                  <a:lnTo>
                    <a:pt x="221983" y="74891"/>
                  </a:lnTo>
                  <a:lnTo>
                    <a:pt x="220268" y="75819"/>
                  </a:lnTo>
                  <a:lnTo>
                    <a:pt x="218655" y="83781"/>
                  </a:lnTo>
                  <a:lnTo>
                    <a:pt x="215265" y="83781"/>
                  </a:lnTo>
                  <a:lnTo>
                    <a:pt x="215265" y="71081"/>
                  </a:lnTo>
                  <a:lnTo>
                    <a:pt x="215265" y="68541"/>
                  </a:lnTo>
                  <a:lnTo>
                    <a:pt x="215265" y="67271"/>
                  </a:lnTo>
                  <a:lnTo>
                    <a:pt x="218122" y="68541"/>
                  </a:lnTo>
                  <a:lnTo>
                    <a:pt x="231038" y="71081"/>
                  </a:lnTo>
                  <a:lnTo>
                    <a:pt x="229806" y="67271"/>
                  </a:lnTo>
                  <a:lnTo>
                    <a:pt x="234289" y="66001"/>
                  </a:lnTo>
                  <a:close/>
                </a:path>
                <a:path w="518159" h="257810">
                  <a:moveTo>
                    <a:pt x="234924" y="221500"/>
                  </a:moveTo>
                  <a:lnTo>
                    <a:pt x="233768" y="220345"/>
                  </a:lnTo>
                  <a:lnTo>
                    <a:pt x="231965" y="221449"/>
                  </a:lnTo>
                  <a:lnTo>
                    <a:pt x="232714" y="222199"/>
                  </a:lnTo>
                  <a:lnTo>
                    <a:pt x="233121" y="222592"/>
                  </a:lnTo>
                  <a:lnTo>
                    <a:pt x="234924" y="221500"/>
                  </a:lnTo>
                  <a:close/>
                </a:path>
                <a:path w="518159" h="257810">
                  <a:moveTo>
                    <a:pt x="239293" y="192417"/>
                  </a:moveTo>
                  <a:lnTo>
                    <a:pt x="238137" y="191262"/>
                  </a:lnTo>
                  <a:lnTo>
                    <a:pt x="236334" y="192366"/>
                  </a:lnTo>
                  <a:lnTo>
                    <a:pt x="237083" y="193116"/>
                  </a:lnTo>
                  <a:lnTo>
                    <a:pt x="237490" y="193522"/>
                  </a:lnTo>
                  <a:lnTo>
                    <a:pt x="239293" y="192417"/>
                  </a:lnTo>
                  <a:close/>
                </a:path>
                <a:path w="518159" h="257810">
                  <a:moveTo>
                    <a:pt x="241185" y="184162"/>
                  </a:moveTo>
                  <a:lnTo>
                    <a:pt x="241033" y="184111"/>
                  </a:lnTo>
                  <a:lnTo>
                    <a:pt x="240093" y="184670"/>
                  </a:lnTo>
                  <a:lnTo>
                    <a:pt x="241185" y="184162"/>
                  </a:lnTo>
                  <a:close/>
                </a:path>
                <a:path w="518159" h="257810">
                  <a:moveTo>
                    <a:pt x="242125" y="187921"/>
                  </a:moveTo>
                  <a:lnTo>
                    <a:pt x="238531" y="187921"/>
                  </a:lnTo>
                  <a:lnTo>
                    <a:pt x="238874" y="185381"/>
                  </a:lnTo>
                  <a:lnTo>
                    <a:pt x="240093" y="184670"/>
                  </a:lnTo>
                  <a:lnTo>
                    <a:pt x="238531" y="185381"/>
                  </a:lnTo>
                  <a:lnTo>
                    <a:pt x="234111" y="186651"/>
                  </a:lnTo>
                  <a:lnTo>
                    <a:pt x="236677" y="187921"/>
                  </a:lnTo>
                  <a:lnTo>
                    <a:pt x="238531" y="189191"/>
                  </a:lnTo>
                  <a:lnTo>
                    <a:pt x="240995" y="189191"/>
                  </a:lnTo>
                  <a:lnTo>
                    <a:pt x="242125" y="187921"/>
                  </a:lnTo>
                  <a:close/>
                </a:path>
                <a:path w="518159" h="257810">
                  <a:moveTo>
                    <a:pt x="246545" y="225856"/>
                  </a:moveTo>
                  <a:lnTo>
                    <a:pt x="245402" y="224688"/>
                  </a:lnTo>
                  <a:lnTo>
                    <a:pt x="243598" y="225806"/>
                  </a:lnTo>
                  <a:lnTo>
                    <a:pt x="244348" y="226555"/>
                  </a:lnTo>
                  <a:lnTo>
                    <a:pt x="244741" y="226949"/>
                  </a:lnTo>
                  <a:lnTo>
                    <a:pt x="246545" y="225856"/>
                  </a:lnTo>
                  <a:close/>
                </a:path>
                <a:path w="518159" h="257810">
                  <a:moveTo>
                    <a:pt x="250913" y="238937"/>
                  </a:moveTo>
                  <a:lnTo>
                    <a:pt x="249758" y="237782"/>
                  </a:lnTo>
                  <a:lnTo>
                    <a:pt x="247954" y="238874"/>
                  </a:lnTo>
                  <a:lnTo>
                    <a:pt x="248704" y="239636"/>
                  </a:lnTo>
                  <a:lnTo>
                    <a:pt x="249110" y="240042"/>
                  </a:lnTo>
                  <a:lnTo>
                    <a:pt x="250913" y="238937"/>
                  </a:lnTo>
                  <a:close/>
                </a:path>
                <a:path w="518159" h="257810">
                  <a:moveTo>
                    <a:pt x="250913" y="234581"/>
                  </a:moveTo>
                  <a:lnTo>
                    <a:pt x="249758" y="233426"/>
                  </a:lnTo>
                  <a:lnTo>
                    <a:pt x="247954" y="234530"/>
                  </a:lnTo>
                  <a:lnTo>
                    <a:pt x="248704" y="235280"/>
                  </a:lnTo>
                  <a:lnTo>
                    <a:pt x="249110" y="235673"/>
                  </a:lnTo>
                  <a:lnTo>
                    <a:pt x="250913" y="234581"/>
                  </a:lnTo>
                  <a:close/>
                </a:path>
                <a:path w="518159" h="257810">
                  <a:moveTo>
                    <a:pt x="251866" y="177761"/>
                  </a:moveTo>
                  <a:lnTo>
                    <a:pt x="251815" y="176250"/>
                  </a:lnTo>
                  <a:lnTo>
                    <a:pt x="251587" y="176491"/>
                  </a:lnTo>
                  <a:lnTo>
                    <a:pt x="250774" y="177761"/>
                  </a:lnTo>
                  <a:lnTo>
                    <a:pt x="251866" y="177761"/>
                  </a:lnTo>
                  <a:close/>
                </a:path>
                <a:path w="518159" h="257810">
                  <a:moveTo>
                    <a:pt x="254901" y="177342"/>
                  </a:moveTo>
                  <a:lnTo>
                    <a:pt x="254863" y="177190"/>
                  </a:lnTo>
                  <a:lnTo>
                    <a:pt x="254520" y="177126"/>
                  </a:lnTo>
                  <a:lnTo>
                    <a:pt x="254901" y="177342"/>
                  </a:lnTo>
                  <a:close/>
                </a:path>
                <a:path w="518159" h="257810">
                  <a:moveTo>
                    <a:pt x="256171" y="175983"/>
                  </a:moveTo>
                  <a:lnTo>
                    <a:pt x="254520" y="175729"/>
                  </a:lnTo>
                  <a:lnTo>
                    <a:pt x="254863" y="177190"/>
                  </a:lnTo>
                  <a:lnTo>
                    <a:pt x="255333" y="177253"/>
                  </a:lnTo>
                  <a:lnTo>
                    <a:pt x="256171" y="175983"/>
                  </a:lnTo>
                  <a:close/>
                </a:path>
                <a:path w="518159" h="257810">
                  <a:moveTo>
                    <a:pt x="257429" y="239649"/>
                  </a:moveTo>
                  <a:lnTo>
                    <a:pt x="255727" y="239864"/>
                  </a:lnTo>
                  <a:lnTo>
                    <a:pt x="253301" y="239395"/>
                  </a:lnTo>
                  <a:lnTo>
                    <a:pt x="253072" y="241096"/>
                  </a:lnTo>
                  <a:lnTo>
                    <a:pt x="254787" y="240868"/>
                  </a:lnTo>
                  <a:lnTo>
                    <a:pt x="257200" y="241350"/>
                  </a:lnTo>
                  <a:lnTo>
                    <a:pt x="257429" y="239649"/>
                  </a:lnTo>
                  <a:close/>
                </a:path>
                <a:path w="518159" h="257810">
                  <a:moveTo>
                    <a:pt x="258749" y="197700"/>
                  </a:moveTo>
                  <a:lnTo>
                    <a:pt x="256057" y="197586"/>
                  </a:lnTo>
                  <a:lnTo>
                    <a:pt x="253936" y="200367"/>
                  </a:lnTo>
                  <a:lnTo>
                    <a:pt x="252031" y="200621"/>
                  </a:lnTo>
                  <a:lnTo>
                    <a:pt x="248412" y="196049"/>
                  </a:lnTo>
                  <a:lnTo>
                    <a:pt x="247446" y="199732"/>
                  </a:lnTo>
                  <a:lnTo>
                    <a:pt x="247345" y="200748"/>
                  </a:lnTo>
                  <a:lnTo>
                    <a:pt x="248373" y="203542"/>
                  </a:lnTo>
                  <a:lnTo>
                    <a:pt x="251002" y="201891"/>
                  </a:lnTo>
                  <a:lnTo>
                    <a:pt x="257721" y="201891"/>
                  </a:lnTo>
                  <a:lnTo>
                    <a:pt x="257987" y="201879"/>
                  </a:lnTo>
                  <a:lnTo>
                    <a:pt x="256209" y="200621"/>
                  </a:lnTo>
                  <a:lnTo>
                    <a:pt x="254939" y="199732"/>
                  </a:lnTo>
                  <a:lnTo>
                    <a:pt x="258749" y="197700"/>
                  </a:lnTo>
                  <a:close/>
                </a:path>
                <a:path w="518159" h="257810">
                  <a:moveTo>
                    <a:pt x="259194" y="201815"/>
                  </a:moveTo>
                  <a:lnTo>
                    <a:pt x="257987" y="201879"/>
                  </a:lnTo>
                  <a:lnTo>
                    <a:pt x="258546" y="202272"/>
                  </a:lnTo>
                  <a:lnTo>
                    <a:pt x="259194" y="201815"/>
                  </a:lnTo>
                  <a:close/>
                </a:path>
                <a:path w="518159" h="257810">
                  <a:moveTo>
                    <a:pt x="259638" y="206971"/>
                  </a:moveTo>
                  <a:lnTo>
                    <a:pt x="258889" y="206209"/>
                  </a:lnTo>
                  <a:lnTo>
                    <a:pt x="258483" y="205803"/>
                  </a:lnTo>
                  <a:lnTo>
                    <a:pt x="256679" y="206921"/>
                  </a:lnTo>
                  <a:lnTo>
                    <a:pt x="257429" y="207670"/>
                  </a:lnTo>
                  <a:lnTo>
                    <a:pt x="257835" y="208076"/>
                  </a:lnTo>
                  <a:lnTo>
                    <a:pt x="259638" y="206971"/>
                  </a:lnTo>
                  <a:close/>
                </a:path>
                <a:path w="518159" h="257810">
                  <a:moveTo>
                    <a:pt x="262293" y="178117"/>
                  </a:moveTo>
                  <a:lnTo>
                    <a:pt x="257429" y="178650"/>
                  </a:lnTo>
                  <a:lnTo>
                    <a:pt x="257530" y="178790"/>
                  </a:lnTo>
                  <a:lnTo>
                    <a:pt x="260032" y="180174"/>
                  </a:lnTo>
                  <a:lnTo>
                    <a:pt x="262293" y="178117"/>
                  </a:lnTo>
                  <a:close/>
                </a:path>
                <a:path w="518159" h="257810">
                  <a:moveTo>
                    <a:pt x="264706" y="227203"/>
                  </a:moveTo>
                  <a:lnTo>
                    <a:pt x="263525" y="226352"/>
                  </a:lnTo>
                  <a:lnTo>
                    <a:pt x="263245" y="228003"/>
                  </a:lnTo>
                  <a:lnTo>
                    <a:pt x="263245" y="228815"/>
                  </a:lnTo>
                  <a:lnTo>
                    <a:pt x="264426" y="229654"/>
                  </a:lnTo>
                  <a:lnTo>
                    <a:pt x="264706" y="228003"/>
                  </a:lnTo>
                  <a:lnTo>
                    <a:pt x="264706" y="227203"/>
                  </a:lnTo>
                  <a:close/>
                </a:path>
                <a:path w="518159" h="257810">
                  <a:moveTo>
                    <a:pt x="264706" y="222834"/>
                  </a:moveTo>
                  <a:lnTo>
                    <a:pt x="263525" y="221996"/>
                  </a:lnTo>
                  <a:lnTo>
                    <a:pt x="263245" y="223647"/>
                  </a:lnTo>
                  <a:lnTo>
                    <a:pt x="263245" y="224459"/>
                  </a:lnTo>
                  <a:lnTo>
                    <a:pt x="264426" y="225298"/>
                  </a:lnTo>
                  <a:lnTo>
                    <a:pt x="264706" y="223647"/>
                  </a:lnTo>
                  <a:lnTo>
                    <a:pt x="264706" y="222834"/>
                  </a:lnTo>
                  <a:close/>
                </a:path>
                <a:path w="518159" h="257810">
                  <a:moveTo>
                    <a:pt x="265366" y="40817"/>
                  </a:moveTo>
                  <a:lnTo>
                    <a:pt x="264693" y="40601"/>
                  </a:lnTo>
                  <a:lnTo>
                    <a:pt x="263652" y="42684"/>
                  </a:lnTo>
                  <a:lnTo>
                    <a:pt x="265366" y="40817"/>
                  </a:lnTo>
                  <a:close/>
                </a:path>
                <a:path w="518159" h="257810">
                  <a:moveTo>
                    <a:pt x="265988" y="242874"/>
                  </a:moveTo>
                  <a:lnTo>
                    <a:pt x="263232" y="241261"/>
                  </a:lnTo>
                  <a:lnTo>
                    <a:pt x="260235" y="236181"/>
                  </a:lnTo>
                  <a:lnTo>
                    <a:pt x="254609" y="233641"/>
                  </a:lnTo>
                  <a:lnTo>
                    <a:pt x="251612" y="228561"/>
                  </a:lnTo>
                  <a:lnTo>
                    <a:pt x="247434" y="220941"/>
                  </a:lnTo>
                  <a:lnTo>
                    <a:pt x="245033" y="210781"/>
                  </a:lnTo>
                  <a:lnTo>
                    <a:pt x="244221" y="201853"/>
                  </a:lnTo>
                  <a:lnTo>
                    <a:pt x="244348" y="187921"/>
                  </a:lnTo>
                  <a:lnTo>
                    <a:pt x="250774" y="177761"/>
                  </a:lnTo>
                  <a:lnTo>
                    <a:pt x="246583" y="177761"/>
                  </a:lnTo>
                  <a:lnTo>
                    <a:pt x="245795" y="181571"/>
                  </a:lnTo>
                  <a:lnTo>
                    <a:pt x="242176" y="181571"/>
                  </a:lnTo>
                  <a:lnTo>
                    <a:pt x="241300" y="184111"/>
                  </a:lnTo>
                  <a:lnTo>
                    <a:pt x="244348" y="185381"/>
                  </a:lnTo>
                  <a:lnTo>
                    <a:pt x="241503" y="198818"/>
                  </a:lnTo>
                  <a:lnTo>
                    <a:pt x="241414" y="199580"/>
                  </a:lnTo>
                  <a:lnTo>
                    <a:pt x="242951" y="213321"/>
                  </a:lnTo>
                  <a:lnTo>
                    <a:pt x="247738" y="226021"/>
                  </a:lnTo>
                  <a:lnTo>
                    <a:pt x="254508" y="236181"/>
                  </a:lnTo>
                  <a:lnTo>
                    <a:pt x="251650" y="236181"/>
                  </a:lnTo>
                  <a:lnTo>
                    <a:pt x="251612" y="237451"/>
                  </a:lnTo>
                  <a:lnTo>
                    <a:pt x="257035" y="236181"/>
                  </a:lnTo>
                  <a:lnTo>
                    <a:pt x="260134" y="238721"/>
                  </a:lnTo>
                  <a:lnTo>
                    <a:pt x="260337" y="243801"/>
                  </a:lnTo>
                  <a:lnTo>
                    <a:pt x="265988" y="242874"/>
                  </a:lnTo>
                  <a:close/>
                </a:path>
                <a:path w="518159" h="257810">
                  <a:moveTo>
                    <a:pt x="266725" y="39331"/>
                  </a:moveTo>
                  <a:lnTo>
                    <a:pt x="263220" y="39331"/>
                  </a:lnTo>
                  <a:lnTo>
                    <a:pt x="263029" y="40601"/>
                  </a:lnTo>
                  <a:lnTo>
                    <a:pt x="266433" y="39662"/>
                  </a:lnTo>
                  <a:lnTo>
                    <a:pt x="266725" y="39331"/>
                  </a:lnTo>
                  <a:close/>
                </a:path>
                <a:path w="518159" h="257810">
                  <a:moveTo>
                    <a:pt x="267474" y="21551"/>
                  </a:moveTo>
                  <a:lnTo>
                    <a:pt x="266839" y="21361"/>
                  </a:lnTo>
                  <a:lnTo>
                    <a:pt x="266865" y="21856"/>
                  </a:lnTo>
                  <a:lnTo>
                    <a:pt x="267474" y="21551"/>
                  </a:lnTo>
                  <a:close/>
                </a:path>
                <a:path w="518159" h="257810">
                  <a:moveTo>
                    <a:pt x="269049" y="244665"/>
                  </a:moveTo>
                  <a:lnTo>
                    <a:pt x="268071" y="242531"/>
                  </a:lnTo>
                  <a:lnTo>
                    <a:pt x="265988" y="242874"/>
                  </a:lnTo>
                  <a:lnTo>
                    <a:pt x="269049" y="244665"/>
                  </a:lnTo>
                  <a:close/>
                </a:path>
                <a:path w="518159" h="257810">
                  <a:moveTo>
                    <a:pt x="269646" y="32981"/>
                  </a:moveTo>
                  <a:lnTo>
                    <a:pt x="267601" y="32981"/>
                  </a:lnTo>
                  <a:lnTo>
                    <a:pt x="268363" y="34683"/>
                  </a:lnTo>
                  <a:lnTo>
                    <a:pt x="269646" y="32981"/>
                  </a:lnTo>
                  <a:close/>
                </a:path>
                <a:path w="518159" h="257810">
                  <a:moveTo>
                    <a:pt x="272300" y="43141"/>
                  </a:moveTo>
                  <a:lnTo>
                    <a:pt x="268363" y="34683"/>
                  </a:lnTo>
                  <a:lnTo>
                    <a:pt x="267995" y="35179"/>
                  </a:lnTo>
                  <a:lnTo>
                    <a:pt x="268046" y="35521"/>
                  </a:lnTo>
                  <a:lnTo>
                    <a:pt x="267855" y="35356"/>
                  </a:lnTo>
                  <a:lnTo>
                    <a:pt x="267728" y="35521"/>
                  </a:lnTo>
                  <a:lnTo>
                    <a:pt x="266141" y="35521"/>
                  </a:lnTo>
                  <a:lnTo>
                    <a:pt x="267665" y="38061"/>
                  </a:lnTo>
                  <a:lnTo>
                    <a:pt x="267601" y="39331"/>
                  </a:lnTo>
                  <a:lnTo>
                    <a:pt x="266433" y="39662"/>
                  </a:lnTo>
                  <a:lnTo>
                    <a:pt x="265366" y="40817"/>
                  </a:lnTo>
                  <a:lnTo>
                    <a:pt x="272300" y="43141"/>
                  </a:lnTo>
                  <a:close/>
                </a:path>
                <a:path w="518159" h="257810">
                  <a:moveTo>
                    <a:pt x="273050" y="25361"/>
                  </a:moveTo>
                  <a:lnTo>
                    <a:pt x="266052" y="29171"/>
                  </a:lnTo>
                  <a:lnTo>
                    <a:pt x="266103" y="30441"/>
                  </a:lnTo>
                  <a:lnTo>
                    <a:pt x="263232" y="30441"/>
                  </a:lnTo>
                  <a:lnTo>
                    <a:pt x="263398" y="31711"/>
                  </a:lnTo>
                  <a:lnTo>
                    <a:pt x="267855" y="35356"/>
                  </a:lnTo>
                  <a:lnTo>
                    <a:pt x="267830" y="34251"/>
                  </a:lnTo>
                  <a:lnTo>
                    <a:pt x="267627" y="33070"/>
                  </a:lnTo>
                  <a:lnTo>
                    <a:pt x="271957" y="30441"/>
                  </a:lnTo>
                  <a:lnTo>
                    <a:pt x="273050" y="25361"/>
                  </a:lnTo>
                  <a:close/>
                </a:path>
                <a:path w="518159" h="257810">
                  <a:moveTo>
                    <a:pt x="273977" y="167309"/>
                  </a:moveTo>
                  <a:lnTo>
                    <a:pt x="273418" y="162648"/>
                  </a:lnTo>
                  <a:lnTo>
                    <a:pt x="273342" y="161124"/>
                  </a:lnTo>
                  <a:lnTo>
                    <a:pt x="271551" y="161505"/>
                  </a:lnTo>
                  <a:lnTo>
                    <a:pt x="271970" y="164045"/>
                  </a:lnTo>
                  <a:lnTo>
                    <a:pt x="273913" y="166966"/>
                  </a:lnTo>
                  <a:lnTo>
                    <a:pt x="273977" y="167309"/>
                  </a:lnTo>
                  <a:close/>
                </a:path>
                <a:path w="518159" h="257810">
                  <a:moveTo>
                    <a:pt x="273989" y="202298"/>
                  </a:moveTo>
                  <a:lnTo>
                    <a:pt x="273634" y="201637"/>
                  </a:lnTo>
                  <a:lnTo>
                    <a:pt x="273024" y="200494"/>
                  </a:lnTo>
                  <a:lnTo>
                    <a:pt x="272376" y="199275"/>
                  </a:lnTo>
                  <a:lnTo>
                    <a:pt x="267995" y="200494"/>
                  </a:lnTo>
                  <a:lnTo>
                    <a:pt x="267919" y="198970"/>
                  </a:lnTo>
                  <a:lnTo>
                    <a:pt x="267779" y="196532"/>
                  </a:lnTo>
                  <a:lnTo>
                    <a:pt x="264693" y="198970"/>
                  </a:lnTo>
                  <a:lnTo>
                    <a:pt x="265823" y="199351"/>
                  </a:lnTo>
                  <a:lnTo>
                    <a:pt x="267563" y="198970"/>
                  </a:lnTo>
                  <a:lnTo>
                    <a:pt x="267601" y="200494"/>
                  </a:lnTo>
                  <a:lnTo>
                    <a:pt x="262851" y="199224"/>
                  </a:lnTo>
                  <a:lnTo>
                    <a:pt x="259194" y="201815"/>
                  </a:lnTo>
                  <a:lnTo>
                    <a:pt x="262369" y="201637"/>
                  </a:lnTo>
                  <a:lnTo>
                    <a:pt x="270802" y="202145"/>
                  </a:lnTo>
                  <a:lnTo>
                    <a:pt x="273989" y="202298"/>
                  </a:lnTo>
                  <a:close/>
                </a:path>
                <a:path w="518159" h="257810">
                  <a:moveTo>
                    <a:pt x="274281" y="168821"/>
                  </a:moveTo>
                  <a:lnTo>
                    <a:pt x="273977" y="167309"/>
                  </a:lnTo>
                  <a:lnTo>
                    <a:pt x="274154" y="168744"/>
                  </a:lnTo>
                  <a:lnTo>
                    <a:pt x="274281" y="168821"/>
                  </a:lnTo>
                  <a:close/>
                </a:path>
                <a:path w="518159" h="257810">
                  <a:moveTo>
                    <a:pt x="275628" y="205498"/>
                  </a:moveTo>
                  <a:lnTo>
                    <a:pt x="274472" y="204343"/>
                  </a:lnTo>
                  <a:lnTo>
                    <a:pt x="272669" y="205447"/>
                  </a:lnTo>
                  <a:lnTo>
                    <a:pt x="273418" y="206197"/>
                  </a:lnTo>
                  <a:lnTo>
                    <a:pt x="273824" y="206603"/>
                  </a:lnTo>
                  <a:lnTo>
                    <a:pt x="275628" y="205498"/>
                  </a:lnTo>
                  <a:close/>
                </a:path>
                <a:path w="518159" h="257810">
                  <a:moveTo>
                    <a:pt x="276326" y="174332"/>
                  </a:moveTo>
                  <a:lnTo>
                    <a:pt x="276021" y="173697"/>
                  </a:lnTo>
                  <a:lnTo>
                    <a:pt x="275615" y="174231"/>
                  </a:lnTo>
                  <a:lnTo>
                    <a:pt x="276326" y="174332"/>
                  </a:lnTo>
                  <a:close/>
                </a:path>
                <a:path w="518159" h="257810">
                  <a:moveTo>
                    <a:pt x="278523" y="189509"/>
                  </a:moveTo>
                  <a:lnTo>
                    <a:pt x="277774" y="188760"/>
                  </a:lnTo>
                  <a:lnTo>
                    <a:pt x="277380" y="188353"/>
                  </a:lnTo>
                  <a:lnTo>
                    <a:pt x="275577" y="189471"/>
                  </a:lnTo>
                  <a:lnTo>
                    <a:pt x="276326" y="190220"/>
                  </a:lnTo>
                  <a:lnTo>
                    <a:pt x="276720" y="190614"/>
                  </a:lnTo>
                  <a:lnTo>
                    <a:pt x="278523" y="189509"/>
                  </a:lnTo>
                  <a:close/>
                </a:path>
                <a:path w="518159" h="257810">
                  <a:moveTo>
                    <a:pt x="279146" y="180060"/>
                  </a:moveTo>
                  <a:lnTo>
                    <a:pt x="278955" y="179311"/>
                  </a:lnTo>
                  <a:lnTo>
                    <a:pt x="277787" y="179539"/>
                  </a:lnTo>
                  <a:lnTo>
                    <a:pt x="279146" y="180060"/>
                  </a:lnTo>
                  <a:close/>
                </a:path>
                <a:path w="518159" h="257810">
                  <a:moveTo>
                    <a:pt x="279171" y="202552"/>
                  </a:moveTo>
                  <a:lnTo>
                    <a:pt x="273989" y="202298"/>
                  </a:lnTo>
                  <a:lnTo>
                    <a:pt x="274650" y="203542"/>
                  </a:lnTo>
                  <a:lnTo>
                    <a:pt x="279171" y="202552"/>
                  </a:lnTo>
                  <a:close/>
                </a:path>
                <a:path w="518159" h="257810">
                  <a:moveTo>
                    <a:pt x="279336" y="185648"/>
                  </a:moveTo>
                  <a:lnTo>
                    <a:pt x="279095" y="184746"/>
                  </a:lnTo>
                  <a:lnTo>
                    <a:pt x="277888" y="180047"/>
                  </a:lnTo>
                  <a:lnTo>
                    <a:pt x="277304" y="177761"/>
                  </a:lnTo>
                  <a:lnTo>
                    <a:pt x="271970" y="180047"/>
                  </a:lnTo>
                  <a:lnTo>
                    <a:pt x="271030" y="179158"/>
                  </a:lnTo>
                  <a:lnTo>
                    <a:pt x="274040" y="178396"/>
                  </a:lnTo>
                  <a:lnTo>
                    <a:pt x="276377" y="177888"/>
                  </a:lnTo>
                  <a:lnTo>
                    <a:pt x="275386" y="177634"/>
                  </a:lnTo>
                  <a:lnTo>
                    <a:pt x="273418" y="177126"/>
                  </a:lnTo>
                  <a:lnTo>
                    <a:pt x="275615" y="174231"/>
                  </a:lnTo>
                  <a:lnTo>
                    <a:pt x="267843" y="173062"/>
                  </a:lnTo>
                  <a:lnTo>
                    <a:pt x="262293" y="178117"/>
                  </a:lnTo>
                  <a:lnTo>
                    <a:pt x="266687" y="177634"/>
                  </a:lnTo>
                  <a:lnTo>
                    <a:pt x="271373" y="181190"/>
                  </a:lnTo>
                  <a:lnTo>
                    <a:pt x="276326" y="184492"/>
                  </a:lnTo>
                  <a:lnTo>
                    <a:pt x="273748" y="184746"/>
                  </a:lnTo>
                  <a:lnTo>
                    <a:pt x="269049" y="182968"/>
                  </a:lnTo>
                  <a:lnTo>
                    <a:pt x="270383" y="187032"/>
                  </a:lnTo>
                  <a:lnTo>
                    <a:pt x="270497" y="187159"/>
                  </a:lnTo>
                  <a:lnTo>
                    <a:pt x="270827" y="187388"/>
                  </a:lnTo>
                  <a:lnTo>
                    <a:pt x="274993" y="187032"/>
                  </a:lnTo>
                  <a:lnTo>
                    <a:pt x="278726" y="185889"/>
                  </a:lnTo>
                  <a:lnTo>
                    <a:pt x="279336" y="185648"/>
                  </a:lnTo>
                  <a:close/>
                </a:path>
                <a:path w="518159" h="257810">
                  <a:moveTo>
                    <a:pt x="279628" y="185521"/>
                  </a:moveTo>
                  <a:lnTo>
                    <a:pt x="279336" y="185648"/>
                  </a:lnTo>
                  <a:lnTo>
                    <a:pt x="279425" y="186016"/>
                  </a:lnTo>
                  <a:lnTo>
                    <a:pt x="279628" y="185521"/>
                  </a:lnTo>
                  <a:close/>
                </a:path>
                <a:path w="518159" h="257810">
                  <a:moveTo>
                    <a:pt x="280898" y="126961"/>
                  </a:moveTo>
                  <a:lnTo>
                    <a:pt x="280606" y="127647"/>
                  </a:lnTo>
                  <a:lnTo>
                    <a:pt x="280898" y="127800"/>
                  </a:lnTo>
                  <a:lnTo>
                    <a:pt x="280898" y="126961"/>
                  </a:lnTo>
                  <a:close/>
                </a:path>
                <a:path w="518159" h="257810">
                  <a:moveTo>
                    <a:pt x="281432" y="241846"/>
                  </a:moveTo>
                  <a:lnTo>
                    <a:pt x="280682" y="241096"/>
                  </a:lnTo>
                  <a:lnTo>
                    <a:pt x="280289" y="240690"/>
                  </a:lnTo>
                  <a:lnTo>
                    <a:pt x="278485" y="241795"/>
                  </a:lnTo>
                  <a:lnTo>
                    <a:pt x="279234" y="242544"/>
                  </a:lnTo>
                  <a:lnTo>
                    <a:pt x="279641" y="242951"/>
                  </a:lnTo>
                  <a:lnTo>
                    <a:pt x="281432" y="241846"/>
                  </a:lnTo>
                  <a:close/>
                </a:path>
                <a:path w="518159" h="257810">
                  <a:moveTo>
                    <a:pt x="281432" y="188061"/>
                  </a:moveTo>
                  <a:lnTo>
                    <a:pt x="280682" y="187312"/>
                  </a:lnTo>
                  <a:lnTo>
                    <a:pt x="280289" y="186905"/>
                  </a:lnTo>
                  <a:lnTo>
                    <a:pt x="278485" y="188023"/>
                  </a:lnTo>
                  <a:lnTo>
                    <a:pt x="279234" y="188772"/>
                  </a:lnTo>
                  <a:lnTo>
                    <a:pt x="279641" y="189166"/>
                  </a:lnTo>
                  <a:lnTo>
                    <a:pt x="281432" y="188061"/>
                  </a:lnTo>
                  <a:close/>
                </a:path>
                <a:path w="518159" h="257810">
                  <a:moveTo>
                    <a:pt x="283527" y="181698"/>
                  </a:moveTo>
                  <a:lnTo>
                    <a:pt x="279146" y="180060"/>
                  </a:lnTo>
                  <a:lnTo>
                    <a:pt x="279336" y="180809"/>
                  </a:lnTo>
                  <a:lnTo>
                    <a:pt x="280682" y="182968"/>
                  </a:lnTo>
                  <a:lnTo>
                    <a:pt x="279628" y="185521"/>
                  </a:lnTo>
                  <a:lnTo>
                    <a:pt x="282143" y="184492"/>
                  </a:lnTo>
                  <a:lnTo>
                    <a:pt x="283527" y="181698"/>
                  </a:lnTo>
                  <a:close/>
                </a:path>
                <a:path w="518159" h="257810">
                  <a:moveTo>
                    <a:pt x="285038" y="177126"/>
                  </a:moveTo>
                  <a:lnTo>
                    <a:pt x="279234" y="177126"/>
                  </a:lnTo>
                  <a:lnTo>
                    <a:pt x="278625" y="172173"/>
                  </a:lnTo>
                  <a:lnTo>
                    <a:pt x="278498" y="171157"/>
                  </a:lnTo>
                  <a:lnTo>
                    <a:pt x="274281" y="168821"/>
                  </a:lnTo>
                  <a:lnTo>
                    <a:pt x="274726" y="171030"/>
                  </a:lnTo>
                  <a:lnTo>
                    <a:pt x="276021" y="173697"/>
                  </a:lnTo>
                  <a:lnTo>
                    <a:pt x="277164" y="172173"/>
                  </a:lnTo>
                  <a:lnTo>
                    <a:pt x="278955" y="179311"/>
                  </a:lnTo>
                  <a:lnTo>
                    <a:pt x="282143" y="178650"/>
                  </a:lnTo>
                  <a:lnTo>
                    <a:pt x="283273" y="178269"/>
                  </a:lnTo>
                  <a:lnTo>
                    <a:pt x="285000" y="178650"/>
                  </a:lnTo>
                  <a:lnTo>
                    <a:pt x="285013" y="178269"/>
                  </a:lnTo>
                  <a:lnTo>
                    <a:pt x="285038" y="177126"/>
                  </a:lnTo>
                  <a:close/>
                </a:path>
                <a:path w="518159" h="257810">
                  <a:moveTo>
                    <a:pt x="285051" y="239649"/>
                  </a:moveTo>
                  <a:lnTo>
                    <a:pt x="283921" y="239966"/>
                  </a:lnTo>
                  <a:lnTo>
                    <a:pt x="282181" y="239687"/>
                  </a:lnTo>
                  <a:lnTo>
                    <a:pt x="282143" y="241096"/>
                  </a:lnTo>
                  <a:lnTo>
                    <a:pt x="283273" y="240766"/>
                  </a:lnTo>
                  <a:lnTo>
                    <a:pt x="285013" y="241058"/>
                  </a:lnTo>
                  <a:lnTo>
                    <a:pt x="285051" y="239649"/>
                  </a:lnTo>
                  <a:close/>
                </a:path>
                <a:path w="518159" h="257810">
                  <a:moveTo>
                    <a:pt x="285673" y="205054"/>
                  </a:moveTo>
                  <a:lnTo>
                    <a:pt x="285153" y="204431"/>
                  </a:lnTo>
                  <a:lnTo>
                    <a:pt x="285026" y="204787"/>
                  </a:lnTo>
                  <a:lnTo>
                    <a:pt x="285445" y="205193"/>
                  </a:lnTo>
                  <a:lnTo>
                    <a:pt x="285673" y="205054"/>
                  </a:lnTo>
                  <a:close/>
                </a:path>
                <a:path w="518159" h="257810">
                  <a:moveTo>
                    <a:pt x="287261" y="228752"/>
                  </a:moveTo>
                  <a:lnTo>
                    <a:pt x="286512" y="228003"/>
                  </a:lnTo>
                  <a:lnTo>
                    <a:pt x="286105" y="227609"/>
                  </a:lnTo>
                  <a:lnTo>
                    <a:pt x="284302" y="228714"/>
                  </a:lnTo>
                  <a:lnTo>
                    <a:pt x="285051" y="229463"/>
                  </a:lnTo>
                  <a:lnTo>
                    <a:pt x="285457" y="229870"/>
                  </a:lnTo>
                  <a:lnTo>
                    <a:pt x="287261" y="228752"/>
                  </a:lnTo>
                  <a:close/>
                </a:path>
                <a:path w="518159" h="257810">
                  <a:moveTo>
                    <a:pt x="287350" y="66776"/>
                  </a:moveTo>
                  <a:lnTo>
                    <a:pt x="285115" y="64528"/>
                  </a:lnTo>
                  <a:lnTo>
                    <a:pt x="284187" y="66001"/>
                  </a:lnTo>
                  <a:lnTo>
                    <a:pt x="287350" y="66776"/>
                  </a:lnTo>
                  <a:close/>
                </a:path>
                <a:path w="518159" h="257810">
                  <a:moveTo>
                    <a:pt x="288658" y="198081"/>
                  </a:moveTo>
                  <a:lnTo>
                    <a:pt x="288645" y="195199"/>
                  </a:lnTo>
                  <a:lnTo>
                    <a:pt x="286702" y="195668"/>
                  </a:lnTo>
                  <a:lnTo>
                    <a:pt x="285242" y="197015"/>
                  </a:lnTo>
                  <a:lnTo>
                    <a:pt x="288658" y="198081"/>
                  </a:lnTo>
                  <a:close/>
                </a:path>
                <a:path w="518159" h="257810">
                  <a:moveTo>
                    <a:pt x="290639" y="111252"/>
                  </a:moveTo>
                  <a:lnTo>
                    <a:pt x="288925" y="110223"/>
                  </a:lnTo>
                  <a:lnTo>
                    <a:pt x="288709" y="111721"/>
                  </a:lnTo>
                  <a:lnTo>
                    <a:pt x="290639" y="111252"/>
                  </a:lnTo>
                  <a:close/>
                </a:path>
                <a:path w="518159" h="257810">
                  <a:moveTo>
                    <a:pt x="291630" y="192493"/>
                  </a:moveTo>
                  <a:lnTo>
                    <a:pt x="288632" y="189699"/>
                  </a:lnTo>
                  <a:lnTo>
                    <a:pt x="288645" y="195199"/>
                  </a:lnTo>
                  <a:lnTo>
                    <a:pt x="290868" y="194652"/>
                  </a:lnTo>
                  <a:lnTo>
                    <a:pt x="291160" y="194665"/>
                  </a:lnTo>
                  <a:lnTo>
                    <a:pt x="291630" y="192493"/>
                  </a:lnTo>
                  <a:close/>
                </a:path>
                <a:path w="518159" h="257810">
                  <a:moveTo>
                    <a:pt x="292315" y="189433"/>
                  </a:moveTo>
                  <a:lnTo>
                    <a:pt x="291642" y="192506"/>
                  </a:lnTo>
                  <a:lnTo>
                    <a:pt x="292315" y="193128"/>
                  </a:lnTo>
                  <a:lnTo>
                    <a:pt x="292315" y="189433"/>
                  </a:lnTo>
                  <a:close/>
                </a:path>
                <a:path w="518159" h="257810">
                  <a:moveTo>
                    <a:pt x="293776" y="194856"/>
                  </a:moveTo>
                  <a:lnTo>
                    <a:pt x="293573" y="194779"/>
                  </a:lnTo>
                  <a:lnTo>
                    <a:pt x="291160" y="194665"/>
                  </a:lnTo>
                  <a:lnTo>
                    <a:pt x="291084" y="195033"/>
                  </a:lnTo>
                  <a:lnTo>
                    <a:pt x="293776" y="194856"/>
                  </a:lnTo>
                  <a:close/>
                </a:path>
                <a:path w="518159" h="257810">
                  <a:moveTo>
                    <a:pt x="293827" y="161544"/>
                  </a:moveTo>
                  <a:lnTo>
                    <a:pt x="289407" y="165506"/>
                  </a:lnTo>
                  <a:lnTo>
                    <a:pt x="285432" y="169926"/>
                  </a:lnTo>
                  <a:lnTo>
                    <a:pt x="293827" y="161544"/>
                  </a:lnTo>
                  <a:close/>
                </a:path>
                <a:path w="518159" h="257810">
                  <a:moveTo>
                    <a:pt x="294525" y="236029"/>
                  </a:moveTo>
                  <a:lnTo>
                    <a:pt x="293776" y="235267"/>
                  </a:lnTo>
                  <a:lnTo>
                    <a:pt x="293370" y="234873"/>
                  </a:lnTo>
                  <a:lnTo>
                    <a:pt x="291566" y="235978"/>
                  </a:lnTo>
                  <a:lnTo>
                    <a:pt x="292315" y="236728"/>
                  </a:lnTo>
                  <a:lnTo>
                    <a:pt x="292722" y="237121"/>
                  </a:lnTo>
                  <a:lnTo>
                    <a:pt x="294525" y="236029"/>
                  </a:lnTo>
                  <a:close/>
                </a:path>
                <a:path w="518159" h="257810">
                  <a:moveTo>
                    <a:pt x="296278" y="60921"/>
                  </a:moveTo>
                  <a:lnTo>
                    <a:pt x="295579" y="58381"/>
                  </a:lnTo>
                  <a:lnTo>
                    <a:pt x="295224" y="57111"/>
                  </a:lnTo>
                  <a:lnTo>
                    <a:pt x="290195" y="55841"/>
                  </a:lnTo>
                  <a:lnTo>
                    <a:pt x="289090" y="58381"/>
                  </a:lnTo>
                  <a:lnTo>
                    <a:pt x="282790" y="62191"/>
                  </a:lnTo>
                  <a:lnTo>
                    <a:pt x="285115" y="64528"/>
                  </a:lnTo>
                  <a:lnTo>
                    <a:pt x="287362" y="60921"/>
                  </a:lnTo>
                  <a:lnTo>
                    <a:pt x="289407" y="58381"/>
                  </a:lnTo>
                  <a:lnTo>
                    <a:pt x="291769" y="59651"/>
                  </a:lnTo>
                  <a:lnTo>
                    <a:pt x="293763" y="59651"/>
                  </a:lnTo>
                  <a:lnTo>
                    <a:pt x="292633" y="60921"/>
                  </a:lnTo>
                  <a:lnTo>
                    <a:pt x="292417" y="62191"/>
                  </a:lnTo>
                  <a:lnTo>
                    <a:pt x="292315" y="66001"/>
                  </a:lnTo>
                  <a:lnTo>
                    <a:pt x="289725" y="66001"/>
                  </a:lnTo>
                  <a:lnTo>
                    <a:pt x="289407" y="67271"/>
                  </a:lnTo>
                  <a:lnTo>
                    <a:pt x="291833" y="67271"/>
                  </a:lnTo>
                  <a:lnTo>
                    <a:pt x="293763" y="66001"/>
                  </a:lnTo>
                  <a:lnTo>
                    <a:pt x="292709" y="60921"/>
                  </a:lnTo>
                  <a:lnTo>
                    <a:pt x="296278" y="60921"/>
                  </a:lnTo>
                  <a:close/>
                </a:path>
                <a:path w="518159" h="257810">
                  <a:moveTo>
                    <a:pt x="296329" y="124421"/>
                  </a:moveTo>
                  <a:lnTo>
                    <a:pt x="293763" y="123151"/>
                  </a:lnTo>
                  <a:lnTo>
                    <a:pt x="293204" y="128231"/>
                  </a:lnTo>
                  <a:lnTo>
                    <a:pt x="296151" y="127647"/>
                  </a:lnTo>
                  <a:lnTo>
                    <a:pt x="296227" y="126961"/>
                  </a:lnTo>
                  <a:lnTo>
                    <a:pt x="296329" y="124421"/>
                  </a:lnTo>
                  <a:close/>
                </a:path>
                <a:path w="518159" h="257810">
                  <a:moveTo>
                    <a:pt x="296837" y="207873"/>
                  </a:moveTo>
                  <a:lnTo>
                    <a:pt x="296672" y="207733"/>
                  </a:lnTo>
                  <a:lnTo>
                    <a:pt x="296646" y="208102"/>
                  </a:lnTo>
                  <a:lnTo>
                    <a:pt x="296837" y="207987"/>
                  </a:lnTo>
                  <a:close/>
                </a:path>
                <a:path w="518159" h="257810">
                  <a:moveTo>
                    <a:pt x="298119" y="250151"/>
                  </a:moveTo>
                  <a:lnTo>
                    <a:pt x="289902" y="250151"/>
                  </a:lnTo>
                  <a:lnTo>
                    <a:pt x="280987" y="248881"/>
                  </a:lnTo>
                  <a:lnTo>
                    <a:pt x="271907" y="246341"/>
                  </a:lnTo>
                  <a:lnTo>
                    <a:pt x="269049" y="244665"/>
                  </a:lnTo>
                  <a:lnTo>
                    <a:pt x="270383" y="247611"/>
                  </a:lnTo>
                  <a:lnTo>
                    <a:pt x="274866" y="250151"/>
                  </a:lnTo>
                  <a:lnTo>
                    <a:pt x="282092" y="250151"/>
                  </a:lnTo>
                  <a:lnTo>
                    <a:pt x="291985" y="253961"/>
                  </a:lnTo>
                  <a:lnTo>
                    <a:pt x="298119" y="250151"/>
                  </a:lnTo>
                  <a:close/>
                </a:path>
                <a:path w="518159" h="257810">
                  <a:moveTo>
                    <a:pt x="298805" y="166636"/>
                  </a:moveTo>
                  <a:lnTo>
                    <a:pt x="298602" y="165061"/>
                  </a:lnTo>
                  <a:lnTo>
                    <a:pt x="297484" y="164731"/>
                  </a:lnTo>
                  <a:lnTo>
                    <a:pt x="298170" y="166458"/>
                  </a:lnTo>
                  <a:lnTo>
                    <a:pt x="298805" y="166636"/>
                  </a:lnTo>
                  <a:close/>
                </a:path>
                <a:path w="518159" h="257810">
                  <a:moveTo>
                    <a:pt x="299491" y="127000"/>
                  </a:moveTo>
                  <a:lnTo>
                    <a:pt x="296189" y="127647"/>
                  </a:lnTo>
                  <a:lnTo>
                    <a:pt x="296164" y="128231"/>
                  </a:lnTo>
                  <a:lnTo>
                    <a:pt x="299351" y="128231"/>
                  </a:lnTo>
                  <a:lnTo>
                    <a:pt x="299453" y="127800"/>
                  </a:lnTo>
                  <a:lnTo>
                    <a:pt x="299491" y="127000"/>
                  </a:lnTo>
                  <a:close/>
                </a:path>
                <a:path w="518159" h="257810">
                  <a:moveTo>
                    <a:pt x="300062" y="121881"/>
                  </a:moveTo>
                  <a:lnTo>
                    <a:pt x="297573" y="118071"/>
                  </a:lnTo>
                  <a:lnTo>
                    <a:pt x="295554" y="116801"/>
                  </a:lnTo>
                  <a:lnTo>
                    <a:pt x="292315" y="115531"/>
                  </a:lnTo>
                  <a:lnTo>
                    <a:pt x="293865" y="110451"/>
                  </a:lnTo>
                  <a:lnTo>
                    <a:pt x="290639" y="111252"/>
                  </a:lnTo>
                  <a:lnTo>
                    <a:pt x="291426" y="111721"/>
                  </a:lnTo>
                  <a:lnTo>
                    <a:pt x="288734" y="116801"/>
                  </a:lnTo>
                  <a:lnTo>
                    <a:pt x="292315" y="120611"/>
                  </a:lnTo>
                  <a:lnTo>
                    <a:pt x="294347" y="120611"/>
                  </a:lnTo>
                  <a:lnTo>
                    <a:pt x="292442" y="118071"/>
                  </a:lnTo>
                  <a:lnTo>
                    <a:pt x="290855" y="118071"/>
                  </a:lnTo>
                  <a:lnTo>
                    <a:pt x="293230" y="116801"/>
                  </a:lnTo>
                  <a:lnTo>
                    <a:pt x="299161" y="123113"/>
                  </a:lnTo>
                  <a:lnTo>
                    <a:pt x="300062" y="121881"/>
                  </a:lnTo>
                  <a:close/>
                </a:path>
                <a:path w="518159" h="257810">
                  <a:moveTo>
                    <a:pt x="301015" y="196672"/>
                  </a:moveTo>
                  <a:lnTo>
                    <a:pt x="300342" y="196303"/>
                  </a:lnTo>
                  <a:lnTo>
                    <a:pt x="300609" y="197205"/>
                  </a:lnTo>
                  <a:lnTo>
                    <a:pt x="301015" y="196672"/>
                  </a:lnTo>
                  <a:close/>
                </a:path>
                <a:path w="518159" h="257810">
                  <a:moveTo>
                    <a:pt x="305600" y="184556"/>
                  </a:moveTo>
                  <a:lnTo>
                    <a:pt x="305409" y="184467"/>
                  </a:lnTo>
                  <a:lnTo>
                    <a:pt x="305600" y="184556"/>
                  </a:lnTo>
                  <a:close/>
                </a:path>
                <a:path w="518159" h="257810">
                  <a:moveTo>
                    <a:pt x="308267" y="179387"/>
                  </a:moveTo>
                  <a:lnTo>
                    <a:pt x="305422" y="178650"/>
                  </a:lnTo>
                  <a:lnTo>
                    <a:pt x="305396" y="181571"/>
                  </a:lnTo>
                  <a:lnTo>
                    <a:pt x="303657" y="180174"/>
                  </a:lnTo>
                  <a:lnTo>
                    <a:pt x="303491" y="180047"/>
                  </a:lnTo>
                  <a:lnTo>
                    <a:pt x="300037" y="180174"/>
                  </a:lnTo>
                  <a:lnTo>
                    <a:pt x="298132" y="178650"/>
                  </a:lnTo>
                  <a:lnTo>
                    <a:pt x="295224" y="178650"/>
                  </a:lnTo>
                  <a:lnTo>
                    <a:pt x="295300" y="179311"/>
                  </a:lnTo>
                  <a:lnTo>
                    <a:pt x="301586" y="182587"/>
                  </a:lnTo>
                  <a:lnTo>
                    <a:pt x="295224" y="181571"/>
                  </a:lnTo>
                  <a:lnTo>
                    <a:pt x="294805" y="183857"/>
                  </a:lnTo>
                  <a:lnTo>
                    <a:pt x="296595" y="184111"/>
                  </a:lnTo>
                  <a:lnTo>
                    <a:pt x="296672" y="185889"/>
                  </a:lnTo>
                  <a:lnTo>
                    <a:pt x="299986" y="186270"/>
                  </a:lnTo>
                  <a:lnTo>
                    <a:pt x="302120" y="185521"/>
                  </a:lnTo>
                  <a:lnTo>
                    <a:pt x="302183" y="185254"/>
                  </a:lnTo>
                  <a:lnTo>
                    <a:pt x="302488" y="182968"/>
                  </a:lnTo>
                  <a:lnTo>
                    <a:pt x="304126" y="183857"/>
                  </a:lnTo>
                  <a:lnTo>
                    <a:pt x="300024" y="191096"/>
                  </a:lnTo>
                  <a:lnTo>
                    <a:pt x="295224" y="190334"/>
                  </a:lnTo>
                  <a:lnTo>
                    <a:pt x="296316" y="193001"/>
                  </a:lnTo>
                  <a:lnTo>
                    <a:pt x="299567" y="191223"/>
                  </a:lnTo>
                  <a:lnTo>
                    <a:pt x="296672" y="194652"/>
                  </a:lnTo>
                  <a:lnTo>
                    <a:pt x="293776" y="194856"/>
                  </a:lnTo>
                  <a:lnTo>
                    <a:pt x="295719" y="195541"/>
                  </a:lnTo>
                  <a:lnTo>
                    <a:pt x="300266" y="191096"/>
                  </a:lnTo>
                  <a:lnTo>
                    <a:pt x="300342" y="190588"/>
                  </a:lnTo>
                  <a:lnTo>
                    <a:pt x="302488" y="187413"/>
                  </a:lnTo>
                  <a:lnTo>
                    <a:pt x="304152" y="189064"/>
                  </a:lnTo>
                  <a:lnTo>
                    <a:pt x="306171" y="187921"/>
                  </a:lnTo>
                  <a:lnTo>
                    <a:pt x="303949" y="187413"/>
                  </a:lnTo>
                  <a:lnTo>
                    <a:pt x="304927" y="184238"/>
                  </a:lnTo>
                  <a:lnTo>
                    <a:pt x="305409" y="184467"/>
                  </a:lnTo>
                  <a:lnTo>
                    <a:pt x="305536" y="184238"/>
                  </a:lnTo>
                  <a:lnTo>
                    <a:pt x="306247" y="182968"/>
                  </a:lnTo>
                  <a:lnTo>
                    <a:pt x="306463" y="182587"/>
                  </a:lnTo>
                  <a:lnTo>
                    <a:pt x="307035" y="181571"/>
                  </a:lnTo>
                  <a:lnTo>
                    <a:pt x="307682" y="180428"/>
                  </a:lnTo>
                  <a:lnTo>
                    <a:pt x="307555" y="180047"/>
                  </a:lnTo>
                  <a:lnTo>
                    <a:pt x="307390" y="179666"/>
                  </a:lnTo>
                  <a:lnTo>
                    <a:pt x="308063" y="179743"/>
                  </a:lnTo>
                  <a:lnTo>
                    <a:pt x="308267" y="179387"/>
                  </a:lnTo>
                  <a:close/>
                </a:path>
                <a:path w="518159" h="257810">
                  <a:moveTo>
                    <a:pt x="308698" y="185508"/>
                  </a:moveTo>
                  <a:lnTo>
                    <a:pt x="308673" y="185381"/>
                  </a:lnTo>
                  <a:lnTo>
                    <a:pt x="305600" y="184556"/>
                  </a:lnTo>
                  <a:lnTo>
                    <a:pt x="308584" y="185928"/>
                  </a:lnTo>
                  <a:lnTo>
                    <a:pt x="308698" y="185508"/>
                  </a:lnTo>
                  <a:close/>
                </a:path>
                <a:path w="518159" h="257810">
                  <a:moveTo>
                    <a:pt x="309041" y="178422"/>
                  </a:moveTo>
                  <a:lnTo>
                    <a:pt x="308978" y="178193"/>
                  </a:lnTo>
                  <a:lnTo>
                    <a:pt x="308864" y="178333"/>
                  </a:lnTo>
                  <a:lnTo>
                    <a:pt x="309041" y="178422"/>
                  </a:lnTo>
                  <a:close/>
                </a:path>
                <a:path w="518159" h="257810">
                  <a:moveTo>
                    <a:pt x="309372" y="179666"/>
                  </a:moveTo>
                  <a:lnTo>
                    <a:pt x="309092" y="178650"/>
                  </a:lnTo>
                  <a:lnTo>
                    <a:pt x="308673" y="178650"/>
                  </a:lnTo>
                  <a:lnTo>
                    <a:pt x="308267" y="179387"/>
                  </a:lnTo>
                  <a:lnTo>
                    <a:pt x="309372" y="179666"/>
                  </a:lnTo>
                  <a:close/>
                </a:path>
                <a:path w="518159" h="257810">
                  <a:moveTo>
                    <a:pt x="309473" y="178650"/>
                  </a:moveTo>
                  <a:lnTo>
                    <a:pt x="309041" y="178422"/>
                  </a:lnTo>
                  <a:lnTo>
                    <a:pt x="309092" y="178650"/>
                  </a:lnTo>
                  <a:lnTo>
                    <a:pt x="309473" y="178650"/>
                  </a:lnTo>
                  <a:close/>
                </a:path>
                <a:path w="518159" h="257810">
                  <a:moveTo>
                    <a:pt x="309753" y="239737"/>
                  </a:moveTo>
                  <a:lnTo>
                    <a:pt x="309562" y="234530"/>
                  </a:lnTo>
                  <a:lnTo>
                    <a:pt x="305600" y="233260"/>
                  </a:lnTo>
                  <a:lnTo>
                    <a:pt x="305396" y="228053"/>
                  </a:lnTo>
                  <a:lnTo>
                    <a:pt x="307009" y="225767"/>
                  </a:lnTo>
                  <a:lnTo>
                    <a:pt x="309232" y="222592"/>
                  </a:lnTo>
                  <a:lnTo>
                    <a:pt x="301904" y="225767"/>
                  </a:lnTo>
                  <a:lnTo>
                    <a:pt x="302844" y="220179"/>
                  </a:lnTo>
                  <a:lnTo>
                    <a:pt x="308483" y="220941"/>
                  </a:lnTo>
                  <a:lnTo>
                    <a:pt x="308279" y="220179"/>
                  </a:lnTo>
                  <a:lnTo>
                    <a:pt x="308178" y="219798"/>
                  </a:lnTo>
                  <a:lnTo>
                    <a:pt x="306857" y="214972"/>
                  </a:lnTo>
                  <a:lnTo>
                    <a:pt x="302183" y="213702"/>
                  </a:lnTo>
                  <a:lnTo>
                    <a:pt x="304863" y="219798"/>
                  </a:lnTo>
                  <a:lnTo>
                    <a:pt x="301040" y="219290"/>
                  </a:lnTo>
                  <a:lnTo>
                    <a:pt x="299796" y="215226"/>
                  </a:lnTo>
                  <a:lnTo>
                    <a:pt x="296341" y="213448"/>
                  </a:lnTo>
                  <a:lnTo>
                    <a:pt x="296506" y="210654"/>
                  </a:lnTo>
                  <a:lnTo>
                    <a:pt x="296506" y="210527"/>
                  </a:lnTo>
                  <a:lnTo>
                    <a:pt x="296557" y="209765"/>
                  </a:lnTo>
                  <a:lnTo>
                    <a:pt x="296646" y="208102"/>
                  </a:lnTo>
                  <a:lnTo>
                    <a:pt x="293827" y="209765"/>
                  </a:lnTo>
                  <a:lnTo>
                    <a:pt x="292442" y="209130"/>
                  </a:lnTo>
                  <a:lnTo>
                    <a:pt x="289407" y="207733"/>
                  </a:lnTo>
                  <a:lnTo>
                    <a:pt x="287959" y="207733"/>
                  </a:lnTo>
                  <a:lnTo>
                    <a:pt x="285229" y="207733"/>
                  </a:lnTo>
                  <a:lnTo>
                    <a:pt x="284556" y="209130"/>
                  </a:lnTo>
                  <a:lnTo>
                    <a:pt x="285038" y="212051"/>
                  </a:lnTo>
                  <a:lnTo>
                    <a:pt x="280047" y="214845"/>
                  </a:lnTo>
                  <a:lnTo>
                    <a:pt x="279857" y="215569"/>
                  </a:lnTo>
                  <a:lnTo>
                    <a:pt x="278828" y="214528"/>
                  </a:lnTo>
                  <a:lnTo>
                    <a:pt x="277025" y="215633"/>
                  </a:lnTo>
                  <a:lnTo>
                    <a:pt x="277774" y="216382"/>
                  </a:lnTo>
                  <a:lnTo>
                    <a:pt x="278180" y="216789"/>
                  </a:lnTo>
                  <a:lnTo>
                    <a:pt x="279793" y="215798"/>
                  </a:lnTo>
                  <a:lnTo>
                    <a:pt x="278447" y="220941"/>
                  </a:lnTo>
                  <a:lnTo>
                    <a:pt x="274878" y="225132"/>
                  </a:lnTo>
                  <a:lnTo>
                    <a:pt x="272681" y="229323"/>
                  </a:lnTo>
                  <a:lnTo>
                    <a:pt x="265061" y="235673"/>
                  </a:lnTo>
                  <a:lnTo>
                    <a:pt x="267601" y="239737"/>
                  </a:lnTo>
                  <a:lnTo>
                    <a:pt x="270332" y="232244"/>
                  </a:lnTo>
                  <a:lnTo>
                    <a:pt x="276923" y="228688"/>
                  </a:lnTo>
                  <a:lnTo>
                    <a:pt x="279234" y="220814"/>
                  </a:lnTo>
                  <a:lnTo>
                    <a:pt x="280860" y="220687"/>
                  </a:lnTo>
                  <a:lnTo>
                    <a:pt x="281495" y="222973"/>
                  </a:lnTo>
                  <a:lnTo>
                    <a:pt x="282105" y="220941"/>
                  </a:lnTo>
                  <a:lnTo>
                    <a:pt x="282028" y="220687"/>
                  </a:lnTo>
                  <a:lnTo>
                    <a:pt x="280644" y="219163"/>
                  </a:lnTo>
                  <a:lnTo>
                    <a:pt x="285965" y="212051"/>
                  </a:lnTo>
                  <a:lnTo>
                    <a:pt x="287959" y="209130"/>
                  </a:lnTo>
                  <a:lnTo>
                    <a:pt x="287972" y="211035"/>
                  </a:lnTo>
                  <a:lnTo>
                    <a:pt x="290499" y="210527"/>
                  </a:lnTo>
                  <a:lnTo>
                    <a:pt x="290868" y="212051"/>
                  </a:lnTo>
                  <a:lnTo>
                    <a:pt x="289115" y="216115"/>
                  </a:lnTo>
                  <a:lnTo>
                    <a:pt x="289407" y="228053"/>
                  </a:lnTo>
                  <a:lnTo>
                    <a:pt x="287540" y="231482"/>
                  </a:lnTo>
                  <a:lnTo>
                    <a:pt x="289598" y="230720"/>
                  </a:lnTo>
                  <a:lnTo>
                    <a:pt x="287959" y="235292"/>
                  </a:lnTo>
                  <a:lnTo>
                    <a:pt x="287883" y="242658"/>
                  </a:lnTo>
                  <a:lnTo>
                    <a:pt x="288366" y="244055"/>
                  </a:lnTo>
                  <a:lnTo>
                    <a:pt x="287070" y="243598"/>
                  </a:lnTo>
                  <a:lnTo>
                    <a:pt x="285051" y="246913"/>
                  </a:lnTo>
                  <a:lnTo>
                    <a:pt x="289471" y="245999"/>
                  </a:lnTo>
                  <a:lnTo>
                    <a:pt x="297573" y="248767"/>
                  </a:lnTo>
                  <a:lnTo>
                    <a:pt x="299593" y="245465"/>
                  </a:lnTo>
                  <a:lnTo>
                    <a:pt x="295173" y="246380"/>
                  </a:lnTo>
                  <a:lnTo>
                    <a:pt x="288848" y="244221"/>
                  </a:lnTo>
                  <a:lnTo>
                    <a:pt x="289407" y="242658"/>
                  </a:lnTo>
                  <a:lnTo>
                    <a:pt x="289407" y="233895"/>
                  </a:lnTo>
                  <a:lnTo>
                    <a:pt x="294246" y="233260"/>
                  </a:lnTo>
                  <a:lnTo>
                    <a:pt x="295668" y="232371"/>
                  </a:lnTo>
                  <a:lnTo>
                    <a:pt x="302171" y="228307"/>
                  </a:lnTo>
                  <a:lnTo>
                    <a:pt x="298132" y="223735"/>
                  </a:lnTo>
                  <a:lnTo>
                    <a:pt x="296621" y="225767"/>
                  </a:lnTo>
                  <a:lnTo>
                    <a:pt x="292366" y="232371"/>
                  </a:lnTo>
                  <a:lnTo>
                    <a:pt x="291477" y="230720"/>
                  </a:lnTo>
                  <a:lnTo>
                    <a:pt x="290868" y="229577"/>
                  </a:lnTo>
                  <a:lnTo>
                    <a:pt x="291731" y="220687"/>
                  </a:lnTo>
                  <a:lnTo>
                    <a:pt x="290868" y="218147"/>
                  </a:lnTo>
                  <a:lnTo>
                    <a:pt x="293763" y="210654"/>
                  </a:lnTo>
                  <a:lnTo>
                    <a:pt x="298030" y="217639"/>
                  </a:lnTo>
                  <a:lnTo>
                    <a:pt x="301409" y="225767"/>
                  </a:lnTo>
                  <a:lnTo>
                    <a:pt x="304863" y="233260"/>
                  </a:lnTo>
                  <a:lnTo>
                    <a:pt x="309753" y="239737"/>
                  </a:lnTo>
                  <a:close/>
                </a:path>
                <a:path w="518159" h="257810">
                  <a:moveTo>
                    <a:pt x="310070" y="185762"/>
                  </a:moveTo>
                  <a:lnTo>
                    <a:pt x="309181" y="183730"/>
                  </a:lnTo>
                  <a:lnTo>
                    <a:pt x="308724" y="185407"/>
                  </a:lnTo>
                  <a:lnTo>
                    <a:pt x="310070" y="185762"/>
                  </a:lnTo>
                  <a:close/>
                </a:path>
                <a:path w="518159" h="257810">
                  <a:moveTo>
                    <a:pt x="311442" y="187591"/>
                  </a:moveTo>
                  <a:lnTo>
                    <a:pt x="311175" y="187731"/>
                  </a:lnTo>
                  <a:lnTo>
                    <a:pt x="311061" y="188544"/>
                  </a:lnTo>
                  <a:lnTo>
                    <a:pt x="311442" y="187591"/>
                  </a:lnTo>
                  <a:close/>
                </a:path>
                <a:path w="518159" h="257810">
                  <a:moveTo>
                    <a:pt x="311467" y="191477"/>
                  </a:moveTo>
                  <a:lnTo>
                    <a:pt x="311061" y="189433"/>
                  </a:lnTo>
                  <a:lnTo>
                    <a:pt x="311061" y="188544"/>
                  </a:lnTo>
                  <a:lnTo>
                    <a:pt x="309753" y="191731"/>
                  </a:lnTo>
                  <a:lnTo>
                    <a:pt x="311467" y="191477"/>
                  </a:lnTo>
                  <a:close/>
                </a:path>
                <a:path w="518159" h="257810">
                  <a:moveTo>
                    <a:pt x="311543" y="187363"/>
                  </a:moveTo>
                  <a:lnTo>
                    <a:pt x="308584" y="185928"/>
                  </a:lnTo>
                  <a:lnTo>
                    <a:pt x="307606" y="189572"/>
                  </a:lnTo>
                  <a:lnTo>
                    <a:pt x="311175" y="187731"/>
                  </a:lnTo>
                  <a:lnTo>
                    <a:pt x="311213" y="187413"/>
                  </a:lnTo>
                  <a:lnTo>
                    <a:pt x="311543" y="187363"/>
                  </a:lnTo>
                  <a:close/>
                </a:path>
                <a:path w="518159" h="257810">
                  <a:moveTo>
                    <a:pt x="312089" y="187261"/>
                  </a:moveTo>
                  <a:lnTo>
                    <a:pt x="311543" y="187363"/>
                  </a:lnTo>
                  <a:lnTo>
                    <a:pt x="311442" y="187591"/>
                  </a:lnTo>
                  <a:lnTo>
                    <a:pt x="312089" y="187261"/>
                  </a:lnTo>
                  <a:close/>
                </a:path>
                <a:path w="518159" h="257810">
                  <a:moveTo>
                    <a:pt x="312458" y="210908"/>
                  </a:moveTo>
                  <a:lnTo>
                    <a:pt x="312420" y="210781"/>
                  </a:lnTo>
                  <a:lnTo>
                    <a:pt x="311213" y="206209"/>
                  </a:lnTo>
                  <a:lnTo>
                    <a:pt x="307378" y="205828"/>
                  </a:lnTo>
                  <a:lnTo>
                    <a:pt x="307352" y="209765"/>
                  </a:lnTo>
                  <a:lnTo>
                    <a:pt x="306857" y="212051"/>
                  </a:lnTo>
                  <a:lnTo>
                    <a:pt x="303796" y="210273"/>
                  </a:lnTo>
                  <a:lnTo>
                    <a:pt x="301180" y="207987"/>
                  </a:lnTo>
                  <a:lnTo>
                    <a:pt x="298132" y="206209"/>
                  </a:lnTo>
                  <a:lnTo>
                    <a:pt x="300545" y="201383"/>
                  </a:lnTo>
                  <a:lnTo>
                    <a:pt x="300647" y="201002"/>
                  </a:lnTo>
                  <a:lnTo>
                    <a:pt x="300736" y="200494"/>
                  </a:lnTo>
                  <a:lnTo>
                    <a:pt x="301028" y="198589"/>
                  </a:lnTo>
                  <a:lnTo>
                    <a:pt x="300609" y="197205"/>
                  </a:lnTo>
                  <a:lnTo>
                    <a:pt x="298132" y="200494"/>
                  </a:lnTo>
                  <a:lnTo>
                    <a:pt x="297510" y="199986"/>
                  </a:lnTo>
                  <a:lnTo>
                    <a:pt x="294525" y="197573"/>
                  </a:lnTo>
                  <a:lnTo>
                    <a:pt x="289483" y="196430"/>
                  </a:lnTo>
                  <a:lnTo>
                    <a:pt x="287959" y="201891"/>
                  </a:lnTo>
                  <a:lnTo>
                    <a:pt x="282981" y="199097"/>
                  </a:lnTo>
                  <a:lnTo>
                    <a:pt x="284086" y="198081"/>
                  </a:lnTo>
                  <a:lnTo>
                    <a:pt x="285242" y="197015"/>
                  </a:lnTo>
                  <a:lnTo>
                    <a:pt x="283083" y="196354"/>
                  </a:lnTo>
                  <a:lnTo>
                    <a:pt x="283083" y="198081"/>
                  </a:lnTo>
                  <a:lnTo>
                    <a:pt x="280682" y="197573"/>
                  </a:lnTo>
                  <a:lnTo>
                    <a:pt x="280327" y="197446"/>
                  </a:lnTo>
                  <a:lnTo>
                    <a:pt x="277075" y="196303"/>
                  </a:lnTo>
                  <a:lnTo>
                    <a:pt x="279882" y="197065"/>
                  </a:lnTo>
                  <a:lnTo>
                    <a:pt x="283083" y="198081"/>
                  </a:lnTo>
                  <a:lnTo>
                    <a:pt x="283083" y="196354"/>
                  </a:lnTo>
                  <a:lnTo>
                    <a:pt x="282956" y="196303"/>
                  </a:lnTo>
                  <a:lnTo>
                    <a:pt x="282143" y="196049"/>
                  </a:lnTo>
                  <a:lnTo>
                    <a:pt x="282143" y="195541"/>
                  </a:lnTo>
                  <a:lnTo>
                    <a:pt x="282130" y="194652"/>
                  </a:lnTo>
                  <a:lnTo>
                    <a:pt x="283311" y="194398"/>
                  </a:lnTo>
                  <a:lnTo>
                    <a:pt x="283591" y="193128"/>
                  </a:lnTo>
                  <a:lnTo>
                    <a:pt x="278460" y="195541"/>
                  </a:lnTo>
                  <a:lnTo>
                    <a:pt x="278422" y="192747"/>
                  </a:lnTo>
                  <a:lnTo>
                    <a:pt x="270852" y="187413"/>
                  </a:lnTo>
                  <a:lnTo>
                    <a:pt x="270510" y="187413"/>
                  </a:lnTo>
                  <a:lnTo>
                    <a:pt x="270408" y="187121"/>
                  </a:lnTo>
                  <a:lnTo>
                    <a:pt x="266928" y="185381"/>
                  </a:lnTo>
                  <a:lnTo>
                    <a:pt x="261086" y="181571"/>
                  </a:lnTo>
                  <a:lnTo>
                    <a:pt x="258711" y="180428"/>
                  </a:lnTo>
                  <a:lnTo>
                    <a:pt x="257530" y="178790"/>
                  </a:lnTo>
                  <a:lnTo>
                    <a:pt x="254901" y="177342"/>
                  </a:lnTo>
                  <a:lnTo>
                    <a:pt x="255587" y="180174"/>
                  </a:lnTo>
                  <a:lnTo>
                    <a:pt x="260553" y="183222"/>
                  </a:lnTo>
                  <a:lnTo>
                    <a:pt x="266128" y="186524"/>
                  </a:lnTo>
                  <a:lnTo>
                    <a:pt x="269049" y="191731"/>
                  </a:lnTo>
                  <a:lnTo>
                    <a:pt x="273316" y="193128"/>
                  </a:lnTo>
                  <a:lnTo>
                    <a:pt x="274459" y="193890"/>
                  </a:lnTo>
                  <a:lnTo>
                    <a:pt x="276326" y="194652"/>
                  </a:lnTo>
                  <a:lnTo>
                    <a:pt x="272542" y="198589"/>
                  </a:lnTo>
                  <a:lnTo>
                    <a:pt x="272148" y="194779"/>
                  </a:lnTo>
                  <a:lnTo>
                    <a:pt x="271945" y="192874"/>
                  </a:lnTo>
                  <a:lnTo>
                    <a:pt x="267601" y="193128"/>
                  </a:lnTo>
                  <a:lnTo>
                    <a:pt x="267779" y="196532"/>
                  </a:lnTo>
                  <a:lnTo>
                    <a:pt x="269989" y="194779"/>
                  </a:lnTo>
                  <a:lnTo>
                    <a:pt x="272376" y="199275"/>
                  </a:lnTo>
                  <a:lnTo>
                    <a:pt x="274802" y="198589"/>
                  </a:lnTo>
                  <a:lnTo>
                    <a:pt x="278879" y="197446"/>
                  </a:lnTo>
                  <a:lnTo>
                    <a:pt x="282143" y="201891"/>
                  </a:lnTo>
                  <a:lnTo>
                    <a:pt x="279171" y="202552"/>
                  </a:lnTo>
                  <a:lnTo>
                    <a:pt x="281368" y="202653"/>
                  </a:lnTo>
                  <a:lnTo>
                    <a:pt x="283591" y="206209"/>
                  </a:lnTo>
                  <a:lnTo>
                    <a:pt x="280860" y="209257"/>
                  </a:lnTo>
                  <a:lnTo>
                    <a:pt x="276034" y="207987"/>
                  </a:lnTo>
                  <a:lnTo>
                    <a:pt x="274878" y="209130"/>
                  </a:lnTo>
                  <a:lnTo>
                    <a:pt x="275844" y="209511"/>
                  </a:lnTo>
                  <a:lnTo>
                    <a:pt x="276313" y="209892"/>
                  </a:lnTo>
                  <a:lnTo>
                    <a:pt x="269671" y="213194"/>
                  </a:lnTo>
                  <a:lnTo>
                    <a:pt x="258851" y="217893"/>
                  </a:lnTo>
                  <a:lnTo>
                    <a:pt x="251612" y="220814"/>
                  </a:lnTo>
                  <a:lnTo>
                    <a:pt x="250367" y="223735"/>
                  </a:lnTo>
                  <a:lnTo>
                    <a:pt x="253898" y="228815"/>
                  </a:lnTo>
                  <a:lnTo>
                    <a:pt x="254520" y="225132"/>
                  </a:lnTo>
                  <a:lnTo>
                    <a:pt x="253390" y="224878"/>
                  </a:lnTo>
                  <a:lnTo>
                    <a:pt x="252831" y="223989"/>
                  </a:lnTo>
                  <a:lnTo>
                    <a:pt x="253072" y="222211"/>
                  </a:lnTo>
                  <a:lnTo>
                    <a:pt x="259334" y="221322"/>
                  </a:lnTo>
                  <a:lnTo>
                    <a:pt x="264541" y="216369"/>
                  </a:lnTo>
                  <a:lnTo>
                    <a:pt x="273634" y="212051"/>
                  </a:lnTo>
                  <a:lnTo>
                    <a:pt x="277545" y="212051"/>
                  </a:lnTo>
                  <a:lnTo>
                    <a:pt x="283260" y="209511"/>
                  </a:lnTo>
                  <a:lnTo>
                    <a:pt x="283362" y="209257"/>
                  </a:lnTo>
                  <a:lnTo>
                    <a:pt x="285026" y="204787"/>
                  </a:lnTo>
                  <a:lnTo>
                    <a:pt x="284289" y="204050"/>
                  </a:lnTo>
                  <a:lnTo>
                    <a:pt x="286105" y="202907"/>
                  </a:lnTo>
                  <a:lnTo>
                    <a:pt x="286499" y="203415"/>
                  </a:lnTo>
                  <a:lnTo>
                    <a:pt x="287248" y="204050"/>
                  </a:lnTo>
                  <a:lnTo>
                    <a:pt x="285851" y="204939"/>
                  </a:lnTo>
                  <a:lnTo>
                    <a:pt x="285800" y="205193"/>
                  </a:lnTo>
                  <a:lnTo>
                    <a:pt x="287743" y="207479"/>
                  </a:lnTo>
                  <a:lnTo>
                    <a:pt x="289407" y="207479"/>
                  </a:lnTo>
                  <a:lnTo>
                    <a:pt x="289407" y="202907"/>
                  </a:lnTo>
                  <a:lnTo>
                    <a:pt x="289407" y="201891"/>
                  </a:lnTo>
                  <a:lnTo>
                    <a:pt x="289407" y="200494"/>
                  </a:lnTo>
                  <a:lnTo>
                    <a:pt x="292785" y="199986"/>
                  </a:lnTo>
                  <a:lnTo>
                    <a:pt x="294995" y="200621"/>
                  </a:lnTo>
                  <a:lnTo>
                    <a:pt x="296659" y="201879"/>
                  </a:lnTo>
                  <a:lnTo>
                    <a:pt x="296710" y="203415"/>
                  </a:lnTo>
                  <a:lnTo>
                    <a:pt x="296837" y="207873"/>
                  </a:lnTo>
                  <a:lnTo>
                    <a:pt x="301117" y="211543"/>
                  </a:lnTo>
                  <a:lnTo>
                    <a:pt x="307924" y="212940"/>
                  </a:lnTo>
                  <a:lnTo>
                    <a:pt x="308317" y="213537"/>
                  </a:lnTo>
                  <a:lnTo>
                    <a:pt x="308648" y="212051"/>
                  </a:lnTo>
                  <a:lnTo>
                    <a:pt x="308927" y="210781"/>
                  </a:lnTo>
                  <a:lnTo>
                    <a:pt x="312458" y="210908"/>
                  </a:lnTo>
                  <a:close/>
                </a:path>
                <a:path w="518159" h="257810">
                  <a:moveTo>
                    <a:pt x="313004" y="194525"/>
                  </a:moveTo>
                  <a:lnTo>
                    <a:pt x="302717" y="194398"/>
                  </a:lnTo>
                  <a:lnTo>
                    <a:pt x="301193" y="196430"/>
                  </a:lnTo>
                  <a:lnTo>
                    <a:pt x="301078" y="196710"/>
                  </a:lnTo>
                  <a:lnTo>
                    <a:pt x="302310" y="197383"/>
                  </a:lnTo>
                  <a:lnTo>
                    <a:pt x="309753" y="196049"/>
                  </a:lnTo>
                  <a:lnTo>
                    <a:pt x="313004" y="194525"/>
                  </a:lnTo>
                  <a:close/>
                </a:path>
                <a:path w="518159" h="257810">
                  <a:moveTo>
                    <a:pt x="313055" y="198056"/>
                  </a:moveTo>
                  <a:close/>
                </a:path>
                <a:path w="518159" h="257810">
                  <a:moveTo>
                    <a:pt x="313804" y="194144"/>
                  </a:moveTo>
                  <a:lnTo>
                    <a:pt x="313004" y="194525"/>
                  </a:lnTo>
                  <a:lnTo>
                    <a:pt x="313474" y="194525"/>
                  </a:lnTo>
                  <a:lnTo>
                    <a:pt x="313804" y="194144"/>
                  </a:lnTo>
                  <a:close/>
                </a:path>
                <a:path w="518159" h="257810">
                  <a:moveTo>
                    <a:pt x="314413" y="162814"/>
                  </a:moveTo>
                  <a:lnTo>
                    <a:pt x="312661" y="161150"/>
                  </a:lnTo>
                  <a:lnTo>
                    <a:pt x="308546" y="160909"/>
                  </a:lnTo>
                  <a:lnTo>
                    <a:pt x="306603" y="158483"/>
                  </a:lnTo>
                  <a:lnTo>
                    <a:pt x="302488" y="158242"/>
                  </a:lnTo>
                  <a:lnTo>
                    <a:pt x="300151" y="158699"/>
                  </a:lnTo>
                  <a:lnTo>
                    <a:pt x="302602" y="160312"/>
                  </a:lnTo>
                  <a:lnTo>
                    <a:pt x="305396" y="159689"/>
                  </a:lnTo>
                  <a:lnTo>
                    <a:pt x="306628" y="161848"/>
                  </a:lnTo>
                  <a:lnTo>
                    <a:pt x="310083" y="161798"/>
                  </a:lnTo>
                  <a:lnTo>
                    <a:pt x="312661" y="162598"/>
                  </a:lnTo>
                  <a:lnTo>
                    <a:pt x="313232" y="164833"/>
                  </a:lnTo>
                  <a:lnTo>
                    <a:pt x="314413" y="162814"/>
                  </a:lnTo>
                  <a:close/>
                </a:path>
                <a:path w="518159" h="257810">
                  <a:moveTo>
                    <a:pt x="317931" y="196710"/>
                  </a:moveTo>
                  <a:lnTo>
                    <a:pt x="313690" y="196176"/>
                  </a:lnTo>
                  <a:lnTo>
                    <a:pt x="313055" y="198056"/>
                  </a:lnTo>
                  <a:lnTo>
                    <a:pt x="317931" y="196710"/>
                  </a:lnTo>
                  <a:close/>
                </a:path>
                <a:path w="518159" h="257810">
                  <a:moveTo>
                    <a:pt x="318846" y="221970"/>
                  </a:moveTo>
                  <a:lnTo>
                    <a:pt x="315747" y="216242"/>
                  </a:lnTo>
                  <a:lnTo>
                    <a:pt x="308356" y="213601"/>
                  </a:lnTo>
                  <a:lnTo>
                    <a:pt x="311213" y="217893"/>
                  </a:lnTo>
                  <a:lnTo>
                    <a:pt x="315937" y="221830"/>
                  </a:lnTo>
                  <a:lnTo>
                    <a:pt x="318846" y="221970"/>
                  </a:lnTo>
                  <a:close/>
                </a:path>
                <a:path w="518159" h="257810">
                  <a:moveTo>
                    <a:pt x="319189" y="63665"/>
                  </a:moveTo>
                  <a:lnTo>
                    <a:pt x="316001" y="53975"/>
                  </a:lnTo>
                  <a:lnTo>
                    <a:pt x="315569" y="59385"/>
                  </a:lnTo>
                  <a:lnTo>
                    <a:pt x="315709" y="61760"/>
                  </a:lnTo>
                  <a:lnTo>
                    <a:pt x="313143" y="65709"/>
                  </a:lnTo>
                  <a:lnTo>
                    <a:pt x="315569" y="62293"/>
                  </a:lnTo>
                  <a:lnTo>
                    <a:pt x="319189" y="63665"/>
                  </a:lnTo>
                  <a:close/>
                </a:path>
                <a:path w="518159" h="257810">
                  <a:moveTo>
                    <a:pt x="322402" y="168376"/>
                  </a:moveTo>
                  <a:lnTo>
                    <a:pt x="321843" y="167982"/>
                  </a:lnTo>
                  <a:lnTo>
                    <a:pt x="320230" y="166966"/>
                  </a:lnTo>
                  <a:lnTo>
                    <a:pt x="315569" y="164045"/>
                  </a:lnTo>
                  <a:lnTo>
                    <a:pt x="315036" y="168871"/>
                  </a:lnTo>
                  <a:lnTo>
                    <a:pt x="312178" y="171411"/>
                  </a:lnTo>
                  <a:lnTo>
                    <a:pt x="309753" y="174332"/>
                  </a:lnTo>
                  <a:lnTo>
                    <a:pt x="310388" y="172427"/>
                  </a:lnTo>
                  <a:lnTo>
                    <a:pt x="310553" y="171919"/>
                  </a:lnTo>
                  <a:lnTo>
                    <a:pt x="310642" y="171665"/>
                  </a:lnTo>
                  <a:lnTo>
                    <a:pt x="311226" y="169887"/>
                  </a:lnTo>
                  <a:lnTo>
                    <a:pt x="306514" y="171665"/>
                  </a:lnTo>
                  <a:lnTo>
                    <a:pt x="303949" y="171411"/>
                  </a:lnTo>
                  <a:lnTo>
                    <a:pt x="302437" y="167601"/>
                  </a:lnTo>
                  <a:lnTo>
                    <a:pt x="298805" y="166636"/>
                  </a:lnTo>
                  <a:lnTo>
                    <a:pt x="299110" y="168998"/>
                  </a:lnTo>
                  <a:lnTo>
                    <a:pt x="302488" y="169887"/>
                  </a:lnTo>
                  <a:lnTo>
                    <a:pt x="302044" y="171919"/>
                  </a:lnTo>
                  <a:lnTo>
                    <a:pt x="301790" y="171869"/>
                  </a:lnTo>
                  <a:lnTo>
                    <a:pt x="301790" y="173570"/>
                  </a:lnTo>
                  <a:lnTo>
                    <a:pt x="299986" y="174713"/>
                  </a:lnTo>
                  <a:lnTo>
                    <a:pt x="299605" y="174332"/>
                  </a:lnTo>
                  <a:lnTo>
                    <a:pt x="298831" y="173570"/>
                  </a:lnTo>
                  <a:lnTo>
                    <a:pt x="300634" y="172427"/>
                  </a:lnTo>
                  <a:lnTo>
                    <a:pt x="301040" y="172808"/>
                  </a:lnTo>
                  <a:lnTo>
                    <a:pt x="301790" y="173570"/>
                  </a:lnTo>
                  <a:lnTo>
                    <a:pt x="301790" y="171869"/>
                  </a:lnTo>
                  <a:lnTo>
                    <a:pt x="298856" y="171157"/>
                  </a:lnTo>
                  <a:lnTo>
                    <a:pt x="296672" y="171411"/>
                  </a:lnTo>
                  <a:lnTo>
                    <a:pt x="299199" y="174320"/>
                  </a:lnTo>
                  <a:lnTo>
                    <a:pt x="295592" y="174205"/>
                  </a:lnTo>
                  <a:lnTo>
                    <a:pt x="298132" y="177126"/>
                  </a:lnTo>
                  <a:lnTo>
                    <a:pt x="301510" y="176745"/>
                  </a:lnTo>
                  <a:lnTo>
                    <a:pt x="303707" y="177380"/>
                  </a:lnTo>
                  <a:lnTo>
                    <a:pt x="305396" y="178650"/>
                  </a:lnTo>
                  <a:lnTo>
                    <a:pt x="308673" y="178650"/>
                  </a:lnTo>
                  <a:lnTo>
                    <a:pt x="308800" y="178422"/>
                  </a:lnTo>
                  <a:lnTo>
                    <a:pt x="308749" y="178269"/>
                  </a:lnTo>
                  <a:lnTo>
                    <a:pt x="305828" y="176745"/>
                  </a:lnTo>
                  <a:lnTo>
                    <a:pt x="301942" y="174713"/>
                  </a:lnTo>
                  <a:lnTo>
                    <a:pt x="308305" y="175729"/>
                  </a:lnTo>
                  <a:lnTo>
                    <a:pt x="308978" y="178193"/>
                  </a:lnTo>
                  <a:lnTo>
                    <a:pt x="312877" y="174332"/>
                  </a:lnTo>
                  <a:lnTo>
                    <a:pt x="313778" y="173443"/>
                  </a:lnTo>
                  <a:lnTo>
                    <a:pt x="314096" y="172808"/>
                  </a:lnTo>
                  <a:lnTo>
                    <a:pt x="314223" y="172427"/>
                  </a:lnTo>
                  <a:lnTo>
                    <a:pt x="314299" y="171030"/>
                  </a:lnTo>
                  <a:lnTo>
                    <a:pt x="314871" y="171284"/>
                  </a:lnTo>
                  <a:lnTo>
                    <a:pt x="314985" y="171030"/>
                  </a:lnTo>
                  <a:lnTo>
                    <a:pt x="317030" y="166966"/>
                  </a:lnTo>
                  <a:lnTo>
                    <a:pt x="319189" y="168744"/>
                  </a:lnTo>
                  <a:lnTo>
                    <a:pt x="322402" y="168376"/>
                  </a:lnTo>
                  <a:close/>
                </a:path>
                <a:path w="518159" h="257810">
                  <a:moveTo>
                    <a:pt x="323519" y="168236"/>
                  </a:moveTo>
                  <a:lnTo>
                    <a:pt x="322402" y="168376"/>
                  </a:lnTo>
                  <a:lnTo>
                    <a:pt x="323392" y="169075"/>
                  </a:lnTo>
                  <a:lnTo>
                    <a:pt x="323519" y="168236"/>
                  </a:lnTo>
                  <a:close/>
                </a:path>
                <a:path w="518159" h="257810">
                  <a:moveTo>
                    <a:pt x="324726" y="224421"/>
                  </a:moveTo>
                  <a:lnTo>
                    <a:pt x="324281" y="222211"/>
                  </a:lnTo>
                  <a:lnTo>
                    <a:pt x="318846" y="221970"/>
                  </a:lnTo>
                  <a:lnTo>
                    <a:pt x="319328" y="222846"/>
                  </a:lnTo>
                  <a:lnTo>
                    <a:pt x="324726" y="224421"/>
                  </a:lnTo>
                  <a:close/>
                </a:path>
                <a:path w="518159" h="257810">
                  <a:moveTo>
                    <a:pt x="330111" y="193128"/>
                  </a:moveTo>
                  <a:lnTo>
                    <a:pt x="329476" y="191350"/>
                  </a:lnTo>
                  <a:lnTo>
                    <a:pt x="328244" y="190207"/>
                  </a:lnTo>
                  <a:lnTo>
                    <a:pt x="325755" y="190334"/>
                  </a:lnTo>
                  <a:lnTo>
                    <a:pt x="324231" y="191604"/>
                  </a:lnTo>
                  <a:lnTo>
                    <a:pt x="326009" y="191731"/>
                  </a:lnTo>
                  <a:lnTo>
                    <a:pt x="321246" y="195795"/>
                  </a:lnTo>
                  <a:lnTo>
                    <a:pt x="317931" y="196710"/>
                  </a:lnTo>
                  <a:lnTo>
                    <a:pt x="324866" y="197573"/>
                  </a:lnTo>
                  <a:lnTo>
                    <a:pt x="330111" y="193128"/>
                  </a:lnTo>
                  <a:close/>
                </a:path>
                <a:path w="518159" h="257810">
                  <a:moveTo>
                    <a:pt x="330111" y="180060"/>
                  </a:moveTo>
                  <a:lnTo>
                    <a:pt x="327863" y="172173"/>
                  </a:lnTo>
                  <a:lnTo>
                    <a:pt x="327139" y="171665"/>
                  </a:lnTo>
                  <a:lnTo>
                    <a:pt x="323392" y="169075"/>
                  </a:lnTo>
                  <a:lnTo>
                    <a:pt x="322846" y="172808"/>
                  </a:lnTo>
                  <a:lnTo>
                    <a:pt x="320294" y="173697"/>
                  </a:lnTo>
                  <a:lnTo>
                    <a:pt x="314871" y="171284"/>
                  </a:lnTo>
                  <a:lnTo>
                    <a:pt x="314223" y="172580"/>
                  </a:lnTo>
                  <a:lnTo>
                    <a:pt x="314121" y="174332"/>
                  </a:lnTo>
                  <a:lnTo>
                    <a:pt x="316191" y="176491"/>
                  </a:lnTo>
                  <a:lnTo>
                    <a:pt x="322122" y="173697"/>
                  </a:lnTo>
                  <a:lnTo>
                    <a:pt x="326440" y="171665"/>
                  </a:lnTo>
                  <a:lnTo>
                    <a:pt x="328650" y="177126"/>
                  </a:lnTo>
                  <a:lnTo>
                    <a:pt x="325882" y="177507"/>
                  </a:lnTo>
                  <a:lnTo>
                    <a:pt x="319836" y="181444"/>
                  </a:lnTo>
                  <a:lnTo>
                    <a:pt x="311213" y="180047"/>
                  </a:lnTo>
                  <a:lnTo>
                    <a:pt x="308063" y="179743"/>
                  </a:lnTo>
                  <a:lnTo>
                    <a:pt x="307822" y="180174"/>
                  </a:lnTo>
                  <a:lnTo>
                    <a:pt x="307721" y="180428"/>
                  </a:lnTo>
                  <a:lnTo>
                    <a:pt x="309181" y="183730"/>
                  </a:lnTo>
                  <a:lnTo>
                    <a:pt x="309753" y="181571"/>
                  </a:lnTo>
                  <a:lnTo>
                    <a:pt x="313804" y="182206"/>
                  </a:lnTo>
                  <a:lnTo>
                    <a:pt x="324662" y="182206"/>
                  </a:lnTo>
                  <a:lnTo>
                    <a:pt x="326263" y="181571"/>
                  </a:lnTo>
                  <a:lnTo>
                    <a:pt x="326593" y="181444"/>
                  </a:lnTo>
                  <a:lnTo>
                    <a:pt x="330111" y="180060"/>
                  </a:lnTo>
                  <a:close/>
                </a:path>
                <a:path w="518159" h="257810">
                  <a:moveTo>
                    <a:pt x="332130" y="186105"/>
                  </a:moveTo>
                  <a:lnTo>
                    <a:pt x="330111" y="180060"/>
                  </a:lnTo>
                  <a:lnTo>
                    <a:pt x="330123" y="182206"/>
                  </a:lnTo>
                  <a:lnTo>
                    <a:pt x="330885" y="183476"/>
                  </a:lnTo>
                  <a:lnTo>
                    <a:pt x="331571" y="184492"/>
                  </a:lnTo>
                  <a:lnTo>
                    <a:pt x="326999" y="185254"/>
                  </a:lnTo>
                  <a:lnTo>
                    <a:pt x="319938" y="188810"/>
                  </a:lnTo>
                  <a:lnTo>
                    <a:pt x="319735" y="186778"/>
                  </a:lnTo>
                  <a:lnTo>
                    <a:pt x="319405" y="183476"/>
                  </a:lnTo>
                  <a:lnTo>
                    <a:pt x="312089" y="187261"/>
                  </a:lnTo>
                  <a:lnTo>
                    <a:pt x="314718" y="186778"/>
                  </a:lnTo>
                  <a:lnTo>
                    <a:pt x="314375" y="189953"/>
                  </a:lnTo>
                  <a:lnTo>
                    <a:pt x="318477" y="188810"/>
                  </a:lnTo>
                  <a:lnTo>
                    <a:pt x="313804" y="194144"/>
                  </a:lnTo>
                  <a:lnTo>
                    <a:pt x="317322" y="192493"/>
                  </a:lnTo>
                  <a:lnTo>
                    <a:pt x="324040" y="188048"/>
                  </a:lnTo>
                  <a:lnTo>
                    <a:pt x="332130" y="186105"/>
                  </a:lnTo>
                  <a:close/>
                </a:path>
                <a:path w="518159" h="257810">
                  <a:moveTo>
                    <a:pt x="333019" y="99021"/>
                  </a:moveTo>
                  <a:lnTo>
                    <a:pt x="328663" y="97269"/>
                  </a:lnTo>
                  <a:lnTo>
                    <a:pt x="328663" y="102831"/>
                  </a:lnTo>
                  <a:lnTo>
                    <a:pt x="328650" y="104101"/>
                  </a:lnTo>
                  <a:lnTo>
                    <a:pt x="328371" y="105371"/>
                  </a:lnTo>
                  <a:lnTo>
                    <a:pt x="327215" y="104140"/>
                  </a:lnTo>
                  <a:lnTo>
                    <a:pt x="327215" y="114261"/>
                  </a:lnTo>
                  <a:lnTo>
                    <a:pt x="327202" y="115531"/>
                  </a:lnTo>
                  <a:lnTo>
                    <a:pt x="326923" y="116801"/>
                  </a:lnTo>
                  <a:lnTo>
                    <a:pt x="325742" y="115531"/>
                  </a:lnTo>
                  <a:lnTo>
                    <a:pt x="326021" y="112991"/>
                  </a:lnTo>
                  <a:lnTo>
                    <a:pt x="327215" y="114261"/>
                  </a:lnTo>
                  <a:lnTo>
                    <a:pt x="327215" y="104140"/>
                  </a:lnTo>
                  <a:lnTo>
                    <a:pt x="327482" y="101561"/>
                  </a:lnTo>
                  <a:lnTo>
                    <a:pt x="328663" y="102831"/>
                  </a:lnTo>
                  <a:lnTo>
                    <a:pt x="328663" y="97269"/>
                  </a:lnTo>
                  <a:lnTo>
                    <a:pt x="327202" y="96685"/>
                  </a:lnTo>
                  <a:lnTo>
                    <a:pt x="327202" y="97751"/>
                  </a:lnTo>
                  <a:lnTo>
                    <a:pt x="326504" y="99479"/>
                  </a:lnTo>
                  <a:lnTo>
                    <a:pt x="326504" y="110451"/>
                  </a:lnTo>
                  <a:lnTo>
                    <a:pt x="324700" y="111721"/>
                  </a:lnTo>
                  <a:lnTo>
                    <a:pt x="324294" y="111277"/>
                  </a:lnTo>
                  <a:lnTo>
                    <a:pt x="324294" y="114261"/>
                  </a:lnTo>
                  <a:lnTo>
                    <a:pt x="324294" y="115531"/>
                  </a:lnTo>
                  <a:lnTo>
                    <a:pt x="324015" y="116801"/>
                  </a:lnTo>
                  <a:lnTo>
                    <a:pt x="322834" y="115531"/>
                  </a:lnTo>
                  <a:lnTo>
                    <a:pt x="322834" y="125691"/>
                  </a:lnTo>
                  <a:lnTo>
                    <a:pt x="322719" y="127508"/>
                  </a:lnTo>
                  <a:lnTo>
                    <a:pt x="322567" y="128231"/>
                  </a:lnTo>
                  <a:lnTo>
                    <a:pt x="321386" y="128231"/>
                  </a:lnTo>
                  <a:lnTo>
                    <a:pt x="321386" y="126961"/>
                  </a:lnTo>
                  <a:lnTo>
                    <a:pt x="321665" y="125691"/>
                  </a:lnTo>
                  <a:lnTo>
                    <a:pt x="322834" y="125691"/>
                  </a:lnTo>
                  <a:lnTo>
                    <a:pt x="322834" y="115531"/>
                  </a:lnTo>
                  <a:lnTo>
                    <a:pt x="323113" y="112991"/>
                  </a:lnTo>
                  <a:lnTo>
                    <a:pt x="324294" y="114261"/>
                  </a:lnTo>
                  <a:lnTo>
                    <a:pt x="324294" y="111277"/>
                  </a:lnTo>
                  <a:lnTo>
                    <a:pt x="323545" y="110451"/>
                  </a:lnTo>
                  <a:lnTo>
                    <a:pt x="325348" y="109181"/>
                  </a:lnTo>
                  <a:lnTo>
                    <a:pt x="325742" y="109181"/>
                  </a:lnTo>
                  <a:lnTo>
                    <a:pt x="326504" y="110451"/>
                  </a:lnTo>
                  <a:lnTo>
                    <a:pt x="326504" y="99479"/>
                  </a:lnTo>
                  <a:lnTo>
                    <a:pt x="325653" y="101561"/>
                  </a:lnTo>
                  <a:lnTo>
                    <a:pt x="320687" y="99072"/>
                  </a:lnTo>
                  <a:lnTo>
                    <a:pt x="320687" y="128231"/>
                  </a:lnTo>
                  <a:lnTo>
                    <a:pt x="318884" y="128231"/>
                  </a:lnTo>
                  <a:lnTo>
                    <a:pt x="317728" y="126961"/>
                  </a:lnTo>
                  <a:lnTo>
                    <a:pt x="319938" y="126961"/>
                  </a:lnTo>
                  <a:lnTo>
                    <a:pt x="320687" y="128231"/>
                  </a:lnTo>
                  <a:lnTo>
                    <a:pt x="320687" y="99072"/>
                  </a:lnTo>
                  <a:lnTo>
                    <a:pt x="318058" y="97751"/>
                  </a:lnTo>
                  <a:lnTo>
                    <a:pt x="317169" y="98044"/>
                  </a:lnTo>
                  <a:lnTo>
                    <a:pt x="317169" y="124421"/>
                  </a:lnTo>
                  <a:lnTo>
                    <a:pt x="317068" y="125691"/>
                  </a:lnTo>
                  <a:lnTo>
                    <a:pt x="316496" y="125069"/>
                  </a:lnTo>
                  <a:lnTo>
                    <a:pt x="314553" y="126961"/>
                  </a:lnTo>
                  <a:lnTo>
                    <a:pt x="313867" y="126961"/>
                  </a:lnTo>
                  <a:lnTo>
                    <a:pt x="314820" y="125691"/>
                  </a:lnTo>
                  <a:lnTo>
                    <a:pt x="314109" y="124421"/>
                  </a:lnTo>
                  <a:lnTo>
                    <a:pt x="312674" y="121881"/>
                  </a:lnTo>
                  <a:lnTo>
                    <a:pt x="311226" y="119341"/>
                  </a:lnTo>
                  <a:lnTo>
                    <a:pt x="316496" y="125069"/>
                  </a:lnTo>
                  <a:lnTo>
                    <a:pt x="317169" y="124421"/>
                  </a:lnTo>
                  <a:lnTo>
                    <a:pt x="317169" y="98044"/>
                  </a:lnTo>
                  <a:lnTo>
                    <a:pt x="314121" y="99021"/>
                  </a:lnTo>
                  <a:lnTo>
                    <a:pt x="310502" y="102654"/>
                  </a:lnTo>
                  <a:lnTo>
                    <a:pt x="310502" y="123151"/>
                  </a:lnTo>
                  <a:lnTo>
                    <a:pt x="308698" y="124421"/>
                  </a:lnTo>
                  <a:lnTo>
                    <a:pt x="307632" y="123228"/>
                  </a:lnTo>
                  <a:lnTo>
                    <a:pt x="309359" y="121881"/>
                  </a:lnTo>
                  <a:lnTo>
                    <a:pt x="309753" y="123151"/>
                  </a:lnTo>
                  <a:lnTo>
                    <a:pt x="310502" y="123151"/>
                  </a:lnTo>
                  <a:lnTo>
                    <a:pt x="310502" y="102654"/>
                  </a:lnTo>
                  <a:lnTo>
                    <a:pt x="309054" y="104101"/>
                  </a:lnTo>
                  <a:lnTo>
                    <a:pt x="308749" y="112991"/>
                  </a:lnTo>
                  <a:lnTo>
                    <a:pt x="306857" y="120611"/>
                  </a:lnTo>
                  <a:lnTo>
                    <a:pt x="303936" y="120611"/>
                  </a:lnTo>
                  <a:lnTo>
                    <a:pt x="303618" y="125691"/>
                  </a:lnTo>
                  <a:lnTo>
                    <a:pt x="309308" y="125691"/>
                  </a:lnTo>
                  <a:lnTo>
                    <a:pt x="305396" y="129501"/>
                  </a:lnTo>
                  <a:lnTo>
                    <a:pt x="300342" y="130632"/>
                  </a:lnTo>
                  <a:lnTo>
                    <a:pt x="300342" y="151091"/>
                  </a:lnTo>
                  <a:lnTo>
                    <a:pt x="298526" y="152361"/>
                  </a:lnTo>
                  <a:lnTo>
                    <a:pt x="297370" y="151091"/>
                  </a:lnTo>
                  <a:lnTo>
                    <a:pt x="299173" y="149821"/>
                  </a:lnTo>
                  <a:lnTo>
                    <a:pt x="299580" y="149821"/>
                  </a:lnTo>
                  <a:lnTo>
                    <a:pt x="300342" y="151091"/>
                  </a:lnTo>
                  <a:lnTo>
                    <a:pt x="300342" y="130632"/>
                  </a:lnTo>
                  <a:lnTo>
                    <a:pt x="299669" y="130771"/>
                  </a:lnTo>
                  <a:lnTo>
                    <a:pt x="303060" y="126961"/>
                  </a:lnTo>
                  <a:lnTo>
                    <a:pt x="301739" y="124421"/>
                  </a:lnTo>
                  <a:lnTo>
                    <a:pt x="300316" y="124421"/>
                  </a:lnTo>
                  <a:lnTo>
                    <a:pt x="299212" y="123228"/>
                  </a:lnTo>
                  <a:lnTo>
                    <a:pt x="299491" y="127000"/>
                  </a:lnTo>
                  <a:lnTo>
                    <a:pt x="299656" y="126961"/>
                  </a:lnTo>
                  <a:lnTo>
                    <a:pt x="299580" y="128231"/>
                  </a:lnTo>
                  <a:lnTo>
                    <a:pt x="299351" y="128231"/>
                  </a:lnTo>
                  <a:lnTo>
                    <a:pt x="298119" y="133311"/>
                  </a:lnTo>
                  <a:lnTo>
                    <a:pt x="296672" y="132816"/>
                  </a:lnTo>
                  <a:lnTo>
                    <a:pt x="296672" y="149821"/>
                  </a:lnTo>
                  <a:lnTo>
                    <a:pt x="292277" y="153631"/>
                  </a:lnTo>
                  <a:lnTo>
                    <a:pt x="286981" y="152361"/>
                  </a:lnTo>
                  <a:lnTo>
                    <a:pt x="281686" y="151091"/>
                  </a:lnTo>
                  <a:lnTo>
                    <a:pt x="274866" y="151091"/>
                  </a:lnTo>
                  <a:lnTo>
                    <a:pt x="275386" y="149821"/>
                  </a:lnTo>
                  <a:lnTo>
                    <a:pt x="276415" y="148551"/>
                  </a:lnTo>
                  <a:lnTo>
                    <a:pt x="277431" y="147281"/>
                  </a:lnTo>
                  <a:lnTo>
                    <a:pt x="277774" y="149821"/>
                  </a:lnTo>
                  <a:lnTo>
                    <a:pt x="286410" y="151091"/>
                  </a:lnTo>
                  <a:lnTo>
                    <a:pt x="290741" y="148551"/>
                  </a:lnTo>
                  <a:lnTo>
                    <a:pt x="296672" y="149821"/>
                  </a:lnTo>
                  <a:lnTo>
                    <a:pt x="296672" y="132816"/>
                  </a:lnTo>
                  <a:lnTo>
                    <a:pt x="294487" y="132041"/>
                  </a:lnTo>
                  <a:lnTo>
                    <a:pt x="293573" y="134581"/>
                  </a:lnTo>
                  <a:lnTo>
                    <a:pt x="292315" y="137121"/>
                  </a:lnTo>
                  <a:lnTo>
                    <a:pt x="286308" y="135851"/>
                  </a:lnTo>
                  <a:lnTo>
                    <a:pt x="284238" y="129501"/>
                  </a:lnTo>
                  <a:lnTo>
                    <a:pt x="280898" y="127800"/>
                  </a:lnTo>
                  <a:lnTo>
                    <a:pt x="280784" y="135851"/>
                  </a:lnTo>
                  <a:lnTo>
                    <a:pt x="280682" y="137121"/>
                  </a:lnTo>
                  <a:lnTo>
                    <a:pt x="279019" y="142201"/>
                  </a:lnTo>
                  <a:lnTo>
                    <a:pt x="279133" y="132041"/>
                  </a:lnTo>
                  <a:lnTo>
                    <a:pt x="279234" y="130771"/>
                  </a:lnTo>
                  <a:lnTo>
                    <a:pt x="280530" y="127800"/>
                  </a:lnTo>
                  <a:lnTo>
                    <a:pt x="280581" y="127647"/>
                  </a:lnTo>
                  <a:lnTo>
                    <a:pt x="279298" y="127000"/>
                  </a:lnTo>
                  <a:lnTo>
                    <a:pt x="279234" y="124421"/>
                  </a:lnTo>
                  <a:lnTo>
                    <a:pt x="279234" y="119341"/>
                  </a:lnTo>
                  <a:lnTo>
                    <a:pt x="279234" y="118071"/>
                  </a:lnTo>
                  <a:lnTo>
                    <a:pt x="279234" y="110451"/>
                  </a:lnTo>
                  <a:lnTo>
                    <a:pt x="279234" y="107911"/>
                  </a:lnTo>
                  <a:lnTo>
                    <a:pt x="278498" y="105371"/>
                  </a:lnTo>
                  <a:lnTo>
                    <a:pt x="278117" y="104101"/>
                  </a:lnTo>
                  <a:lnTo>
                    <a:pt x="275615" y="104101"/>
                  </a:lnTo>
                  <a:lnTo>
                    <a:pt x="275615" y="109181"/>
                  </a:lnTo>
                  <a:lnTo>
                    <a:pt x="275615" y="112991"/>
                  </a:lnTo>
                  <a:lnTo>
                    <a:pt x="275615" y="115531"/>
                  </a:lnTo>
                  <a:lnTo>
                    <a:pt x="274866" y="116065"/>
                  </a:lnTo>
                  <a:lnTo>
                    <a:pt x="274866" y="147281"/>
                  </a:lnTo>
                  <a:lnTo>
                    <a:pt x="273469" y="146011"/>
                  </a:lnTo>
                  <a:lnTo>
                    <a:pt x="273392" y="143471"/>
                  </a:lnTo>
                  <a:lnTo>
                    <a:pt x="273405" y="135851"/>
                  </a:lnTo>
                  <a:lnTo>
                    <a:pt x="273519" y="132041"/>
                  </a:lnTo>
                  <a:lnTo>
                    <a:pt x="273443" y="128231"/>
                  </a:lnTo>
                  <a:lnTo>
                    <a:pt x="273418" y="126961"/>
                  </a:lnTo>
                  <a:lnTo>
                    <a:pt x="274548" y="124421"/>
                  </a:lnTo>
                  <a:lnTo>
                    <a:pt x="274840" y="126961"/>
                  </a:lnTo>
                  <a:lnTo>
                    <a:pt x="274866" y="147281"/>
                  </a:lnTo>
                  <a:lnTo>
                    <a:pt x="274866" y="116065"/>
                  </a:lnTo>
                  <a:lnTo>
                    <a:pt x="273812" y="116801"/>
                  </a:lnTo>
                  <a:lnTo>
                    <a:pt x="272669" y="115531"/>
                  </a:lnTo>
                  <a:lnTo>
                    <a:pt x="274472" y="114261"/>
                  </a:lnTo>
                  <a:lnTo>
                    <a:pt x="274866" y="115531"/>
                  </a:lnTo>
                  <a:lnTo>
                    <a:pt x="275615" y="115531"/>
                  </a:lnTo>
                  <a:lnTo>
                    <a:pt x="275615" y="112991"/>
                  </a:lnTo>
                  <a:lnTo>
                    <a:pt x="273812" y="114261"/>
                  </a:lnTo>
                  <a:lnTo>
                    <a:pt x="272669" y="112991"/>
                  </a:lnTo>
                  <a:lnTo>
                    <a:pt x="274472" y="111721"/>
                  </a:lnTo>
                  <a:lnTo>
                    <a:pt x="274866" y="111721"/>
                  </a:lnTo>
                  <a:lnTo>
                    <a:pt x="275615" y="112991"/>
                  </a:lnTo>
                  <a:lnTo>
                    <a:pt x="275615" y="109181"/>
                  </a:lnTo>
                  <a:lnTo>
                    <a:pt x="273812" y="110451"/>
                  </a:lnTo>
                  <a:lnTo>
                    <a:pt x="272669" y="109181"/>
                  </a:lnTo>
                  <a:lnTo>
                    <a:pt x="274472" y="107911"/>
                  </a:lnTo>
                  <a:lnTo>
                    <a:pt x="274866" y="107911"/>
                  </a:lnTo>
                  <a:lnTo>
                    <a:pt x="275615" y="109181"/>
                  </a:lnTo>
                  <a:lnTo>
                    <a:pt x="275615" y="104101"/>
                  </a:lnTo>
                  <a:lnTo>
                    <a:pt x="272338" y="104101"/>
                  </a:lnTo>
                  <a:lnTo>
                    <a:pt x="272770" y="101561"/>
                  </a:lnTo>
                  <a:lnTo>
                    <a:pt x="273202" y="99021"/>
                  </a:lnTo>
                  <a:lnTo>
                    <a:pt x="273418" y="97751"/>
                  </a:lnTo>
                  <a:lnTo>
                    <a:pt x="273723" y="96481"/>
                  </a:lnTo>
                  <a:lnTo>
                    <a:pt x="274027" y="95211"/>
                  </a:lnTo>
                  <a:lnTo>
                    <a:pt x="274637" y="92671"/>
                  </a:lnTo>
                  <a:lnTo>
                    <a:pt x="275336" y="100291"/>
                  </a:lnTo>
                  <a:lnTo>
                    <a:pt x="274866" y="101561"/>
                  </a:lnTo>
                  <a:lnTo>
                    <a:pt x="279311" y="101561"/>
                  </a:lnTo>
                  <a:lnTo>
                    <a:pt x="280174" y="104101"/>
                  </a:lnTo>
                  <a:lnTo>
                    <a:pt x="283591" y="104101"/>
                  </a:lnTo>
                  <a:lnTo>
                    <a:pt x="283502" y="105371"/>
                  </a:lnTo>
                  <a:lnTo>
                    <a:pt x="283375" y="110451"/>
                  </a:lnTo>
                  <a:lnTo>
                    <a:pt x="285038" y="111721"/>
                  </a:lnTo>
                  <a:lnTo>
                    <a:pt x="287197" y="111721"/>
                  </a:lnTo>
                  <a:lnTo>
                    <a:pt x="284480" y="110451"/>
                  </a:lnTo>
                  <a:lnTo>
                    <a:pt x="285038" y="107911"/>
                  </a:lnTo>
                  <a:lnTo>
                    <a:pt x="288925" y="110223"/>
                  </a:lnTo>
                  <a:lnTo>
                    <a:pt x="289242" y="107911"/>
                  </a:lnTo>
                  <a:lnTo>
                    <a:pt x="289407" y="106641"/>
                  </a:lnTo>
                  <a:lnTo>
                    <a:pt x="294944" y="107911"/>
                  </a:lnTo>
                  <a:lnTo>
                    <a:pt x="294767" y="106641"/>
                  </a:lnTo>
                  <a:lnTo>
                    <a:pt x="293865" y="100291"/>
                  </a:lnTo>
                  <a:lnTo>
                    <a:pt x="298119" y="105371"/>
                  </a:lnTo>
                  <a:lnTo>
                    <a:pt x="296494" y="100291"/>
                  </a:lnTo>
                  <a:lnTo>
                    <a:pt x="295275" y="96481"/>
                  </a:lnTo>
                  <a:lnTo>
                    <a:pt x="293763" y="95605"/>
                  </a:lnTo>
                  <a:lnTo>
                    <a:pt x="293763" y="101561"/>
                  </a:lnTo>
                  <a:lnTo>
                    <a:pt x="292481" y="102831"/>
                  </a:lnTo>
                  <a:lnTo>
                    <a:pt x="291160" y="104101"/>
                  </a:lnTo>
                  <a:lnTo>
                    <a:pt x="290855" y="101561"/>
                  </a:lnTo>
                  <a:lnTo>
                    <a:pt x="291223" y="100291"/>
                  </a:lnTo>
                  <a:lnTo>
                    <a:pt x="293751" y="100291"/>
                  </a:lnTo>
                  <a:lnTo>
                    <a:pt x="293763" y="101561"/>
                  </a:lnTo>
                  <a:lnTo>
                    <a:pt x="293763" y="95605"/>
                  </a:lnTo>
                  <a:lnTo>
                    <a:pt x="288772" y="92671"/>
                  </a:lnTo>
                  <a:lnTo>
                    <a:pt x="287528" y="90131"/>
                  </a:lnTo>
                  <a:lnTo>
                    <a:pt x="285038" y="85051"/>
                  </a:lnTo>
                  <a:lnTo>
                    <a:pt x="282740" y="90131"/>
                  </a:lnTo>
                  <a:lnTo>
                    <a:pt x="276288" y="83845"/>
                  </a:lnTo>
                  <a:lnTo>
                    <a:pt x="276237" y="82511"/>
                  </a:lnTo>
                  <a:lnTo>
                    <a:pt x="276326" y="77431"/>
                  </a:lnTo>
                  <a:lnTo>
                    <a:pt x="283146" y="78562"/>
                  </a:lnTo>
                  <a:lnTo>
                    <a:pt x="282143" y="77431"/>
                  </a:lnTo>
                  <a:lnTo>
                    <a:pt x="282448" y="77431"/>
                  </a:lnTo>
                  <a:lnTo>
                    <a:pt x="277698" y="73621"/>
                  </a:lnTo>
                  <a:lnTo>
                    <a:pt x="279196" y="72351"/>
                  </a:lnTo>
                  <a:lnTo>
                    <a:pt x="280682" y="71081"/>
                  </a:lnTo>
                  <a:lnTo>
                    <a:pt x="283718" y="71081"/>
                  </a:lnTo>
                  <a:lnTo>
                    <a:pt x="284530" y="72351"/>
                  </a:lnTo>
                  <a:lnTo>
                    <a:pt x="286499" y="73621"/>
                  </a:lnTo>
                  <a:lnTo>
                    <a:pt x="281990" y="74891"/>
                  </a:lnTo>
                  <a:lnTo>
                    <a:pt x="287274" y="77431"/>
                  </a:lnTo>
                  <a:lnTo>
                    <a:pt x="282448" y="77431"/>
                  </a:lnTo>
                  <a:lnTo>
                    <a:pt x="284022" y="78701"/>
                  </a:lnTo>
                  <a:lnTo>
                    <a:pt x="283146" y="78562"/>
                  </a:lnTo>
                  <a:lnTo>
                    <a:pt x="283273" y="78701"/>
                  </a:lnTo>
                  <a:lnTo>
                    <a:pt x="283489" y="79971"/>
                  </a:lnTo>
                  <a:lnTo>
                    <a:pt x="283591" y="83781"/>
                  </a:lnTo>
                  <a:lnTo>
                    <a:pt x="288759" y="85051"/>
                  </a:lnTo>
                  <a:lnTo>
                    <a:pt x="284467" y="78701"/>
                  </a:lnTo>
                  <a:lnTo>
                    <a:pt x="287947" y="78701"/>
                  </a:lnTo>
                  <a:lnTo>
                    <a:pt x="297726" y="83845"/>
                  </a:lnTo>
                  <a:lnTo>
                    <a:pt x="306920" y="88861"/>
                  </a:lnTo>
                  <a:lnTo>
                    <a:pt x="316560" y="93941"/>
                  </a:lnTo>
                  <a:lnTo>
                    <a:pt x="327202" y="97751"/>
                  </a:lnTo>
                  <a:lnTo>
                    <a:pt x="327202" y="96685"/>
                  </a:lnTo>
                  <a:lnTo>
                    <a:pt x="320408" y="93941"/>
                  </a:lnTo>
                  <a:lnTo>
                    <a:pt x="314312" y="90131"/>
                  </a:lnTo>
                  <a:lnTo>
                    <a:pt x="308305" y="87591"/>
                  </a:lnTo>
                  <a:lnTo>
                    <a:pt x="301675" y="83781"/>
                  </a:lnTo>
                  <a:lnTo>
                    <a:pt x="295033" y="81241"/>
                  </a:lnTo>
                  <a:lnTo>
                    <a:pt x="289941" y="76161"/>
                  </a:lnTo>
                  <a:lnTo>
                    <a:pt x="288353" y="71081"/>
                  </a:lnTo>
                  <a:lnTo>
                    <a:pt x="287947" y="69811"/>
                  </a:lnTo>
                  <a:lnTo>
                    <a:pt x="288353" y="67271"/>
                  </a:lnTo>
                  <a:lnTo>
                    <a:pt x="289407" y="67271"/>
                  </a:lnTo>
                  <a:lnTo>
                    <a:pt x="287350" y="66776"/>
                  </a:lnTo>
                  <a:lnTo>
                    <a:pt x="287845" y="67271"/>
                  </a:lnTo>
                  <a:lnTo>
                    <a:pt x="285038" y="67271"/>
                  </a:lnTo>
                  <a:lnTo>
                    <a:pt x="280301" y="66001"/>
                  </a:lnTo>
                  <a:lnTo>
                    <a:pt x="281965" y="63461"/>
                  </a:lnTo>
                  <a:lnTo>
                    <a:pt x="277774" y="67271"/>
                  </a:lnTo>
                  <a:lnTo>
                    <a:pt x="275983" y="64731"/>
                  </a:lnTo>
                  <a:lnTo>
                    <a:pt x="271259" y="64731"/>
                  </a:lnTo>
                  <a:lnTo>
                    <a:pt x="271259" y="109181"/>
                  </a:lnTo>
                  <a:lnTo>
                    <a:pt x="269455" y="110451"/>
                  </a:lnTo>
                  <a:lnTo>
                    <a:pt x="269443" y="123113"/>
                  </a:lnTo>
                  <a:lnTo>
                    <a:pt x="269049" y="125691"/>
                  </a:lnTo>
                  <a:lnTo>
                    <a:pt x="268503" y="128231"/>
                  </a:lnTo>
                  <a:lnTo>
                    <a:pt x="267639" y="125691"/>
                  </a:lnTo>
                  <a:lnTo>
                    <a:pt x="267208" y="124421"/>
                  </a:lnTo>
                  <a:lnTo>
                    <a:pt x="267677" y="121881"/>
                  </a:lnTo>
                  <a:lnTo>
                    <a:pt x="268147" y="119341"/>
                  </a:lnTo>
                  <a:lnTo>
                    <a:pt x="269443" y="123113"/>
                  </a:lnTo>
                  <a:lnTo>
                    <a:pt x="269443" y="110439"/>
                  </a:lnTo>
                  <a:lnTo>
                    <a:pt x="268300" y="109181"/>
                  </a:lnTo>
                  <a:lnTo>
                    <a:pt x="270103" y="107911"/>
                  </a:lnTo>
                  <a:lnTo>
                    <a:pt x="270510" y="107911"/>
                  </a:lnTo>
                  <a:lnTo>
                    <a:pt x="271259" y="109181"/>
                  </a:lnTo>
                  <a:lnTo>
                    <a:pt x="271259" y="64731"/>
                  </a:lnTo>
                  <a:lnTo>
                    <a:pt x="270065" y="64731"/>
                  </a:lnTo>
                  <a:lnTo>
                    <a:pt x="269049" y="60921"/>
                  </a:lnTo>
                  <a:lnTo>
                    <a:pt x="269049" y="77431"/>
                  </a:lnTo>
                  <a:lnTo>
                    <a:pt x="269049" y="87591"/>
                  </a:lnTo>
                  <a:lnTo>
                    <a:pt x="268719" y="90131"/>
                  </a:lnTo>
                  <a:lnTo>
                    <a:pt x="266141" y="88506"/>
                  </a:lnTo>
                  <a:lnTo>
                    <a:pt x="266141" y="107911"/>
                  </a:lnTo>
                  <a:lnTo>
                    <a:pt x="262394" y="110451"/>
                  </a:lnTo>
                  <a:lnTo>
                    <a:pt x="261785" y="110578"/>
                  </a:lnTo>
                  <a:lnTo>
                    <a:pt x="261785" y="148551"/>
                  </a:lnTo>
                  <a:lnTo>
                    <a:pt x="256616" y="151091"/>
                  </a:lnTo>
                  <a:lnTo>
                    <a:pt x="256946" y="150507"/>
                  </a:lnTo>
                  <a:lnTo>
                    <a:pt x="245986" y="154940"/>
                  </a:lnTo>
                  <a:lnTo>
                    <a:pt x="233286" y="162521"/>
                  </a:lnTo>
                  <a:lnTo>
                    <a:pt x="224231" y="175221"/>
                  </a:lnTo>
                  <a:lnTo>
                    <a:pt x="219633" y="191731"/>
                  </a:lnTo>
                  <a:lnTo>
                    <a:pt x="218909" y="187921"/>
                  </a:lnTo>
                  <a:lnTo>
                    <a:pt x="218186" y="184111"/>
                  </a:lnTo>
                  <a:lnTo>
                    <a:pt x="216255" y="173951"/>
                  </a:lnTo>
                  <a:lnTo>
                    <a:pt x="219290" y="161251"/>
                  </a:lnTo>
                  <a:lnTo>
                    <a:pt x="220802" y="154901"/>
                  </a:lnTo>
                  <a:lnTo>
                    <a:pt x="232765" y="140931"/>
                  </a:lnTo>
                  <a:lnTo>
                    <a:pt x="246900" y="137121"/>
                  </a:lnTo>
                  <a:lnTo>
                    <a:pt x="251612" y="135851"/>
                  </a:lnTo>
                  <a:lnTo>
                    <a:pt x="251650" y="137121"/>
                  </a:lnTo>
                  <a:lnTo>
                    <a:pt x="254508" y="137121"/>
                  </a:lnTo>
                  <a:lnTo>
                    <a:pt x="255143" y="139661"/>
                  </a:lnTo>
                  <a:lnTo>
                    <a:pt x="257657" y="140931"/>
                  </a:lnTo>
                  <a:lnTo>
                    <a:pt x="257429" y="144741"/>
                  </a:lnTo>
                  <a:lnTo>
                    <a:pt x="260908" y="143471"/>
                  </a:lnTo>
                  <a:lnTo>
                    <a:pt x="256946" y="150507"/>
                  </a:lnTo>
                  <a:lnTo>
                    <a:pt x="261785" y="148551"/>
                  </a:lnTo>
                  <a:lnTo>
                    <a:pt x="261785" y="110578"/>
                  </a:lnTo>
                  <a:lnTo>
                    <a:pt x="256184" y="111721"/>
                  </a:lnTo>
                  <a:lnTo>
                    <a:pt x="255270" y="110337"/>
                  </a:lnTo>
                  <a:lnTo>
                    <a:pt x="255270" y="118071"/>
                  </a:lnTo>
                  <a:lnTo>
                    <a:pt x="253466" y="118071"/>
                  </a:lnTo>
                  <a:lnTo>
                    <a:pt x="252310" y="116801"/>
                  </a:lnTo>
                  <a:lnTo>
                    <a:pt x="254508" y="116801"/>
                  </a:lnTo>
                  <a:lnTo>
                    <a:pt x="255270" y="118071"/>
                  </a:lnTo>
                  <a:lnTo>
                    <a:pt x="255270" y="110337"/>
                  </a:lnTo>
                  <a:lnTo>
                    <a:pt x="254508" y="109181"/>
                  </a:lnTo>
                  <a:lnTo>
                    <a:pt x="254127" y="109181"/>
                  </a:lnTo>
                  <a:lnTo>
                    <a:pt x="257619" y="107911"/>
                  </a:lnTo>
                  <a:lnTo>
                    <a:pt x="261112" y="106641"/>
                  </a:lnTo>
                  <a:lnTo>
                    <a:pt x="266141" y="107911"/>
                  </a:lnTo>
                  <a:lnTo>
                    <a:pt x="266141" y="88506"/>
                  </a:lnTo>
                  <a:lnTo>
                    <a:pt x="265442" y="88061"/>
                  </a:lnTo>
                  <a:lnTo>
                    <a:pt x="265442" y="100291"/>
                  </a:lnTo>
                  <a:lnTo>
                    <a:pt x="263639" y="101561"/>
                  </a:lnTo>
                  <a:lnTo>
                    <a:pt x="262483" y="100291"/>
                  </a:lnTo>
                  <a:lnTo>
                    <a:pt x="264287" y="99021"/>
                  </a:lnTo>
                  <a:lnTo>
                    <a:pt x="264693" y="99021"/>
                  </a:lnTo>
                  <a:lnTo>
                    <a:pt x="265442" y="100291"/>
                  </a:lnTo>
                  <a:lnTo>
                    <a:pt x="265442" y="88061"/>
                  </a:lnTo>
                  <a:lnTo>
                    <a:pt x="264718" y="87591"/>
                  </a:lnTo>
                  <a:lnTo>
                    <a:pt x="264693" y="90131"/>
                  </a:lnTo>
                  <a:lnTo>
                    <a:pt x="261048" y="90131"/>
                  </a:lnTo>
                  <a:lnTo>
                    <a:pt x="262737" y="88861"/>
                  </a:lnTo>
                  <a:lnTo>
                    <a:pt x="264414" y="87591"/>
                  </a:lnTo>
                  <a:lnTo>
                    <a:pt x="266090" y="86321"/>
                  </a:lnTo>
                  <a:lnTo>
                    <a:pt x="269049" y="87591"/>
                  </a:lnTo>
                  <a:lnTo>
                    <a:pt x="269049" y="77431"/>
                  </a:lnTo>
                  <a:lnTo>
                    <a:pt x="265620" y="82511"/>
                  </a:lnTo>
                  <a:lnTo>
                    <a:pt x="263182" y="72351"/>
                  </a:lnTo>
                  <a:lnTo>
                    <a:pt x="269049" y="77431"/>
                  </a:lnTo>
                  <a:lnTo>
                    <a:pt x="269049" y="60921"/>
                  </a:lnTo>
                  <a:lnTo>
                    <a:pt x="271805" y="60921"/>
                  </a:lnTo>
                  <a:lnTo>
                    <a:pt x="272262" y="63461"/>
                  </a:lnTo>
                  <a:lnTo>
                    <a:pt x="274866" y="63461"/>
                  </a:lnTo>
                  <a:lnTo>
                    <a:pt x="275640" y="60921"/>
                  </a:lnTo>
                  <a:lnTo>
                    <a:pt x="276796" y="57111"/>
                  </a:lnTo>
                  <a:lnTo>
                    <a:pt x="277177" y="55841"/>
                  </a:lnTo>
                  <a:lnTo>
                    <a:pt x="270611" y="53301"/>
                  </a:lnTo>
                  <a:lnTo>
                    <a:pt x="271551" y="52031"/>
                  </a:lnTo>
                  <a:lnTo>
                    <a:pt x="273418" y="49491"/>
                  </a:lnTo>
                  <a:lnTo>
                    <a:pt x="269519" y="52031"/>
                  </a:lnTo>
                  <a:lnTo>
                    <a:pt x="270268" y="46951"/>
                  </a:lnTo>
                  <a:lnTo>
                    <a:pt x="269494" y="46151"/>
                  </a:lnTo>
                  <a:lnTo>
                    <a:pt x="269494" y="57111"/>
                  </a:lnTo>
                  <a:lnTo>
                    <a:pt x="263575" y="52031"/>
                  </a:lnTo>
                  <a:lnTo>
                    <a:pt x="264693" y="48221"/>
                  </a:lnTo>
                  <a:lnTo>
                    <a:pt x="262343" y="44411"/>
                  </a:lnTo>
                  <a:lnTo>
                    <a:pt x="267157" y="49491"/>
                  </a:lnTo>
                  <a:lnTo>
                    <a:pt x="267601" y="50761"/>
                  </a:lnTo>
                  <a:lnTo>
                    <a:pt x="269494" y="57111"/>
                  </a:lnTo>
                  <a:lnTo>
                    <a:pt x="269494" y="46151"/>
                  </a:lnTo>
                  <a:lnTo>
                    <a:pt x="267843" y="44411"/>
                  </a:lnTo>
                  <a:lnTo>
                    <a:pt x="262788" y="44411"/>
                  </a:lnTo>
                  <a:lnTo>
                    <a:pt x="263423" y="43141"/>
                  </a:lnTo>
                  <a:lnTo>
                    <a:pt x="263652" y="42684"/>
                  </a:lnTo>
                  <a:lnTo>
                    <a:pt x="263232" y="43141"/>
                  </a:lnTo>
                  <a:lnTo>
                    <a:pt x="263804" y="41871"/>
                  </a:lnTo>
                  <a:lnTo>
                    <a:pt x="258864" y="40601"/>
                  </a:lnTo>
                  <a:lnTo>
                    <a:pt x="258470" y="39331"/>
                  </a:lnTo>
                  <a:lnTo>
                    <a:pt x="263220" y="39331"/>
                  </a:lnTo>
                  <a:lnTo>
                    <a:pt x="263753" y="35521"/>
                  </a:lnTo>
                  <a:lnTo>
                    <a:pt x="260337" y="35521"/>
                  </a:lnTo>
                  <a:lnTo>
                    <a:pt x="261454" y="34251"/>
                  </a:lnTo>
                  <a:lnTo>
                    <a:pt x="261899" y="31711"/>
                  </a:lnTo>
                  <a:lnTo>
                    <a:pt x="261785" y="29171"/>
                  </a:lnTo>
                  <a:lnTo>
                    <a:pt x="266052" y="29171"/>
                  </a:lnTo>
                  <a:lnTo>
                    <a:pt x="266827" y="26631"/>
                  </a:lnTo>
                  <a:lnTo>
                    <a:pt x="267601" y="24091"/>
                  </a:lnTo>
                  <a:lnTo>
                    <a:pt x="266865" y="21856"/>
                  </a:lnTo>
                  <a:lnTo>
                    <a:pt x="264871" y="22821"/>
                  </a:lnTo>
                  <a:lnTo>
                    <a:pt x="264693" y="26631"/>
                  </a:lnTo>
                  <a:lnTo>
                    <a:pt x="262724" y="26631"/>
                  </a:lnTo>
                  <a:lnTo>
                    <a:pt x="263486" y="22821"/>
                  </a:lnTo>
                  <a:lnTo>
                    <a:pt x="263232" y="20281"/>
                  </a:lnTo>
                  <a:lnTo>
                    <a:pt x="266839" y="21361"/>
                  </a:lnTo>
                  <a:lnTo>
                    <a:pt x="267284" y="20281"/>
                  </a:lnTo>
                  <a:lnTo>
                    <a:pt x="267804" y="19011"/>
                  </a:lnTo>
                  <a:lnTo>
                    <a:pt x="269354" y="15201"/>
                  </a:lnTo>
                  <a:lnTo>
                    <a:pt x="266141" y="15201"/>
                  </a:lnTo>
                  <a:lnTo>
                    <a:pt x="265328" y="19011"/>
                  </a:lnTo>
                  <a:lnTo>
                    <a:pt x="265049" y="17741"/>
                  </a:lnTo>
                  <a:lnTo>
                    <a:pt x="263880" y="12661"/>
                  </a:lnTo>
                  <a:lnTo>
                    <a:pt x="261785" y="13931"/>
                  </a:lnTo>
                  <a:lnTo>
                    <a:pt x="261556" y="15201"/>
                  </a:lnTo>
                  <a:lnTo>
                    <a:pt x="262039" y="17741"/>
                  </a:lnTo>
                  <a:lnTo>
                    <a:pt x="260337" y="17741"/>
                  </a:lnTo>
                  <a:lnTo>
                    <a:pt x="260781" y="11391"/>
                  </a:lnTo>
                  <a:lnTo>
                    <a:pt x="257302" y="16471"/>
                  </a:lnTo>
                  <a:lnTo>
                    <a:pt x="254508" y="16471"/>
                  </a:lnTo>
                  <a:lnTo>
                    <a:pt x="251155" y="17741"/>
                  </a:lnTo>
                  <a:lnTo>
                    <a:pt x="258813" y="27901"/>
                  </a:lnTo>
                  <a:lnTo>
                    <a:pt x="251612" y="27901"/>
                  </a:lnTo>
                  <a:lnTo>
                    <a:pt x="252095" y="32981"/>
                  </a:lnTo>
                  <a:lnTo>
                    <a:pt x="257365" y="34251"/>
                  </a:lnTo>
                  <a:lnTo>
                    <a:pt x="255968" y="40601"/>
                  </a:lnTo>
                  <a:lnTo>
                    <a:pt x="255968" y="45681"/>
                  </a:lnTo>
                  <a:lnTo>
                    <a:pt x="253060" y="45681"/>
                  </a:lnTo>
                  <a:lnTo>
                    <a:pt x="253060" y="107911"/>
                  </a:lnTo>
                  <a:lnTo>
                    <a:pt x="253022" y="109181"/>
                  </a:lnTo>
                  <a:lnTo>
                    <a:pt x="250164" y="109181"/>
                  </a:lnTo>
                  <a:lnTo>
                    <a:pt x="250202" y="107911"/>
                  </a:lnTo>
                  <a:lnTo>
                    <a:pt x="253060" y="107911"/>
                  </a:lnTo>
                  <a:lnTo>
                    <a:pt x="253060" y="45681"/>
                  </a:lnTo>
                  <a:lnTo>
                    <a:pt x="251244" y="45681"/>
                  </a:lnTo>
                  <a:lnTo>
                    <a:pt x="251434" y="48221"/>
                  </a:lnTo>
                  <a:lnTo>
                    <a:pt x="251675" y="78701"/>
                  </a:lnTo>
                  <a:lnTo>
                    <a:pt x="250164" y="86321"/>
                  </a:lnTo>
                  <a:lnTo>
                    <a:pt x="250164" y="105371"/>
                  </a:lnTo>
                  <a:lnTo>
                    <a:pt x="250113" y="106641"/>
                  </a:lnTo>
                  <a:lnTo>
                    <a:pt x="248704" y="106641"/>
                  </a:lnTo>
                  <a:lnTo>
                    <a:pt x="248704" y="107911"/>
                  </a:lnTo>
                  <a:lnTo>
                    <a:pt x="248666" y="109181"/>
                  </a:lnTo>
                  <a:lnTo>
                    <a:pt x="246011" y="109181"/>
                  </a:lnTo>
                  <a:lnTo>
                    <a:pt x="246011" y="128231"/>
                  </a:lnTo>
                  <a:lnTo>
                    <a:pt x="245795" y="129501"/>
                  </a:lnTo>
                  <a:lnTo>
                    <a:pt x="245465" y="132041"/>
                  </a:lnTo>
                  <a:lnTo>
                    <a:pt x="244132" y="129501"/>
                  </a:lnTo>
                  <a:lnTo>
                    <a:pt x="244678" y="125691"/>
                  </a:lnTo>
                  <a:lnTo>
                    <a:pt x="246011" y="128231"/>
                  </a:lnTo>
                  <a:lnTo>
                    <a:pt x="246011" y="109181"/>
                  </a:lnTo>
                  <a:lnTo>
                    <a:pt x="245795" y="109181"/>
                  </a:lnTo>
                  <a:lnTo>
                    <a:pt x="245833" y="107911"/>
                  </a:lnTo>
                  <a:lnTo>
                    <a:pt x="248704" y="107911"/>
                  </a:lnTo>
                  <a:lnTo>
                    <a:pt x="248704" y="106641"/>
                  </a:lnTo>
                  <a:lnTo>
                    <a:pt x="247243" y="106641"/>
                  </a:lnTo>
                  <a:lnTo>
                    <a:pt x="247294" y="105371"/>
                  </a:lnTo>
                  <a:lnTo>
                    <a:pt x="250164" y="105371"/>
                  </a:lnTo>
                  <a:lnTo>
                    <a:pt x="250164" y="86321"/>
                  </a:lnTo>
                  <a:lnTo>
                    <a:pt x="249224" y="86321"/>
                  </a:lnTo>
                  <a:lnTo>
                    <a:pt x="249224" y="90131"/>
                  </a:lnTo>
                  <a:lnTo>
                    <a:pt x="248450" y="92671"/>
                  </a:lnTo>
                  <a:lnTo>
                    <a:pt x="248704" y="95211"/>
                  </a:lnTo>
                  <a:lnTo>
                    <a:pt x="247535" y="93941"/>
                  </a:lnTo>
                  <a:lnTo>
                    <a:pt x="245567" y="93941"/>
                  </a:lnTo>
                  <a:lnTo>
                    <a:pt x="245148" y="95211"/>
                  </a:lnTo>
                  <a:lnTo>
                    <a:pt x="244957" y="93941"/>
                  </a:lnTo>
                  <a:lnTo>
                    <a:pt x="244716" y="93941"/>
                  </a:lnTo>
                  <a:lnTo>
                    <a:pt x="244348" y="91401"/>
                  </a:lnTo>
                  <a:lnTo>
                    <a:pt x="242595" y="93941"/>
                  </a:lnTo>
                  <a:lnTo>
                    <a:pt x="241706" y="96481"/>
                  </a:lnTo>
                  <a:lnTo>
                    <a:pt x="237070" y="95211"/>
                  </a:lnTo>
                  <a:lnTo>
                    <a:pt x="236461" y="91401"/>
                  </a:lnTo>
                  <a:lnTo>
                    <a:pt x="238074" y="91401"/>
                  </a:lnTo>
                  <a:lnTo>
                    <a:pt x="238531" y="88861"/>
                  </a:lnTo>
                  <a:lnTo>
                    <a:pt x="244005" y="87591"/>
                  </a:lnTo>
                  <a:lnTo>
                    <a:pt x="244957" y="93941"/>
                  </a:lnTo>
                  <a:lnTo>
                    <a:pt x="245567" y="93941"/>
                  </a:lnTo>
                  <a:lnTo>
                    <a:pt x="247243" y="88861"/>
                  </a:lnTo>
                  <a:lnTo>
                    <a:pt x="249224" y="90131"/>
                  </a:lnTo>
                  <a:lnTo>
                    <a:pt x="249224" y="86321"/>
                  </a:lnTo>
                  <a:lnTo>
                    <a:pt x="236372" y="86321"/>
                  </a:lnTo>
                  <a:lnTo>
                    <a:pt x="236372" y="120611"/>
                  </a:lnTo>
                  <a:lnTo>
                    <a:pt x="234569" y="121881"/>
                  </a:lnTo>
                  <a:lnTo>
                    <a:pt x="233413" y="120611"/>
                  </a:lnTo>
                  <a:lnTo>
                    <a:pt x="235216" y="119341"/>
                  </a:lnTo>
                  <a:lnTo>
                    <a:pt x="235623" y="119341"/>
                  </a:lnTo>
                  <a:lnTo>
                    <a:pt x="236372" y="120611"/>
                  </a:lnTo>
                  <a:lnTo>
                    <a:pt x="236372" y="86321"/>
                  </a:lnTo>
                  <a:lnTo>
                    <a:pt x="234162" y="86321"/>
                  </a:lnTo>
                  <a:lnTo>
                    <a:pt x="233819" y="101561"/>
                  </a:lnTo>
                  <a:lnTo>
                    <a:pt x="230339" y="114261"/>
                  </a:lnTo>
                  <a:lnTo>
                    <a:pt x="228815" y="116014"/>
                  </a:lnTo>
                  <a:lnTo>
                    <a:pt x="228815" y="130771"/>
                  </a:lnTo>
                  <a:lnTo>
                    <a:pt x="228346" y="133311"/>
                  </a:lnTo>
                  <a:lnTo>
                    <a:pt x="227126" y="137121"/>
                  </a:lnTo>
                  <a:lnTo>
                    <a:pt x="226441" y="129501"/>
                  </a:lnTo>
                  <a:lnTo>
                    <a:pt x="228117" y="123151"/>
                  </a:lnTo>
                  <a:lnTo>
                    <a:pt x="228815" y="130771"/>
                  </a:lnTo>
                  <a:lnTo>
                    <a:pt x="228815" y="116014"/>
                  </a:lnTo>
                  <a:lnTo>
                    <a:pt x="222605" y="123151"/>
                  </a:lnTo>
                  <a:lnTo>
                    <a:pt x="212369" y="123151"/>
                  </a:lnTo>
                  <a:lnTo>
                    <a:pt x="212369" y="189191"/>
                  </a:lnTo>
                  <a:lnTo>
                    <a:pt x="209765" y="191731"/>
                  </a:lnTo>
                  <a:lnTo>
                    <a:pt x="209448" y="189191"/>
                  </a:lnTo>
                  <a:lnTo>
                    <a:pt x="209816" y="187921"/>
                  </a:lnTo>
                  <a:lnTo>
                    <a:pt x="212344" y="187921"/>
                  </a:lnTo>
                  <a:lnTo>
                    <a:pt x="212369" y="189191"/>
                  </a:lnTo>
                  <a:lnTo>
                    <a:pt x="212369" y="123151"/>
                  </a:lnTo>
                  <a:lnTo>
                    <a:pt x="209448" y="123151"/>
                  </a:lnTo>
                  <a:lnTo>
                    <a:pt x="209448" y="101561"/>
                  </a:lnTo>
                  <a:lnTo>
                    <a:pt x="210693" y="96481"/>
                  </a:lnTo>
                  <a:lnTo>
                    <a:pt x="210235" y="95211"/>
                  </a:lnTo>
                  <a:lnTo>
                    <a:pt x="207492" y="87591"/>
                  </a:lnTo>
                  <a:lnTo>
                    <a:pt x="206260" y="84213"/>
                  </a:lnTo>
                  <a:lnTo>
                    <a:pt x="203962" y="87591"/>
                  </a:lnTo>
                  <a:lnTo>
                    <a:pt x="205486" y="74891"/>
                  </a:lnTo>
                  <a:lnTo>
                    <a:pt x="205359" y="73621"/>
                  </a:lnTo>
                  <a:lnTo>
                    <a:pt x="205092" y="71081"/>
                  </a:lnTo>
                  <a:lnTo>
                    <a:pt x="207670" y="67271"/>
                  </a:lnTo>
                  <a:lnTo>
                    <a:pt x="206159" y="79971"/>
                  </a:lnTo>
                  <a:lnTo>
                    <a:pt x="206425" y="82511"/>
                  </a:lnTo>
                  <a:lnTo>
                    <a:pt x="206514" y="83845"/>
                  </a:lnTo>
                  <a:lnTo>
                    <a:pt x="208153" y="84124"/>
                  </a:lnTo>
                  <a:lnTo>
                    <a:pt x="207606" y="82511"/>
                  </a:lnTo>
                  <a:lnTo>
                    <a:pt x="208330" y="78701"/>
                  </a:lnTo>
                  <a:lnTo>
                    <a:pt x="208559" y="77444"/>
                  </a:lnTo>
                  <a:lnTo>
                    <a:pt x="207784" y="78701"/>
                  </a:lnTo>
                  <a:lnTo>
                    <a:pt x="207670" y="73621"/>
                  </a:lnTo>
                  <a:lnTo>
                    <a:pt x="207632" y="68097"/>
                  </a:lnTo>
                  <a:lnTo>
                    <a:pt x="207949" y="66294"/>
                  </a:lnTo>
                  <a:lnTo>
                    <a:pt x="206629" y="66776"/>
                  </a:lnTo>
                  <a:lnTo>
                    <a:pt x="206514" y="67271"/>
                  </a:lnTo>
                  <a:lnTo>
                    <a:pt x="205206" y="67271"/>
                  </a:lnTo>
                  <a:lnTo>
                    <a:pt x="203631" y="67271"/>
                  </a:lnTo>
                  <a:lnTo>
                    <a:pt x="203682" y="66001"/>
                  </a:lnTo>
                  <a:lnTo>
                    <a:pt x="205828" y="66001"/>
                  </a:lnTo>
                  <a:lnTo>
                    <a:pt x="206451" y="64731"/>
                  </a:lnTo>
                  <a:lnTo>
                    <a:pt x="207695" y="62191"/>
                  </a:lnTo>
                  <a:lnTo>
                    <a:pt x="209562" y="58381"/>
                  </a:lnTo>
                  <a:lnTo>
                    <a:pt x="210185" y="57111"/>
                  </a:lnTo>
                  <a:lnTo>
                    <a:pt x="203631" y="58381"/>
                  </a:lnTo>
                  <a:lnTo>
                    <a:pt x="202933" y="56210"/>
                  </a:lnTo>
                  <a:lnTo>
                    <a:pt x="202933" y="72351"/>
                  </a:lnTo>
                  <a:lnTo>
                    <a:pt x="201129" y="73621"/>
                  </a:lnTo>
                  <a:lnTo>
                    <a:pt x="199974" y="72351"/>
                  </a:lnTo>
                  <a:lnTo>
                    <a:pt x="201790" y="71081"/>
                  </a:lnTo>
                  <a:lnTo>
                    <a:pt x="202184" y="71081"/>
                  </a:lnTo>
                  <a:lnTo>
                    <a:pt x="202933" y="72351"/>
                  </a:lnTo>
                  <a:lnTo>
                    <a:pt x="202933" y="56210"/>
                  </a:lnTo>
                  <a:lnTo>
                    <a:pt x="202412" y="54571"/>
                  </a:lnTo>
                  <a:lnTo>
                    <a:pt x="200063" y="62191"/>
                  </a:lnTo>
                  <a:lnTo>
                    <a:pt x="197827" y="61087"/>
                  </a:lnTo>
                  <a:lnTo>
                    <a:pt x="197827" y="67271"/>
                  </a:lnTo>
                  <a:lnTo>
                    <a:pt x="196519" y="81241"/>
                  </a:lnTo>
                  <a:lnTo>
                    <a:pt x="196494" y="83781"/>
                  </a:lnTo>
                  <a:lnTo>
                    <a:pt x="196367" y="134581"/>
                  </a:lnTo>
                  <a:lnTo>
                    <a:pt x="194513" y="134581"/>
                  </a:lnTo>
                  <a:lnTo>
                    <a:pt x="194919" y="135851"/>
                  </a:lnTo>
                  <a:lnTo>
                    <a:pt x="195668" y="135851"/>
                  </a:lnTo>
                  <a:lnTo>
                    <a:pt x="193865" y="137121"/>
                  </a:lnTo>
                  <a:lnTo>
                    <a:pt x="192709" y="135851"/>
                  </a:lnTo>
                  <a:lnTo>
                    <a:pt x="194513" y="134581"/>
                  </a:lnTo>
                  <a:lnTo>
                    <a:pt x="193738" y="134581"/>
                  </a:lnTo>
                  <a:lnTo>
                    <a:pt x="192557" y="135851"/>
                  </a:lnTo>
                  <a:lnTo>
                    <a:pt x="191109" y="134581"/>
                  </a:lnTo>
                  <a:lnTo>
                    <a:pt x="188709" y="134581"/>
                  </a:lnTo>
                  <a:lnTo>
                    <a:pt x="189103" y="135851"/>
                  </a:lnTo>
                  <a:lnTo>
                    <a:pt x="189852" y="135851"/>
                  </a:lnTo>
                  <a:lnTo>
                    <a:pt x="188048" y="137121"/>
                  </a:lnTo>
                  <a:lnTo>
                    <a:pt x="186893" y="135851"/>
                  </a:lnTo>
                  <a:lnTo>
                    <a:pt x="188709" y="134581"/>
                  </a:lnTo>
                  <a:lnTo>
                    <a:pt x="186194" y="134581"/>
                  </a:lnTo>
                  <a:lnTo>
                    <a:pt x="185978" y="133311"/>
                  </a:lnTo>
                  <a:lnTo>
                    <a:pt x="185305" y="129501"/>
                  </a:lnTo>
                  <a:lnTo>
                    <a:pt x="191109" y="134581"/>
                  </a:lnTo>
                  <a:lnTo>
                    <a:pt x="193738" y="134581"/>
                  </a:lnTo>
                  <a:lnTo>
                    <a:pt x="194919" y="133311"/>
                  </a:lnTo>
                  <a:lnTo>
                    <a:pt x="195224" y="129501"/>
                  </a:lnTo>
                  <a:lnTo>
                    <a:pt x="195618" y="124421"/>
                  </a:lnTo>
                  <a:lnTo>
                    <a:pt x="195503" y="92671"/>
                  </a:lnTo>
                  <a:lnTo>
                    <a:pt x="195262" y="81241"/>
                  </a:lnTo>
                  <a:lnTo>
                    <a:pt x="195008" y="73621"/>
                  </a:lnTo>
                  <a:lnTo>
                    <a:pt x="194970" y="72351"/>
                  </a:lnTo>
                  <a:lnTo>
                    <a:pt x="194868" y="68541"/>
                  </a:lnTo>
                  <a:lnTo>
                    <a:pt x="193459" y="68541"/>
                  </a:lnTo>
                  <a:lnTo>
                    <a:pt x="193700" y="67271"/>
                  </a:lnTo>
                  <a:lnTo>
                    <a:pt x="197827" y="67271"/>
                  </a:lnTo>
                  <a:lnTo>
                    <a:pt x="197827" y="61087"/>
                  </a:lnTo>
                  <a:lnTo>
                    <a:pt x="197497" y="60921"/>
                  </a:lnTo>
                  <a:lnTo>
                    <a:pt x="194919" y="59651"/>
                  </a:lnTo>
                  <a:lnTo>
                    <a:pt x="190550" y="59182"/>
                  </a:lnTo>
                  <a:lnTo>
                    <a:pt x="190550" y="67271"/>
                  </a:lnTo>
                  <a:lnTo>
                    <a:pt x="190322" y="68541"/>
                  </a:lnTo>
                  <a:lnTo>
                    <a:pt x="186194" y="68541"/>
                  </a:lnTo>
                  <a:lnTo>
                    <a:pt x="186423" y="67271"/>
                  </a:lnTo>
                  <a:lnTo>
                    <a:pt x="190550" y="67271"/>
                  </a:lnTo>
                  <a:lnTo>
                    <a:pt x="190550" y="59182"/>
                  </a:lnTo>
                  <a:lnTo>
                    <a:pt x="184746" y="58547"/>
                  </a:lnTo>
                  <a:lnTo>
                    <a:pt x="184746" y="67271"/>
                  </a:lnTo>
                  <a:lnTo>
                    <a:pt x="184708" y="68541"/>
                  </a:lnTo>
                  <a:lnTo>
                    <a:pt x="183286" y="68541"/>
                  </a:lnTo>
                  <a:lnTo>
                    <a:pt x="183286" y="76161"/>
                  </a:lnTo>
                  <a:lnTo>
                    <a:pt x="183286" y="130771"/>
                  </a:lnTo>
                  <a:lnTo>
                    <a:pt x="179882" y="133311"/>
                  </a:lnTo>
                  <a:lnTo>
                    <a:pt x="180035" y="130771"/>
                  </a:lnTo>
                  <a:lnTo>
                    <a:pt x="177469" y="134581"/>
                  </a:lnTo>
                  <a:lnTo>
                    <a:pt x="175006" y="134581"/>
                  </a:lnTo>
                  <a:lnTo>
                    <a:pt x="174726" y="133311"/>
                  </a:lnTo>
                  <a:lnTo>
                    <a:pt x="174574" y="130771"/>
                  </a:lnTo>
                  <a:lnTo>
                    <a:pt x="169532" y="134581"/>
                  </a:lnTo>
                  <a:lnTo>
                    <a:pt x="161874" y="130771"/>
                  </a:lnTo>
                  <a:lnTo>
                    <a:pt x="159918" y="130771"/>
                  </a:lnTo>
                  <a:lnTo>
                    <a:pt x="160604" y="133311"/>
                  </a:lnTo>
                  <a:lnTo>
                    <a:pt x="161531" y="133311"/>
                  </a:lnTo>
                  <a:lnTo>
                    <a:pt x="158407" y="134493"/>
                  </a:lnTo>
                  <a:lnTo>
                    <a:pt x="158572" y="134581"/>
                  </a:lnTo>
                  <a:lnTo>
                    <a:pt x="158178" y="134581"/>
                  </a:lnTo>
                  <a:lnTo>
                    <a:pt x="158407" y="134493"/>
                  </a:lnTo>
                  <a:lnTo>
                    <a:pt x="156159" y="133311"/>
                  </a:lnTo>
                  <a:lnTo>
                    <a:pt x="159639" y="132041"/>
                  </a:lnTo>
                  <a:lnTo>
                    <a:pt x="156794" y="130771"/>
                  </a:lnTo>
                  <a:lnTo>
                    <a:pt x="155663" y="133311"/>
                  </a:lnTo>
                  <a:lnTo>
                    <a:pt x="152628" y="132676"/>
                  </a:lnTo>
                  <a:lnTo>
                    <a:pt x="151307" y="134581"/>
                  </a:lnTo>
                  <a:lnTo>
                    <a:pt x="147218" y="135851"/>
                  </a:lnTo>
                  <a:lnTo>
                    <a:pt x="147574" y="134581"/>
                  </a:lnTo>
                  <a:lnTo>
                    <a:pt x="149682" y="126961"/>
                  </a:lnTo>
                  <a:lnTo>
                    <a:pt x="146951" y="134581"/>
                  </a:lnTo>
                  <a:lnTo>
                    <a:pt x="146926" y="130771"/>
                  </a:lnTo>
                  <a:lnTo>
                    <a:pt x="146900" y="128231"/>
                  </a:lnTo>
                  <a:lnTo>
                    <a:pt x="146875" y="125691"/>
                  </a:lnTo>
                  <a:lnTo>
                    <a:pt x="146850" y="121881"/>
                  </a:lnTo>
                  <a:lnTo>
                    <a:pt x="146850" y="120611"/>
                  </a:lnTo>
                  <a:lnTo>
                    <a:pt x="146862" y="118071"/>
                  </a:lnTo>
                  <a:lnTo>
                    <a:pt x="146888" y="114261"/>
                  </a:lnTo>
                  <a:lnTo>
                    <a:pt x="146888" y="112991"/>
                  </a:lnTo>
                  <a:lnTo>
                    <a:pt x="146926" y="106641"/>
                  </a:lnTo>
                  <a:lnTo>
                    <a:pt x="146964" y="99021"/>
                  </a:lnTo>
                  <a:lnTo>
                    <a:pt x="146977" y="96481"/>
                  </a:lnTo>
                  <a:lnTo>
                    <a:pt x="147002" y="90131"/>
                  </a:lnTo>
                  <a:lnTo>
                    <a:pt x="146989" y="87591"/>
                  </a:lnTo>
                  <a:lnTo>
                    <a:pt x="146989" y="86321"/>
                  </a:lnTo>
                  <a:lnTo>
                    <a:pt x="146977" y="82511"/>
                  </a:lnTo>
                  <a:lnTo>
                    <a:pt x="146977" y="81241"/>
                  </a:lnTo>
                  <a:lnTo>
                    <a:pt x="146951" y="76161"/>
                  </a:lnTo>
                  <a:lnTo>
                    <a:pt x="146240" y="76161"/>
                  </a:lnTo>
                  <a:lnTo>
                    <a:pt x="146240" y="95211"/>
                  </a:lnTo>
                  <a:lnTo>
                    <a:pt x="146240" y="107911"/>
                  </a:lnTo>
                  <a:lnTo>
                    <a:pt x="146240" y="118071"/>
                  </a:lnTo>
                  <a:lnTo>
                    <a:pt x="146240" y="123151"/>
                  </a:lnTo>
                  <a:lnTo>
                    <a:pt x="146240" y="129501"/>
                  </a:lnTo>
                  <a:lnTo>
                    <a:pt x="144437" y="130771"/>
                  </a:lnTo>
                  <a:lnTo>
                    <a:pt x="143294" y="129501"/>
                  </a:lnTo>
                  <a:lnTo>
                    <a:pt x="145097" y="128231"/>
                  </a:lnTo>
                  <a:lnTo>
                    <a:pt x="145491" y="128231"/>
                  </a:lnTo>
                  <a:lnTo>
                    <a:pt x="146240" y="129501"/>
                  </a:lnTo>
                  <a:lnTo>
                    <a:pt x="146240" y="123151"/>
                  </a:lnTo>
                  <a:lnTo>
                    <a:pt x="144437" y="124421"/>
                  </a:lnTo>
                  <a:lnTo>
                    <a:pt x="143370" y="123228"/>
                  </a:lnTo>
                  <a:lnTo>
                    <a:pt x="145097" y="121881"/>
                  </a:lnTo>
                  <a:lnTo>
                    <a:pt x="145491" y="123151"/>
                  </a:lnTo>
                  <a:lnTo>
                    <a:pt x="146240" y="123151"/>
                  </a:lnTo>
                  <a:lnTo>
                    <a:pt x="146240" y="118071"/>
                  </a:lnTo>
                  <a:lnTo>
                    <a:pt x="144437" y="118071"/>
                  </a:lnTo>
                  <a:lnTo>
                    <a:pt x="143294" y="116801"/>
                  </a:lnTo>
                  <a:lnTo>
                    <a:pt x="145491" y="116801"/>
                  </a:lnTo>
                  <a:lnTo>
                    <a:pt x="146240" y="118071"/>
                  </a:lnTo>
                  <a:lnTo>
                    <a:pt x="146240" y="107911"/>
                  </a:lnTo>
                  <a:lnTo>
                    <a:pt x="144437" y="107911"/>
                  </a:lnTo>
                  <a:lnTo>
                    <a:pt x="143294" y="106641"/>
                  </a:lnTo>
                  <a:lnTo>
                    <a:pt x="145491" y="106641"/>
                  </a:lnTo>
                  <a:lnTo>
                    <a:pt x="146240" y="107911"/>
                  </a:lnTo>
                  <a:lnTo>
                    <a:pt x="146240" y="95211"/>
                  </a:lnTo>
                  <a:lnTo>
                    <a:pt x="144437" y="96481"/>
                  </a:lnTo>
                  <a:lnTo>
                    <a:pt x="143294" y="95211"/>
                  </a:lnTo>
                  <a:lnTo>
                    <a:pt x="145097" y="93941"/>
                  </a:lnTo>
                  <a:lnTo>
                    <a:pt x="145491" y="95211"/>
                  </a:lnTo>
                  <a:lnTo>
                    <a:pt x="146240" y="95211"/>
                  </a:lnTo>
                  <a:lnTo>
                    <a:pt x="146240" y="76161"/>
                  </a:lnTo>
                  <a:lnTo>
                    <a:pt x="144970" y="76161"/>
                  </a:lnTo>
                  <a:lnTo>
                    <a:pt x="145745" y="79971"/>
                  </a:lnTo>
                  <a:lnTo>
                    <a:pt x="145491" y="81241"/>
                  </a:lnTo>
                  <a:lnTo>
                    <a:pt x="145491" y="83781"/>
                  </a:lnTo>
                  <a:lnTo>
                    <a:pt x="145491" y="85051"/>
                  </a:lnTo>
                  <a:lnTo>
                    <a:pt x="145491" y="91401"/>
                  </a:lnTo>
                  <a:lnTo>
                    <a:pt x="145211" y="93941"/>
                  </a:lnTo>
                  <a:lnTo>
                    <a:pt x="144030" y="92671"/>
                  </a:lnTo>
                  <a:lnTo>
                    <a:pt x="144043" y="91401"/>
                  </a:lnTo>
                  <a:lnTo>
                    <a:pt x="144322" y="90131"/>
                  </a:lnTo>
                  <a:lnTo>
                    <a:pt x="145491" y="91401"/>
                  </a:lnTo>
                  <a:lnTo>
                    <a:pt x="145491" y="85051"/>
                  </a:lnTo>
                  <a:lnTo>
                    <a:pt x="145211" y="86321"/>
                  </a:lnTo>
                  <a:lnTo>
                    <a:pt x="144030" y="85051"/>
                  </a:lnTo>
                  <a:lnTo>
                    <a:pt x="144322" y="82511"/>
                  </a:lnTo>
                  <a:lnTo>
                    <a:pt x="145491" y="83781"/>
                  </a:lnTo>
                  <a:lnTo>
                    <a:pt x="145491" y="81241"/>
                  </a:lnTo>
                  <a:lnTo>
                    <a:pt x="142201" y="79971"/>
                  </a:lnTo>
                  <a:lnTo>
                    <a:pt x="144907" y="72453"/>
                  </a:lnTo>
                  <a:lnTo>
                    <a:pt x="143573" y="69811"/>
                  </a:lnTo>
                  <a:lnTo>
                    <a:pt x="144322" y="69684"/>
                  </a:lnTo>
                  <a:lnTo>
                    <a:pt x="144043" y="68541"/>
                  </a:lnTo>
                  <a:lnTo>
                    <a:pt x="146621" y="68541"/>
                  </a:lnTo>
                  <a:lnTo>
                    <a:pt x="146951" y="67271"/>
                  </a:lnTo>
                  <a:lnTo>
                    <a:pt x="151244" y="68541"/>
                  </a:lnTo>
                  <a:lnTo>
                    <a:pt x="144322" y="69684"/>
                  </a:lnTo>
                  <a:lnTo>
                    <a:pt x="144945" y="72351"/>
                  </a:lnTo>
                  <a:lnTo>
                    <a:pt x="145491" y="73621"/>
                  </a:lnTo>
                  <a:lnTo>
                    <a:pt x="149491" y="77431"/>
                  </a:lnTo>
                  <a:lnTo>
                    <a:pt x="155575" y="71081"/>
                  </a:lnTo>
                  <a:lnTo>
                    <a:pt x="160032" y="74891"/>
                  </a:lnTo>
                  <a:lnTo>
                    <a:pt x="158902" y="76161"/>
                  </a:lnTo>
                  <a:lnTo>
                    <a:pt x="158470" y="77431"/>
                  </a:lnTo>
                  <a:lnTo>
                    <a:pt x="158572" y="79971"/>
                  </a:lnTo>
                  <a:lnTo>
                    <a:pt x="163957" y="79971"/>
                  </a:lnTo>
                  <a:lnTo>
                    <a:pt x="162229" y="78701"/>
                  </a:lnTo>
                  <a:lnTo>
                    <a:pt x="161480" y="74891"/>
                  </a:lnTo>
                  <a:lnTo>
                    <a:pt x="166712" y="73621"/>
                  </a:lnTo>
                  <a:lnTo>
                    <a:pt x="169684" y="74891"/>
                  </a:lnTo>
                  <a:lnTo>
                    <a:pt x="170205" y="78701"/>
                  </a:lnTo>
                  <a:lnTo>
                    <a:pt x="172059" y="78701"/>
                  </a:lnTo>
                  <a:lnTo>
                    <a:pt x="172110" y="74891"/>
                  </a:lnTo>
                  <a:lnTo>
                    <a:pt x="170205" y="74891"/>
                  </a:lnTo>
                  <a:lnTo>
                    <a:pt x="170484" y="73621"/>
                  </a:lnTo>
                  <a:lnTo>
                    <a:pt x="180949" y="74891"/>
                  </a:lnTo>
                  <a:lnTo>
                    <a:pt x="183286" y="76161"/>
                  </a:lnTo>
                  <a:lnTo>
                    <a:pt x="183286" y="68541"/>
                  </a:lnTo>
                  <a:lnTo>
                    <a:pt x="181838" y="68541"/>
                  </a:lnTo>
                  <a:lnTo>
                    <a:pt x="181876" y="67271"/>
                  </a:lnTo>
                  <a:lnTo>
                    <a:pt x="184746" y="67271"/>
                  </a:lnTo>
                  <a:lnTo>
                    <a:pt x="184746" y="58547"/>
                  </a:lnTo>
                  <a:lnTo>
                    <a:pt x="183311" y="58381"/>
                  </a:lnTo>
                  <a:lnTo>
                    <a:pt x="178930" y="58381"/>
                  </a:lnTo>
                  <a:lnTo>
                    <a:pt x="178930" y="67271"/>
                  </a:lnTo>
                  <a:lnTo>
                    <a:pt x="178689" y="68541"/>
                  </a:lnTo>
                  <a:lnTo>
                    <a:pt x="174574" y="68541"/>
                  </a:lnTo>
                  <a:lnTo>
                    <a:pt x="174802" y="67271"/>
                  </a:lnTo>
                  <a:lnTo>
                    <a:pt x="178930" y="67271"/>
                  </a:lnTo>
                  <a:lnTo>
                    <a:pt x="178930" y="58381"/>
                  </a:lnTo>
                  <a:lnTo>
                    <a:pt x="173113" y="58381"/>
                  </a:lnTo>
                  <a:lnTo>
                    <a:pt x="173113" y="67271"/>
                  </a:lnTo>
                  <a:lnTo>
                    <a:pt x="169926" y="72351"/>
                  </a:lnTo>
                  <a:lnTo>
                    <a:pt x="168706" y="71081"/>
                  </a:lnTo>
                  <a:lnTo>
                    <a:pt x="166255" y="68541"/>
                  </a:lnTo>
                  <a:lnTo>
                    <a:pt x="165823" y="68097"/>
                  </a:lnTo>
                  <a:lnTo>
                    <a:pt x="165811" y="68541"/>
                  </a:lnTo>
                  <a:lnTo>
                    <a:pt x="162941" y="68541"/>
                  </a:lnTo>
                  <a:lnTo>
                    <a:pt x="162979" y="67271"/>
                  </a:lnTo>
                  <a:lnTo>
                    <a:pt x="165036" y="67271"/>
                  </a:lnTo>
                  <a:lnTo>
                    <a:pt x="163804" y="66001"/>
                  </a:lnTo>
                  <a:lnTo>
                    <a:pt x="173113" y="67271"/>
                  </a:lnTo>
                  <a:lnTo>
                    <a:pt x="173113" y="58381"/>
                  </a:lnTo>
                  <a:lnTo>
                    <a:pt x="163690" y="58381"/>
                  </a:lnTo>
                  <a:lnTo>
                    <a:pt x="163690" y="62191"/>
                  </a:lnTo>
                  <a:lnTo>
                    <a:pt x="161886" y="63461"/>
                  </a:lnTo>
                  <a:lnTo>
                    <a:pt x="160731" y="62191"/>
                  </a:lnTo>
                  <a:lnTo>
                    <a:pt x="162534" y="60921"/>
                  </a:lnTo>
                  <a:lnTo>
                    <a:pt x="162941" y="60921"/>
                  </a:lnTo>
                  <a:lnTo>
                    <a:pt x="163690" y="62191"/>
                  </a:lnTo>
                  <a:lnTo>
                    <a:pt x="163690" y="58381"/>
                  </a:lnTo>
                  <a:lnTo>
                    <a:pt x="144792" y="58381"/>
                  </a:lnTo>
                  <a:lnTo>
                    <a:pt x="144792" y="63461"/>
                  </a:lnTo>
                  <a:lnTo>
                    <a:pt x="142989" y="64731"/>
                  </a:lnTo>
                  <a:lnTo>
                    <a:pt x="141884" y="63525"/>
                  </a:lnTo>
                  <a:lnTo>
                    <a:pt x="141884" y="121881"/>
                  </a:lnTo>
                  <a:lnTo>
                    <a:pt x="141884" y="124421"/>
                  </a:lnTo>
                  <a:lnTo>
                    <a:pt x="140081" y="125691"/>
                  </a:lnTo>
                  <a:lnTo>
                    <a:pt x="138925" y="124421"/>
                  </a:lnTo>
                  <a:lnTo>
                    <a:pt x="140728" y="123151"/>
                  </a:lnTo>
                  <a:lnTo>
                    <a:pt x="141135" y="124421"/>
                  </a:lnTo>
                  <a:lnTo>
                    <a:pt x="141884" y="124421"/>
                  </a:lnTo>
                  <a:lnTo>
                    <a:pt x="141884" y="121881"/>
                  </a:lnTo>
                  <a:lnTo>
                    <a:pt x="140081" y="123151"/>
                  </a:lnTo>
                  <a:lnTo>
                    <a:pt x="138925" y="121881"/>
                  </a:lnTo>
                  <a:lnTo>
                    <a:pt x="140728" y="120611"/>
                  </a:lnTo>
                  <a:lnTo>
                    <a:pt x="141135" y="120611"/>
                  </a:lnTo>
                  <a:lnTo>
                    <a:pt x="141884" y="121881"/>
                  </a:lnTo>
                  <a:lnTo>
                    <a:pt x="141884" y="63525"/>
                  </a:lnTo>
                  <a:lnTo>
                    <a:pt x="143637" y="62191"/>
                  </a:lnTo>
                  <a:lnTo>
                    <a:pt x="144043" y="63461"/>
                  </a:lnTo>
                  <a:lnTo>
                    <a:pt x="144792" y="63461"/>
                  </a:lnTo>
                  <a:lnTo>
                    <a:pt x="144792" y="58381"/>
                  </a:lnTo>
                  <a:lnTo>
                    <a:pt x="137515" y="58381"/>
                  </a:lnTo>
                  <a:lnTo>
                    <a:pt x="137515" y="62191"/>
                  </a:lnTo>
                  <a:lnTo>
                    <a:pt x="137515" y="109181"/>
                  </a:lnTo>
                  <a:lnTo>
                    <a:pt x="135724" y="110451"/>
                  </a:lnTo>
                  <a:lnTo>
                    <a:pt x="134569" y="109181"/>
                  </a:lnTo>
                  <a:lnTo>
                    <a:pt x="136372" y="107911"/>
                  </a:lnTo>
                  <a:lnTo>
                    <a:pt x="136766" y="107911"/>
                  </a:lnTo>
                  <a:lnTo>
                    <a:pt x="137515" y="109181"/>
                  </a:lnTo>
                  <a:lnTo>
                    <a:pt x="137515" y="62191"/>
                  </a:lnTo>
                  <a:lnTo>
                    <a:pt x="136994" y="62572"/>
                  </a:lnTo>
                  <a:lnTo>
                    <a:pt x="136994" y="68541"/>
                  </a:lnTo>
                  <a:lnTo>
                    <a:pt x="136766" y="69811"/>
                  </a:lnTo>
                  <a:lnTo>
                    <a:pt x="136448" y="72351"/>
                  </a:lnTo>
                  <a:lnTo>
                    <a:pt x="135102" y="69811"/>
                  </a:lnTo>
                  <a:lnTo>
                    <a:pt x="135648" y="66001"/>
                  </a:lnTo>
                  <a:lnTo>
                    <a:pt x="136994" y="68541"/>
                  </a:lnTo>
                  <a:lnTo>
                    <a:pt x="136994" y="62572"/>
                  </a:lnTo>
                  <a:lnTo>
                    <a:pt x="135724" y="63461"/>
                  </a:lnTo>
                  <a:lnTo>
                    <a:pt x="134569" y="62191"/>
                  </a:lnTo>
                  <a:lnTo>
                    <a:pt x="136372" y="60921"/>
                  </a:lnTo>
                  <a:lnTo>
                    <a:pt x="136766" y="60921"/>
                  </a:lnTo>
                  <a:lnTo>
                    <a:pt x="137515" y="62191"/>
                  </a:lnTo>
                  <a:lnTo>
                    <a:pt x="137515" y="58381"/>
                  </a:lnTo>
                  <a:lnTo>
                    <a:pt x="104533" y="58381"/>
                  </a:lnTo>
                  <a:lnTo>
                    <a:pt x="99733" y="58839"/>
                  </a:lnTo>
                  <a:lnTo>
                    <a:pt x="99733" y="142201"/>
                  </a:lnTo>
                  <a:lnTo>
                    <a:pt x="97917" y="143471"/>
                  </a:lnTo>
                  <a:lnTo>
                    <a:pt x="97015" y="142455"/>
                  </a:lnTo>
                  <a:lnTo>
                    <a:pt x="92798" y="147116"/>
                  </a:lnTo>
                  <a:lnTo>
                    <a:pt x="92760" y="147358"/>
                  </a:lnTo>
                  <a:lnTo>
                    <a:pt x="96075" y="149821"/>
                  </a:lnTo>
                  <a:lnTo>
                    <a:pt x="92354" y="149821"/>
                  </a:lnTo>
                  <a:lnTo>
                    <a:pt x="92684" y="147840"/>
                  </a:lnTo>
                  <a:lnTo>
                    <a:pt x="92646" y="147281"/>
                  </a:lnTo>
                  <a:lnTo>
                    <a:pt x="92798" y="147116"/>
                  </a:lnTo>
                  <a:lnTo>
                    <a:pt x="92976" y="146011"/>
                  </a:lnTo>
                  <a:lnTo>
                    <a:pt x="93179" y="144741"/>
                  </a:lnTo>
                  <a:lnTo>
                    <a:pt x="93167" y="140931"/>
                  </a:lnTo>
                  <a:lnTo>
                    <a:pt x="98386" y="140931"/>
                  </a:lnTo>
                  <a:lnTo>
                    <a:pt x="98056" y="141300"/>
                  </a:lnTo>
                  <a:lnTo>
                    <a:pt x="98577" y="140931"/>
                  </a:lnTo>
                  <a:lnTo>
                    <a:pt x="98971" y="140931"/>
                  </a:lnTo>
                  <a:lnTo>
                    <a:pt x="99733" y="142201"/>
                  </a:lnTo>
                  <a:lnTo>
                    <a:pt x="99733" y="58839"/>
                  </a:lnTo>
                  <a:lnTo>
                    <a:pt x="98272" y="58978"/>
                  </a:lnTo>
                  <a:lnTo>
                    <a:pt x="98272" y="124421"/>
                  </a:lnTo>
                  <a:lnTo>
                    <a:pt x="96469" y="125691"/>
                  </a:lnTo>
                  <a:lnTo>
                    <a:pt x="95313" y="124421"/>
                  </a:lnTo>
                  <a:lnTo>
                    <a:pt x="97116" y="123151"/>
                  </a:lnTo>
                  <a:lnTo>
                    <a:pt x="97523" y="124421"/>
                  </a:lnTo>
                  <a:lnTo>
                    <a:pt x="98272" y="124421"/>
                  </a:lnTo>
                  <a:lnTo>
                    <a:pt x="98272" y="58978"/>
                  </a:lnTo>
                  <a:lnTo>
                    <a:pt x="92456" y="59512"/>
                  </a:lnTo>
                  <a:lnTo>
                    <a:pt x="92456" y="109181"/>
                  </a:lnTo>
                  <a:lnTo>
                    <a:pt x="92456" y="111721"/>
                  </a:lnTo>
                  <a:lnTo>
                    <a:pt x="92456" y="115531"/>
                  </a:lnTo>
                  <a:lnTo>
                    <a:pt x="92456" y="121881"/>
                  </a:lnTo>
                  <a:lnTo>
                    <a:pt x="90652" y="123151"/>
                  </a:lnTo>
                  <a:lnTo>
                    <a:pt x="89496" y="121881"/>
                  </a:lnTo>
                  <a:lnTo>
                    <a:pt x="91300" y="120611"/>
                  </a:lnTo>
                  <a:lnTo>
                    <a:pt x="91706" y="120611"/>
                  </a:lnTo>
                  <a:lnTo>
                    <a:pt x="92456" y="121881"/>
                  </a:lnTo>
                  <a:lnTo>
                    <a:pt x="92456" y="115531"/>
                  </a:lnTo>
                  <a:lnTo>
                    <a:pt x="90652" y="116801"/>
                  </a:lnTo>
                  <a:lnTo>
                    <a:pt x="89496" y="115531"/>
                  </a:lnTo>
                  <a:lnTo>
                    <a:pt x="91300" y="114261"/>
                  </a:lnTo>
                  <a:lnTo>
                    <a:pt x="91706" y="115531"/>
                  </a:lnTo>
                  <a:lnTo>
                    <a:pt x="92456" y="115531"/>
                  </a:lnTo>
                  <a:lnTo>
                    <a:pt x="92456" y="111721"/>
                  </a:lnTo>
                  <a:lnTo>
                    <a:pt x="90652" y="112991"/>
                  </a:lnTo>
                  <a:lnTo>
                    <a:pt x="89496" y="111721"/>
                  </a:lnTo>
                  <a:lnTo>
                    <a:pt x="91300" y="110451"/>
                  </a:lnTo>
                  <a:lnTo>
                    <a:pt x="91706" y="110451"/>
                  </a:lnTo>
                  <a:lnTo>
                    <a:pt x="92456" y="111721"/>
                  </a:lnTo>
                  <a:lnTo>
                    <a:pt x="92456" y="109181"/>
                  </a:lnTo>
                  <a:lnTo>
                    <a:pt x="90652" y="110451"/>
                  </a:lnTo>
                  <a:lnTo>
                    <a:pt x="89496" y="109181"/>
                  </a:lnTo>
                  <a:lnTo>
                    <a:pt x="91300" y="107911"/>
                  </a:lnTo>
                  <a:lnTo>
                    <a:pt x="91706" y="107911"/>
                  </a:lnTo>
                  <a:lnTo>
                    <a:pt x="92456" y="109181"/>
                  </a:lnTo>
                  <a:lnTo>
                    <a:pt x="92456" y="59512"/>
                  </a:lnTo>
                  <a:lnTo>
                    <a:pt x="91922" y="59563"/>
                  </a:lnTo>
                  <a:lnTo>
                    <a:pt x="91922" y="95211"/>
                  </a:lnTo>
                  <a:lnTo>
                    <a:pt x="91706" y="96481"/>
                  </a:lnTo>
                  <a:lnTo>
                    <a:pt x="91376" y="99021"/>
                  </a:lnTo>
                  <a:lnTo>
                    <a:pt x="90030" y="96481"/>
                  </a:lnTo>
                  <a:lnTo>
                    <a:pt x="90398" y="93941"/>
                  </a:lnTo>
                  <a:lnTo>
                    <a:pt x="90576" y="92671"/>
                  </a:lnTo>
                  <a:lnTo>
                    <a:pt x="91922" y="95211"/>
                  </a:lnTo>
                  <a:lnTo>
                    <a:pt x="91922" y="59563"/>
                  </a:lnTo>
                  <a:lnTo>
                    <a:pt x="90944" y="59651"/>
                  </a:lnTo>
                  <a:lnTo>
                    <a:pt x="87033" y="60109"/>
                  </a:lnTo>
                  <a:lnTo>
                    <a:pt x="87033" y="88861"/>
                  </a:lnTo>
                  <a:lnTo>
                    <a:pt x="86639" y="89077"/>
                  </a:lnTo>
                  <a:lnTo>
                    <a:pt x="86639" y="95211"/>
                  </a:lnTo>
                  <a:lnTo>
                    <a:pt x="84848" y="96481"/>
                  </a:lnTo>
                  <a:lnTo>
                    <a:pt x="83680" y="95211"/>
                  </a:lnTo>
                  <a:lnTo>
                    <a:pt x="85496" y="93941"/>
                  </a:lnTo>
                  <a:lnTo>
                    <a:pt x="85890" y="95211"/>
                  </a:lnTo>
                  <a:lnTo>
                    <a:pt x="86639" y="95211"/>
                  </a:lnTo>
                  <a:lnTo>
                    <a:pt x="86639" y="89077"/>
                  </a:lnTo>
                  <a:lnTo>
                    <a:pt x="84645" y="90131"/>
                  </a:lnTo>
                  <a:lnTo>
                    <a:pt x="84442" y="91401"/>
                  </a:lnTo>
                  <a:lnTo>
                    <a:pt x="81851" y="91401"/>
                  </a:lnTo>
                  <a:lnTo>
                    <a:pt x="84226" y="88861"/>
                  </a:lnTo>
                  <a:lnTo>
                    <a:pt x="84442" y="87591"/>
                  </a:lnTo>
                  <a:lnTo>
                    <a:pt x="87033" y="88861"/>
                  </a:lnTo>
                  <a:lnTo>
                    <a:pt x="87033" y="60109"/>
                  </a:lnTo>
                  <a:lnTo>
                    <a:pt x="80073" y="60921"/>
                  </a:lnTo>
                  <a:lnTo>
                    <a:pt x="78473" y="81241"/>
                  </a:lnTo>
                  <a:lnTo>
                    <a:pt x="78371" y="88861"/>
                  </a:lnTo>
                  <a:lnTo>
                    <a:pt x="78600" y="101561"/>
                  </a:lnTo>
                  <a:lnTo>
                    <a:pt x="78727" y="105371"/>
                  </a:lnTo>
                  <a:lnTo>
                    <a:pt x="79667" y="123113"/>
                  </a:lnTo>
                  <a:lnTo>
                    <a:pt x="79756" y="125069"/>
                  </a:lnTo>
                  <a:lnTo>
                    <a:pt x="79997" y="140004"/>
                  </a:lnTo>
                  <a:lnTo>
                    <a:pt x="81356" y="139661"/>
                  </a:lnTo>
                  <a:lnTo>
                    <a:pt x="80073" y="144741"/>
                  </a:lnTo>
                  <a:lnTo>
                    <a:pt x="80010" y="140931"/>
                  </a:lnTo>
                  <a:lnTo>
                    <a:pt x="79997" y="140004"/>
                  </a:lnTo>
                  <a:lnTo>
                    <a:pt x="76314" y="140931"/>
                  </a:lnTo>
                  <a:lnTo>
                    <a:pt x="75717" y="138391"/>
                  </a:lnTo>
                  <a:lnTo>
                    <a:pt x="65227" y="135851"/>
                  </a:lnTo>
                  <a:lnTo>
                    <a:pt x="54216" y="133311"/>
                  </a:lnTo>
                  <a:lnTo>
                    <a:pt x="43421" y="133311"/>
                  </a:lnTo>
                  <a:lnTo>
                    <a:pt x="34086" y="136918"/>
                  </a:lnTo>
                  <a:lnTo>
                    <a:pt x="31788" y="134518"/>
                  </a:lnTo>
                  <a:lnTo>
                    <a:pt x="29349" y="138379"/>
                  </a:lnTo>
                  <a:lnTo>
                    <a:pt x="24853" y="137883"/>
                  </a:lnTo>
                  <a:lnTo>
                    <a:pt x="19608" y="143306"/>
                  </a:lnTo>
                  <a:lnTo>
                    <a:pt x="12865" y="147218"/>
                  </a:lnTo>
                  <a:lnTo>
                    <a:pt x="7404" y="152425"/>
                  </a:lnTo>
                  <a:lnTo>
                    <a:pt x="6959" y="155816"/>
                  </a:lnTo>
                  <a:lnTo>
                    <a:pt x="4305" y="158686"/>
                  </a:lnTo>
                  <a:lnTo>
                    <a:pt x="8851" y="159689"/>
                  </a:lnTo>
                  <a:lnTo>
                    <a:pt x="9956" y="156184"/>
                  </a:lnTo>
                  <a:lnTo>
                    <a:pt x="10617" y="154127"/>
                  </a:lnTo>
                  <a:lnTo>
                    <a:pt x="9220" y="155270"/>
                  </a:lnTo>
                  <a:lnTo>
                    <a:pt x="7772" y="156184"/>
                  </a:lnTo>
                  <a:lnTo>
                    <a:pt x="10312" y="153873"/>
                  </a:lnTo>
                  <a:lnTo>
                    <a:pt x="10731" y="153771"/>
                  </a:lnTo>
                  <a:lnTo>
                    <a:pt x="11061" y="152742"/>
                  </a:lnTo>
                  <a:lnTo>
                    <a:pt x="20447" y="148348"/>
                  </a:lnTo>
                  <a:lnTo>
                    <a:pt x="20485" y="143700"/>
                  </a:lnTo>
                  <a:lnTo>
                    <a:pt x="23571" y="147637"/>
                  </a:lnTo>
                  <a:lnTo>
                    <a:pt x="25285" y="143700"/>
                  </a:lnTo>
                  <a:lnTo>
                    <a:pt x="26289" y="141389"/>
                  </a:lnTo>
                  <a:lnTo>
                    <a:pt x="26301" y="140792"/>
                  </a:lnTo>
                  <a:lnTo>
                    <a:pt x="27889" y="144132"/>
                  </a:lnTo>
                  <a:lnTo>
                    <a:pt x="31762" y="140792"/>
                  </a:lnTo>
                  <a:lnTo>
                    <a:pt x="33439" y="139344"/>
                  </a:lnTo>
                  <a:lnTo>
                    <a:pt x="34480" y="138379"/>
                  </a:lnTo>
                  <a:lnTo>
                    <a:pt x="35026" y="137883"/>
                  </a:lnTo>
                  <a:lnTo>
                    <a:pt x="34290" y="137121"/>
                  </a:lnTo>
                  <a:lnTo>
                    <a:pt x="38239" y="137121"/>
                  </a:lnTo>
                  <a:lnTo>
                    <a:pt x="37922" y="135851"/>
                  </a:lnTo>
                  <a:lnTo>
                    <a:pt x="40500" y="135851"/>
                  </a:lnTo>
                  <a:lnTo>
                    <a:pt x="40830" y="137121"/>
                  </a:lnTo>
                  <a:lnTo>
                    <a:pt x="56908" y="137121"/>
                  </a:lnTo>
                  <a:lnTo>
                    <a:pt x="68453" y="139661"/>
                  </a:lnTo>
                  <a:lnTo>
                    <a:pt x="77165" y="144741"/>
                  </a:lnTo>
                  <a:lnTo>
                    <a:pt x="71069" y="144741"/>
                  </a:lnTo>
                  <a:lnTo>
                    <a:pt x="69049" y="142201"/>
                  </a:lnTo>
                  <a:lnTo>
                    <a:pt x="64084" y="140931"/>
                  </a:lnTo>
                  <a:lnTo>
                    <a:pt x="60833" y="143471"/>
                  </a:lnTo>
                  <a:lnTo>
                    <a:pt x="50863" y="147281"/>
                  </a:lnTo>
                  <a:lnTo>
                    <a:pt x="49555" y="143471"/>
                  </a:lnTo>
                  <a:lnTo>
                    <a:pt x="48158" y="149034"/>
                  </a:lnTo>
                  <a:lnTo>
                    <a:pt x="53225" y="147281"/>
                  </a:lnTo>
                  <a:lnTo>
                    <a:pt x="61188" y="146011"/>
                  </a:lnTo>
                  <a:lnTo>
                    <a:pt x="86728" y="148551"/>
                  </a:lnTo>
                  <a:lnTo>
                    <a:pt x="107124" y="159981"/>
                  </a:lnTo>
                  <a:lnTo>
                    <a:pt x="112014" y="166738"/>
                  </a:lnTo>
                  <a:lnTo>
                    <a:pt x="112128" y="158711"/>
                  </a:lnTo>
                  <a:lnTo>
                    <a:pt x="112014" y="151257"/>
                  </a:lnTo>
                  <a:lnTo>
                    <a:pt x="110807" y="143471"/>
                  </a:lnTo>
                  <a:lnTo>
                    <a:pt x="110604" y="143471"/>
                  </a:lnTo>
                  <a:lnTo>
                    <a:pt x="110604" y="144741"/>
                  </a:lnTo>
                  <a:lnTo>
                    <a:pt x="108940" y="146011"/>
                  </a:lnTo>
                  <a:lnTo>
                    <a:pt x="108000" y="153631"/>
                  </a:lnTo>
                  <a:lnTo>
                    <a:pt x="107924" y="156273"/>
                  </a:lnTo>
                  <a:lnTo>
                    <a:pt x="110604" y="157441"/>
                  </a:lnTo>
                  <a:lnTo>
                    <a:pt x="108089" y="158711"/>
                  </a:lnTo>
                  <a:lnTo>
                    <a:pt x="107924" y="156273"/>
                  </a:lnTo>
                  <a:lnTo>
                    <a:pt x="107683" y="156171"/>
                  </a:lnTo>
                  <a:lnTo>
                    <a:pt x="107759" y="155536"/>
                  </a:lnTo>
                  <a:lnTo>
                    <a:pt x="107759" y="148551"/>
                  </a:lnTo>
                  <a:lnTo>
                    <a:pt x="106248" y="146011"/>
                  </a:lnTo>
                  <a:lnTo>
                    <a:pt x="104368" y="146977"/>
                  </a:lnTo>
                  <a:lnTo>
                    <a:pt x="104698" y="147281"/>
                  </a:lnTo>
                  <a:lnTo>
                    <a:pt x="104444" y="147840"/>
                  </a:lnTo>
                  <a:lnTo>
                    <a:pt x="106794" y="149821"/>
                  </a:lnTo>
                  <a:lnTo>
                    <a:pt x="106248" y="156171"/>
                  </a:lnTo>
                  <a:lnTo>
                    <a:pt x="100634" y="156171"/>
                  </a:lnTo>
                  <a:lnTo>
                    <a:pt x="101219" y="154901"/>
                  </a:lnTo>
                  <a:lnTo>
                    <a:pt x="102958" y="151091"/>
                  </a:lnTo>
                  <a:lnTo>
                    <a:pt x="104444" y="147840"/>
                  </a:lnTo>
                  <a:lnTo>
                    <a:pt x="103784" y="147281"/>
                  </a:lnTo>
                  <a:lnTo>
                    <a:pt x="104368" y="146977"/>
                  </a:lnTo>
                  <a:lnTo>
                    <a:pt x="102069" y="144919"/>
                  </a:lnTo>
                  <a:lnTo>
                    <a:pt x="98399" y="151257"/>
                  </a:lnTo>
                  <a:lnTo>
                    <a:pt x="98272" y="151714"/>
                  </a:lnTo>
                  <a:lnTo>
                    <a:pt x="98564" y="152107"/>
                  </a:lnTo>
                  <a:lnTo>
                    <a:pt x="101879" y="151091"/>
                  </a:lnTo>
                  <a:lnTo>
                    <a:pt x="100533" y="154901"/>
                  </a:lnTo>
                  <a:lnTo>
                    <a:pt x="98742" y="152361"/>
                  </a:lnTo>
                  <a:lnTo>
                    <a:pt x="98564" y="152107"/>
                  </a:lnTo>
                  <a:lnTo>
                    <a:pt x="97751" y="152361"/>
                  </a:lnTo>
                  <a:lnTo>
                    <a:pt x="98196" y="151599"/>
                  </a:lnTo>
                  <a:lnTo>
                    <a:pt x="96939" y="149821"/>
                  </a:lnTo>
                  <a:lnTo>
                    <a:pt x="96266" y="148869"/>
                  </a:lnTo>
                  <a:lnTo>
                    <a:pt x="96164" y="148234"/>
                  </a:lnTo>
                  <a:lnTo>
                    <a:pt x="97523" y="144741"/>
                  </a:lnTo>
                  <a:lnTo>
                    <a:pt x="100584" y="143471"/>
                  </a:lnTo>
                  <a:lnTo>
                    <a:pt x="103644" y="142201"/>
                  </a:lnTo>
                  <a:lnTo>
                    <a:pt x="102171" y="144741"/>
                  </a:lnTo>
                  <a:lnTo>
                    <a:pt x="110604" y="144741"/>
                  </a:lnTo>
                  <a:lnTo>
                    <a:pt x="110604" y="143471"/>
                  </a:lnTo>
                  <a:lnTo>
                    <a:pt x="103339" y="143471"/>
                  </a:lnTo>
                  <a:lnTo>
                    <a:pt x="110642" y="142379"/>
                  </a:lnTo>
                  <a:lnTo>
                    <a:pt x="110604" y="142201"/>
                  </a:lnTo>
                  <a:lnTo>
                    <a:pt x="110858" y="142341"/>
                  </a:lnTo>
                  <a:lnTo>
                    <a:pt x="111836" y="142201"/>
                  </a:lnTo>
                  <a:lnTo>
                    <a:pt x="120319" y="140931"/>
                  </a:lnTo>
                  <a:lnTo>
                    <a:pt x="142989" y="140931"/>
                  </a:lnTo>
                  <a:lnTo>
                    <a:pt x="141833" y="139661"/>
                  </a:lnTo>
                  <a:lnTo>
                    <a:pt x="143637" y="138391"/>
                  </a:lnTo>
                  <a:lnTo>
                    <a:pt x="144043" y="138391"/>
                  </a:lnTo>
                  <a:lnTo>
                    <a:pt x="144792" y="139661"/>
                  </a:lnTo>
                  <a:lnTo>
                    <a:pt x="142989" y="140931"/>
                  </a:lnTo>
                  <a:lnTo>
                    <a:pt x="189788" y="140931"/>
                  </a:lnTo>
                  <a:lnTo>
                    <a:pt x="196532" y="142201"/>
                  </a:lnTo>
                  <a:lnTo>
                    <a:pt x="198539" y="142201"/>
                  </a:lnTo>
                  <a:lnTo>
                    <a:pt x="201460" y="143129"/>
                  </a:lnTo>
                  <a:lnTo>
                    <a:pt x="203276" y="143471"/>
                  </a:lnTo>
                  <a:lnTo>
                    <a:pt x="205092" y="140931"/>
                  </a:lnTo>
                  <a:lnTo>
                    <a:pt x="206070" y="138391"/>
                  </a:lnTo>
                  <a:lnTo>
                    <a:pt x="206565" y="137121"/>
                  </a:lnTo>
                  <a:lnTo>
                    <a:pt x="207060" y="135851"/>
                  </a:lnTo>
                  <a:lnTo>
                    <a:pt x="206819" y="127647"/>
                  </a:lnTo>
                  <a:lnTo>
                    <a:pt x="206730" y="125069"/>
                  </a:lnTo>
                  <a:lnTo>
                    <a:pt x="206095" y="115531"/>
                  </a:lnTo>
                  <a:lnTo>
                    <a:pt x="206197" y="111721"/>
                  </a:lnTo>
                  <a:lnTo>
                    <a:pt x="206552" y="106641"/>
                  </a:lnTo>
                  <a:lnTo>
                    <a:pt x="207391" y="104101"/>
                  </a:lnTo>
                  <a:lnTo>
                    <a:pt x="207327" y="103720"/>
                  </a:lnTo>
                  <a:lnTo>
                    <a:pt x="206146" y="100291"/>
                  </a:lnTo>
                  <a:lnTo>
                    <a:pt x="207098" y="95211"/>
                  </a:lnTo>
                  <a:lnTo>
                    <a:pt x="208394" y="99021"/>
                  </a:lnTo>
                  <a:lnTo>
                    <a:pt x="208000" y="100291"/>
                  </a:lnTo>
                  <a:lnTo>
                    <a:pt x="207518" y="103720"/>
                  </a:lnTo>
                  <a:lnTo>
                    <a:pt x="208216" y="101561"/>
                  </a:lnTo>
                  <a:lnTo>
                    <a:pt x="207924" y="107911"/>
                  </a:lnTo>
                  <a:lnTo>
                    <a:pt x="207848" y="111252"/>
                  </a:lnTo>
                  <a:lnTo>
                    <a:pt x="208051" y="115531"/>
                  </a:lnTo>
                  <a:lnTo>
                    <a:pt x="208229" y="120611"/>
                  </a:lnTo>
                  <a:lnTo>
                    <a:pt x="208356" y="127800"/>
                  </a:lnTo>
                  <a:lnTo>
                    <a:pt x="208102" y="137121"/>
                  </a:lnTo>
                  <a:lnTo>
                    <a:pt x="207975" y="140931"/>
                  </a:lnTo>
                  <a:lnTo>
                    <a:pt x="207873" y="151257"/>
                  </a:lnTo>
                  <a:lnTo>
                    <a:pt x="208000" y="161251"/>
                  </a:lnTo>
                  <a:lnTo>
                    <a:pt x="206032" y="161251"/>
                  </a:lnTo>
                  <a:lnTo>
                    <a:pt x="206794" y="158711"/>
                  </a:lnTo>
                  <a:lnTo>
                    <a:pt x="206552" y="156171"/>
                  </a:lnTo>
                  <a:lnTo>
                    <a:pt x="202565" y="159905"/>
                  </a:lnTo>
                  <a:lnTo>
                    <a:pt x="202565" y="160185"/>
                  </a:lnTo>
                  <a:lnTo>
                    <a:pt x="205930" y="168871"/>
                  </a:lnTo>
                  <a:lnTo>
                    <a:pt x="209448" y="170141"/>
                  </a:lnTo>
                  <a:lnTo>
                    <a:pt x="209003" y="175221"/>
                  </a:lnTo>
                  <a:lnTo>
                    <a:pt x="209689" y="180301"/>
                  </a:lnTo>
                  <a:lnTo>
                    <a:pt x="209918" y="180301"/>
                  </a:lnTo>
                  <a:lnTo>
                    <a:pt x="209829" y="180721"/>
                  </a:lnTo>
                  <a:lnTo>
                    <a:pt x="210908" y="184111"/>
                  </a:lnTo>
                  <a:lnTo>
                    <a:pt x="209334" y="182841"/>
                  </a:lnTo>
                  <a:lnTo>
                    <a:pt x="209829" y="180721"/>
                  </a:lnTo>
                  <a:lnTo>
                    <a:pt x="209689" y="180301"/>
                  </a:lnTo>
                  <a:lnTo>
                    <a:pt x="208000" y="180301"/>
                  </a:lnTo>
                  <a:lnTo>
                    <a:pt x="208000" y="204431"/>
                  </a:lnTo>
                  <a:lnTo>
                    <a:pt x="212013" y="203301"/>
                  </a:lnTo>
                  <a:lnTo>
                    <a:pt x="210324" y="198081"/>
                  </a:lnTo>
                  <a:lnTo>
                    <a:pt x="210693" y="197510"/>
                  </a:lnTo>
                  <a:lnTo>
                    <a:pt x="210464" y="196811"/>
                  </a:lnTo>
                  <a:lnTo>
                    <a:pt x="210908" y="191731"/>
                  </a:lnTo>
                  <a:lnTo>
                    <a:pt x="216763" y="187921"/>
                  </a:lnTo>
                  <a:lnTo>
                    <a:pt x="210693" y="197510"/>
                  </a:lnTo>
                  <a:lnTo>
                    <a:pt x="212521" y="203161"/>
                  </a:lnTo>
                  <a:lnTo>
                    <a:pt x="212013" y="203301"/>
                  </a:lnTo>
                  <a:lnTo>
                    <a:pt x="212369" y="204431"/>
                  </a:lnTo>
                  <a:lnTo>
                    <a:pt x="215163" y="203161"/>
                  </a:lnTo>
                  <a:lnTo>
                    <a:pt x="213512" y="198081"/>
                  </a:lnTo>
                  <a:lnTo>
                    <a:pt x="214630" y="198386"/>
                  </a:lnTo>
                  <a:lnTo>
                    <a:pt x="214528" y="198081"/>
                  </a:lnTo>
                  <a:lnTo>
                    <a:pt x="214109" y="196811"/>
                  </a:lnTo>
                  <a:lnTo>
                    <a:pt x="214579" y="194271"/>
                  </a:lnTo>
                  <a:lnTo>
                    <a:pt x="216725" y="196811"/>
                  </a:lnTo>
                  <a:lnTo>
                    <a:pt x="215468" y="198615"/>
                  </a:lnTo>
                  <a:lnTo>
                    <a:pt x="216230" y="198818"/>
                  </a:lnTo>
                  <a:lnTo>
                    <a:pt x="216192" y="198081"/>
                  </a:lnTo>
                  <a:lnTo>
                    <a:pt x="217639" y="199199"/>
                  </a:lnTo>
                  <a:lnTo>
                    <a:pt x="218173" y="199351"/>
                  </a:lnTo>
                  <a:lnTo>
                    <a:pt x="218122" y="199580"/>
                  </a:lnTo>
                  <a:lnTo>
                    <a:pt x="221081" y="201891"/>
                  </a:lnTo>
                  <a:lnTo>
                    <a:pt x="217004" y="207759"/>
                  </a:lnTo>
                  <a:lnTo>
                    <a:pt x="221081" y="206971"/>
                  </a:lnTo>
                  <a:lnTo>
                    <a:pt x="222250" y="212051"/>
                  </a:lnTo>
                  <a:lnTo>
                    <a:pt x="224917" y="219671"/>
                  </a:lnTo>
                  <a:lnTo>
                    <a:pt x="230035" y="224751"/>
                  </a:lnTo>
                  <a:lnTo>
                    <a:pt x="233527" y="229831"/>
                  </a:lnTo>
                  <a:lnTo>
                    <a:pt x="244576" y="238721"/>
                  </a:lnTo>
                  <a:lnTo>
                    <a:pt x="247243" y="237451"/>
                  </a:lnTo>
                  <a:lnTo>
                    <a:pt x="236321" y="229831"/>
                  </a:lnTo>
                  <a:lnTo>
                    <a:pt x="228346" y="219671"/>
                  </a:lnTo>
                  <a:lnTo>
                    <a:pt x="223748" y="206971"/>
                  </a:lnTo>
                  <a:lnTo>
                    <a:pt x="223291" y="205701"/>
                  </a:lnTo>
                  <a:lnTo>
                    <a:pt x="222275" y="198081"/>
                  </a:lnTo>
                  <a:lnTo>
                    <a:pt x="221767" y="194271"/>
                  </a:lnTo>
                  <a:lnTo>
                    <a:pt x="221424" y="191731"/>
                  </a:lnTo>
                  <a:lnTo>
                    <a:pt x="221081" y="189191"/>
                  </a:lnTo>
                  <a:lnTo>
                    <a:pt x="227863" y="175221"/>
                  </a:lnTo>
                  <a:lnTo>
                    <a:pt x="237451" y="163791"/>
                  </a:lnTo>
                  <a:lnTo>
                    <a:pt x="248742" y="155867"/>
                  </a:lnTo>
                  <a:lnTo>
                    <a:pt x="247256" y="159689"/>
                  </a:lnTo>
                  <a:lnTo>
                    <a:pt x="241249" y="161442"/>
                  </a:lnTo>
                  <a:lnTo>
                    <a:pt x="237324" y="165265"/>
                  </a:lnTo>
                  <a:lnTo>
                    <a:pt x="234175" y="169862"/>
                  </a:lnTo>
                  <a:lnTo>
                    <a:pt x="238175" y="167081"/>
                  </a:lnTo>
                  <a:lnTo>
                    <a:pt x="241287" y="163410"/>
                  </a:lnTo>
                  <a:lnTo>
                    <a:pt x="245808" y="161150"/>
                  </a:lnTo>
                  <a:lnTo>
                    <a:pt x="248831" y="161925"/>
                  </a:lnTo>
                  <a:lnTo>
                    <a:pt x="248881" y="155765"/>
                  </a:lnTo>
                  <a:lnTo>
                    <a:pt x="250113" y="154901"/>
                  </a:lnTo>
                  <a:lnTo>
                    <a:pt x="262140" y="151091"/>
                  </a:lnTo>
                  <a:lnTo>
                    <a:pt x="266141" y="149821"/>
                  </a:lnTo>
                  <a:lnTo>
                    <a:pt x="270471" y="153631"/>
                  </a:lnTo>
                  <a:lnTo>
                    <a:pt x="279933" y="152361"/>
                  </a:lnTo>
                  <a:lnTo>
                    <a:pt x="285038" y="154901"/>
                  </a:lnTo>
                  <a:lnTo>
                    <a:pt x="274866" y="154901"/>
                  </a:lnTo>
                  <a:lnTo>
                    <a:pt x="268986" y="158711"/>
                  </a:lnTo>
                  <a:lnTo>
                    <a:pt x="262839" y="162521"/>
                  </a:lnTo>
                  <a:lnTo>
                    <a:pt x="256908" y="167601"/>
                  </a:lnTo>
                  <a:lnTo>
                    <a:pt x="251612" y="171411"/>
                  </a:lnTo>
                  <a:lnTo>
                    <a:pt x="251815" y="176250"/>
                  </a:lnTo>
                  <a:lnTo>
                    <a:pt x="261340" y="166331"/>
                  </a:lnTo>
                  <a:lnTo>
                    <a:pt x="273507" y="158711"/>
                  </a:lnTo>
                  <a:lnTo>
                    <a:pt x="287947" y="154901"/>
                  </a:lnTo>
                  <a:lnTo>
                    <a:pt x="296430" y="153631"/>
                  </a:lnTo>
                  <a:lnTo>
                    <a:pt x="295224" y="158330"/>
                  </a:lnTo>
                  <a:lnTo>
                    <a:pt x="294195" y="164934"/>
                  </a:lnTo>
                  <a:lnTo>
                    <a:pt x="293776" y="172046"/>
                  </a:lnTo>
                  <a:lnTo>
                    <a:pt x="291896" y="177888"/>
                  </a:lnTo>
                  <a:lnTo>
                    <a:pt x="286499" y="180047"/>
                  </a:lnTo>
                  <a:lnTo>
                    <a:pt x="288213" y="180301"/>
                  </a:lnTo>
                  <a:lnTo>
                    <a:pt x="290626" y="179793"/>
                  </a:lnTo>
                  <a:lnTo>
                    <a:pt x="290868" y="181571"/>
                  </a:lnTo>
                  <a:lnTo>
                    <a:pt x="283591" y="181571"/>
                  </a:lnTo>
                  <a:lnTo>
                    <a:pt x="283095" y="187794"/>
                  </a:lnTo>
                  <a:lnTo>
                    <a:pt x="288886" y="185508"/>
                  </a:lnTo>
                  <a:lnTo>
                    <a:pt x="292315" y="184492"/>
                  </a:lnTo>
                  <a:lnTo>
                    <a:pt x="292315" y="189433"/>
                  </a:lnTo>
                  <a:lnTo>
                    <a:pt x="293408" y="184492"/>
                  </a:lnTo>
                  <a:lnTo>
                    <a:pt x="293903" y="182206"/>
                  </a:lnTo>
                  <a:lnTo>
                    <a:pt x="295148" y="180174"/>
                  </a:lnTo>
                  <a:lnTo>
                    <a:pt x="295224" y="179793"/>
                  </a:lnTo>
                  <a:lnTo>
                    <a:pt x="295224" y="179260"/>
                  </a:lnTo>
                  <a:lnTo>
                    <a:pt x="294055" y="178650"/>
                  </a:lnTo>
                  <a:lnTo>
                    <a:pt x="295224" y="178650"/>
                  </a:lnTo>
                  <a:lnTo>
                    <a:pt x="295224" y="164045"/>
                  </a:lnTo>
                  <a:lnTo>
                    <a:pt x="297484" y="164731"/>
                  </a:lnTo>
                  <a:lnTo>
                    <a:pt x="297218" y="164045"/>
                  </a:lnTo>
                  <a:lnTo>
                    <a:pt x="296672" y="162648"/>
                  </a:lnTo>
                  <a:lnTo>
                    <a:pt x="297141" y="160870"/>
                  </a:lnTo>
                  <a:lnTo>
                    <a:pt x="296443" y="153644"/>
                  </a:lnTo>
                  <a:lnTo>
                    <a:pt x="303479" y="157441"/>
                  </a:lnTo>
                  <a:lnTo>
                    <a:pt x="312661" y="158711"/>
                  </a:lnTo>
                  <a:lnTo>
                    <a:pt x="316166" y="162521"/>
                  </a:lnTo>
                  <a:lnTo>
                    <a:pt x="320776" y="165074"/>
                  </a:lnTo>
                  <a:lnTo>
                    <a:pt x="325742" y="167601"/>
                  </a:lnTo>
                  <a:lnTo>
                    <a:pt x="320281" y="162521"/>
                  </a:lnTo>
                  <a:lnTo>
                    <a:pt x="313994" y="158711"/>
                  </a:lnTo>
                  <a:lnTo>
                    <a:pt x="306959" y="156146"/>
                  </a:lnTo>
                  <a:lnTo>
                    <a:pt x="299580" y="153631"/>
                  </a:lnTo>
                  <a:lnTo>
                    <a:pt x="300570" y="152361"/>
                  </a:lnTo>
                  <a:lnTo>
                    <a:pt x="302552" y="149821"/>
                  </a:lnTo>
                  <a:lnTo>
                    <a:pt x="303542" y="148551"/>
                  </a:lnTo>
                  <a:lnTo>
                    <a:pt x="304520" y="147281"/>
                  </a:lnTo>
                  <a:lnTo>
                    <a:pt x="310299" y="142201"/>
                  </a:lnTo>
                  <a:lnTo>
                    <a:pt x="318630" y="137121"/>
                  </a:lnTo>
                  <a:lnTo>
                    <a:pt x="322834" y="134581"/>
                  </a:lnTo>
                  <a:lnTo>
                    <a:pt x="323215" y="133311"/>
                  </a:lnTo>
                  <a:lnTo>
                    <a:pt x="323977" y="130771"/>
                  </a:lnTo>
                  <a:lnTo>
                    <a:pt x="324726" y="128231"/>
                  </a:lnTo>
                  <a:lnTo>
                    <a:pt x="325501" y="125653"/>
                  </a:lnTo>
                  <a:lnTo>
                    <a:pt x="325920" y="124421"/>
                  </a:lnTo>
                  <a:lnTo>
                    <a:pt x="327672" y="119341"/>
                  </a:lnTo>
                  <a:lnTo>
                    <a:pt x="328549" y="116801"/>
                  </a:lnTo>
                  <a:lnTo>
                    <a:pt x="329933" y="112991"/>
                  </a:lnTo>
                  <a:lnTo>
                    <a:pt x="330390" y="111721"/>
                  </a:lnTo>
                  <a:lnTo>
                    <a:pt x="331317" y="109181"/>
                  </a:lnTo>
                  <a:lnTo>
                    <a:pt x="331952" y="105371"/>
                  </a:lnTo>
                  <a:lnTo>
                    <a:pt x="333019" y="99021"/>
                  </a:lnTo>
                  <a:close/>
                </a:path>
                <a:path w="518159" h="257810">
                  <a:moveTo>
                    <a:pt x="333095" y="189014"/>
                  </a:moveTo>
                  <a:lnTo>
                    <a:pt x="333019" y="185889"/>
                  </a:lnTo>
                  <a:lnTo>
                    <a:pt x="332130" y="186105"/>
                  </a:lnTo>
                  <a:lnTo>
                    <a:pt x="333095" y="189014"/>
                  </a:lnTo>
                  <a:close/>
                </a:path>
                <a:path w="518159" h="257810">
                  <a:moveTo>
                    <a:pt x="336892" y="201256"/>
                  </a:moveTo>
                  <a:lnTo>
                    <a:pt x="336880" y="200367"/>
                  </a:lnTo>
                  <a:lnTo>
                    <a:pt x="333095" y="189014"/>
                  </a:lnTo>
                  <a:lnTo>
                    <a:pt x="333197" y="193382"/>
                  </a:lnTo>
                  <a:lnTo>
                    <a:pt x="336207" y="200494"/>
                  </a:lnTo>
                  <a:lnTo>
                    <a:pt x="336334" y="201256"/>
                  </a:lnTo>
                  <a:lnTo>
                    <a:pt x="334467" y="206209"/>
                  </a:lnTo>
                  <a:lnTo>
                    <a:pt x="327787" y="204177"/>
                  </a:lnTo>
                  <a:lnTo>
                    <a:pt x="319252" y="204050"/>
                  </a:lnTo>
                  <a:lnTo>
                    <a:pt x="317652" y="203923"/>
                  </a:lnTo>
                  <a:lnTo>
                    <a:pt x="311213" y="203415"/>
                  </a:lnTo>
                  <a:lnTo>
                    <a:pt x="311696" y="202018"/>
                  </a:lnTo>
                  <a:lnTo>
                    <a:pt x="312864" y="198589"/>
                  </a:lnTo>
                  <a:lnTo>
                    <a:pt x="312940" y="198081"/>
                  </a:lnTo>
                  <a:lnTo>
                    <a:pt x="309753" y="196049"/>
                  </a:lnTo>
                  <a:lnTo>
                    <a:pt x="310845" y="202018"/>
                  </a:lnTo>
                  <a:lnTo>
                    <a:pt x="310616" y="201891"/>
                  </a:lnTo>
                  <a:lnTo>
                    <a:pt x="309753" y="201434"/>
                  </a:lnTo>
                  <a:lnTo>
                    <a:pt x="309753" y="201891"/>
                  </a:lnTo>
                  <a:lnTo>
                    <a:pt x="309308" y="203923"/>
                  </a:lnTo>
                  <a:lnTo>
                    <a:pt x="307187" y="203415"/>
                  </a:lnTo>
                  <a:lnTo>
                    <a:pt x="306120" y="203161"/>
                  </a:lnTo>
                  <a:lnTo>
                    <a:pt x="303949" y="203415"/>
                  </a:lnTo>
                  <a:lnTo>
                    <a:pt x="304393" y="201383"/>
                  </a:lnTo>
                  <a:lnTo>
                    <a:pt x="302310" y="197383"/>
                  </a:lnTo>
                  <a:lnTo>
                    <a:pt x="301205" y="197573"/>
                  </a:lnTo>
                  <a:lnTo>
                    <a:pt x="301142" y="198970"/>
                  </a:lnTo>
                  <a:lnTo>
                    <a:pt x="302488" y="203415"/>
                  </a:lnTo>
                  <a:lnTo>
                    <a:pt x="309994" y="204939"/>
                  </a:lnTo>
                  <a:lnTo>
                    <a:pt x="326656" y="206463"/>
                  </a:lnTo>
                  <a:lnTo>
                    <a:pt x="334467" y="207733"/>
                  </a:lnTo>
                  <a:lnTo>
                    <a:pt x="332816" y="214337"/>
                  </a:lnTo>
                  <a:lnTo>
                    <a:pt x="330504" y="220179"/>
                  </a:lnTo>
                  <a:lnTo>
                    <a:pt x="327202" y="225132"/>
                  </a:lnTo>
                  <a:lnTo>
                    <a:pt x="324726" y="224421"/>
                  </a:lnTo>
                  <a:lnTo>
                    <a:pt x="325755" y="229577"/>
                  </a:lnTo>
                  <a:lnTo>
                    <a:pt x="321246" y="231609"/>
                  </a:lnTo>
                  <a:lnTo>
                    <a:pt x="318147" y="235673"/>
                  </a:lnTo>
                  <a:lnTo>
                    <a:pt x="309714" y="241007"/>
                  </a:lnTo>
                  <a:lnTo>
                    <a:pt x="304800" y="241769"/>
                  </a:lnTo>
                  <a:lnTo>
                    <a:pt x="301040" y="245452"/>
                  </a:lnTo>
                  <a:lnTo>
                    <a:pt x="319671" y="237705"/>
                  </a:lnTo>
                  <a:lnTo>
                    <a:pt x="329590" y="225132"/>
                  </a:lnTo>
                  <a:lnTo>
                    <a:pt x="332587" y="221322"/>
                  </a:lnTo>
                  <a:lnTo>
                    <a:pt x="335838" y="206209"/>
                  </a:lnTo>
                  <a:lnTo>
                    <a:pt x="336892" y="201256"/>
                  </a:lnTo>
                  <a:close/>
                </a:path>
                <a:path w="518159" h="257810">
                  <a:moveTo>
                    <a:pt x="350202" y="177279"/>
                  </a:moveTo>
                  <a:lnTo>
                    <a:pt x="350062" y="176834"/>
                  </a:lnTo>
                  <a:lnTo>
                    <a:pt x="349694" y="177088"/>
                  </a:lnTo>
                  <a:lnTo>
                    <a:pt x="350202" y="177279"/>
                  </a:lnTo>
                  <a:close/>
                </a:path>
                <a:path w="518159" h="257810">
                  <a:moveTo>
                    <a:pt x="350215" y="217474"/>
                  </a:moveTo>
                  <a:lnTo>
                    <a:pt x="349288" y="217474"/>
                  </a:lnTo>
                  <a:lnTo>
                    <a:pt x="350164" y="218541"/>
                  </a:lnTo>
                  <a:lnTo>
                    <a:pt x="350215" y="217474"/>
                  </a:lnTo>
                  <a:close/>
                </a:path>
                <a:path w="518159" h="257810">
                  <a:moveTo>
                    <a:pt x="350456" y="148894"/>
                  </a:moveTo>
                  <a:lnTo>
                    <a:pt x="349427" y="148894"/>
                  </a:lnTo>
                  <a:lnTo>
                    <a:pt x="350227" y="149148"/>
                  </a:lnTo>
                  <a:lnTo>
                    <a:pt x="350456" y="148894"/>
                  </a:lnTo>
                  <a:close/>
                </a:path>
                <a:path w="518159" h="257810">
                  <a:moveTo>
                    <a:pt x="353758" y="222961"/>
                  </a:moveTo>
                  <a:lnTo>
                    <a:pt x="353669" y="221742"/>
                  </a:lnTo>
                  <a:lnTo>
                    <a:pt x="353364" y="221284"/>
                  </a:lnTo>
                  <a:lnTo>
                    <a:pt x="352386" y="221284"/>
                  </a:lnTo>
                  <a:lnTo>
                    <a:pt x="353758" y="222961"/>
                  </a:lnTo>
                  <a:close/>
                </a:path>
                <a:path w="518159" h="257810">
                  <a:moveTo>
                    <a:pt x="353987" y="223240"/>
                  </a:moveTo>
                  <a:lnTo>
                    <a:pt x="353758" y="222961"/>
                  </a:lnTo>
                  <a:lnTo>
                    <a:pt x="353822" y="223824"/>
                  </a:lnTo>
                  <a:lnTo>
                    <a:pt x="353987" y="223240"/>
                  </a:lnTo>
                  <a:close/>
                </a:path>
                <a:path w="518159" h="257810">
                  <a:moveTo>
                    <a:pt x="354558" y="199694"/>
                  </a:moveTo>
                  <a:lnTo>
                    <a:pt x="354368" y="199237"/>
                  </a:lnTo>
                  <a:lnTo>
                    <a:pt x="353733" y="199504"/>
                  </a:lnTo>
                  <a:lnTo>
                    <a:pt x="354558" y="199694"/>
                  </a:lnTo>
                  <a:close/>
                </a:path>
                <a:path w="518159" h="257810">
                  <a:moveTo>
                    <a:pt x="355866" y="225742"/>
                  </a:moveTo>
                  <a:lnTo>
                    <a:pt x="349885" y="228904"/>
                  </a:lnTo>
                  <a:lnTo>
                    <a:pt x="350456" y="226364"/>
                  </a:lnTo>
                  <a:lnTo>
                    <a:pt x="352856" y="225094"/>
                  </a:lnTo>
                  <a:lnTo>
                    <a:pt x="351282" y="221284"/>
                  </a:lnTo>
                  <a:lnTo>
                    <a:pt x="352386" y="221284"/>
                  </a:lnTo>
                  <a:lnTo>
                    <a:pt x="350164" y="218541"/>
                  </a:lnTo>
                  <a:lnTo>
                    <a:pt x="350024" y="221284"/>
                  </a:lnTo>
                  <a:lnTo>
                    <a:pt x="349910" y="222910"/>
                  </a:lnTo>
                  <a:lnTo>
                    <a:pt x="349008" y="230174"/>
                  </a:lnTo>
                  <a:lnTo>
                    <a:pt x="352971" y="230174"/>
                  </a:lnTo>
                  <a:lnTo>
                    <a:pt x="351929" y="232714"/>
                  </a:lnTo>
                  <a:lnTo>
                    <a:pt x="354825" y="230174"/>
                  </a:lnTo>
                  <a:lnTo>
                    <a:pt x="355396" y="228904"/>
                  </a:lnTo>
                  <a:lnTo>
                    <a:pt x="355688" y="228231"/>
                  </a:lnTo>
                  <a:lnTo>
                    <a:pt x="355866" y="225742"/>
                  </a:lnTo>
                  <a:close/>
                </a:path>
                <a:path w="518159" h="257810">
                  <a:moveTo>
                    <a:pt x="355917" y="225094"/>
                  </a:moveTo>
                  <a:lnTo>
                    <a:pt x="354177" y="222491"/>
                  </a:lnTo>
                  <a:lnTo>
                    <a:pt x="354063" y="222910"/>
                  </a:lnTo>
                  <a:lnTo>
                    <a:pt x="354025" y="223278"/>
                  </a:lnTo>
                  <a:lnTo>
                    <a:pt x="355879" y="225577"/>
                  </a:lnTo>
                  <a:lnTo>
                    <a:pt x="355917" y="225094"/>
                  </a:lnTo>
                  <a:close/>
                </a:path>
                <a:path w="518159" h="257810">
                  <a:moveTo>
                    <a:pt x="356273" y="1244"/>
                  </a:moveTo>
                  <a:lnTo>
                    <a:pt x="353301" y="0"/>
                  </a:lnTo>
                  <a:lnTo>
                    <a:pt x="348678" y="3238"/>
                  </a:lnTo>
                  <a:lnTo>
                    <a:pt x="348602" y="2501"/>
                  </a:lnTo>
                  <a:lnTo>
                    <a:pt x="343598" y="6311"/>
                  </a:lnTo>
                  <a:lnTo>
                    <a:pt x="343192" y="7581"/>
                  </a:lnTo>
                  <a:lnTo>
                    <a:pt x="337350" y="11391"/>
                  </a:lnTo>
                  <a:lnTo>
                    <a:pt x="332028" y="16471"/>
                  </a:lnTo>
                  <a:lnTo>
                    <a:pt x="326834" y="20281"/>
                  </a:lnTo>
                  <a:lnTo>
                    <a:pt x="321386" y="25361"/>
                  </a:lnTo>
                  <a:lnTo>
                    <a:pt x="314998" y="33070"/>
                  </a:lnTo>
                  <a:lnTo>
                    <a:pt x="301383" y="48221"/>
                  </a:lnTo>
                  <a:lnTo>
                    <a:pt x="295224" y="57111"/>
                  </a:lnTo>
                  <a:lnTo>
                    <a:pt x="307187" y="45681"/>
                  </a:lnTo>
                  <a:lnTo>
                    <a:pt x="318401" y="31711"/>
                  </a:lnTo>
                  <a:lnTo>
                    <a:pt x="330022" y="20281"/>
                  </a:lnTo>
                  <a:lnTo>
                    <a:pt x="343192" y="8851"/>
                  </a:lnTo>
                  <a:lnTo>
                    <a:pt x="344144" y="7581"/>
                  </a:lnTo>
                  <a:lnTo>
                    <a:pt x="346303" y="6311"/>
                  </a:lnTo>
                  <a:lnTo>
                    <a:pt x="349008" y="6311"/>
                  </a:lnTo>
                  <a:lnTo>
                    <a:pt x="348716" y="3619"/>
                  </a:lnTo>
                  <a:lnTo>
                    <a:pt x="351904" y="4152"/>
                  </a:lnTo>
                  <a:lnTo>
                    <a:pt x="351929" y="1752"/>
                  </a:lnTo>
                  <a:lnTo>
                    <a:pt x="355942" y="3340"/>
                  </a:lnTo>
                  <a:lnTo>
                    <a:pt x="356273" y="1244"/>
                  </a:lnTo>
                  <a:close/>
                </a:path>
                <a:path w="518159" h="257810">
                  <a:moveTo>
                    <a:pt x="356514" y="226352"/>
                  </a:moveTo>
                  <a:lnTo>
                    <a:pt x="356463" y="225425"/>
                  </a:lnTo>
                  <a:lnTo>
                    <a:pt x="355968" y="225679"/>
                  </a:lnTo>
                  <a:lnTo>
                    <a:pt x="356514" y="226352"/>
                  </a:lnTo>
                  <a:close/>
                </a:path>
                <a:path w="518159" h="257810">
                  <a:moveTo>
                    <a:pt x="359016" y="143814"/>
                  </a:moveTo>
                  <a:lnTo>
                    <a:pt x="354380" y="140004"/>
                  </a:lnTo>
                  <a:lnTo>
                    <a:pt x="354825" y="142544"/>
                  </a:lnTo>
                  <a:lnTo>
                    <a:pt x="357187" y="143814"/>
                  </a:lnTo>
                  <a:lnTo>
                    <a:pt x="359016" y="143814"/>
                  </a:lnTo>
                  <a:close/>
                </a:path>
                <a:path w="518159" h="257810">
                  <a:moveTo>
                    <a:pt x="360349" y="13741"/>
                  </a:moveTo>
                  <a:lnTo>
                    <a:pt x="356273" y="11417"/>
                  </a:lnTo>
                  <a:lnTo>
                    <a:pt x="351370" y="18503"/>
                  </a:lnTo>
                  <a:lnTo>
                    <a:pt x="343877" y="23012"/>
                  </a:lnTo>
                  <a:lnTo>
                    <a:pt x="335686" y="26809"/>
                  </a:lnTo>
                  <a:lnTo>
                    <a:pt x="328650" y="31775"/>
                  </a:lnTo>
                  <a:lnTo>
                    <a:pt x="328650" y="39090"/>
                  </a:lnTo>
                  <a:lnTo>
                    <a:pt x="324650" y="43383"/>
                  </a:lnTo>
                  <a:lnTo>
                    <a:pt x="320471" y="46596"/>
                  </a:lnTo>
                  <a:lnTo>
                    <a:pt x="319925" y="50660"/>
                  </a:lnTo>
                  <a:lnTo>
                    <a:pt x="323380" y="44424"/>
                  </a:lnTo>
                  <a:lnTo>
                    <a:pt x="332600" y="43942"/>
                  </a:lnTo>
                  <a:lnTo>
                    <a:pt x="353364" y="20129"/>
                  </a:lnTo>
                  <a:lnTo>
                    <a:pt x="353123" y="16852"/>
                  </a:lnTo>
                  <a:lnTo>
                    <a:pt x="360349" y="13741"/>
                  </a:lnTo>
                  <a:close/>
                </a:path>
                <a:path w="518159" h="257810">
                  <a:moveTo>
                    <a:pt x="360857" y="138315"/>
                  </a:moveTo>
                  <a:lnTo>
                    <a:pt x="360603" y="137464"/>
                  </a:lnTo>
                  <a:lnTo>
                    <a:pt x="357212" y="137960"/>
                  </a:lnTo>
                  <a:lnTo>
                    <a:pt x="360857" y="138315"/>
                  </a:lnTo>
                  <a:close/>
                </a:path>
                <a:path w="518159" h="257810">
                  <a:moveTo>
                    <a:pt x="362800" y="236778"/>
                  </a:moveTo>
                  <a:lnTo>
                    <a:pt x="362292" y="233984"/>
                  </a:lnTo>
                  <a:lnTo>
                    <a:pt x="359778" y="235381"/>
                  </a:lnTo>
                  <a:lnTo>
                    <a:pt x="362800" y="236778"/>
                  </a:lnTo>
                  <a:close/>
                </a:path>
                <a:path w="518159" h="257810">
                  <a:moveTo>
                    <a:pt x="363651" y="241503"/>
                  </a:moveTo>
                  <a:lnTo>
                    <a:pt x="363359" y="239915"/>
                  </a:lnTo>
                  <a:lnTo>
                    <a:pt x="360045" y="239064"/>
                  </a:lnTo>
                  <a:lnTo>
                    <a:pt x="359587" y="241604"/>
                  </a:lnTo>
                  <a:lnTo>
                    <a:pt x="357733" y="236524"/>
                  </a:lnTo>
                  <a:lnTo>
                    <a:pt x="359778" y="235381"/>
                  </a:lnTo>
                  <a:lnTo>
                    <a:pt x="359498" y="235254"/>
                  </a:lnTo>
                  <a:lnTo>
                    <a:pt x="358622" y="227634"/>
                  </a:lnTo>
                  <a:lnTo>
                    <a:pt x="357454" y="225094"/>
                  </a:lnTo>
                  <a:lnTo>
                    <a:pt x="356273" y="222554"/>
                  </a:lnTo>
                  <a:lnTo>
                    <a:pt x="356463" y="225425"/>
                  </a:lnTo>
                  <a:lnTo>
                    <a:pt x="357085" y="225094"/>
                  </a:lnTo>
                  <a:lnTo>
                    <a:pt x="356514" y="226352"/>
                  </a:lnTo>
                  <a:lnTo>
                    <a:pt x="355688" y="228231"/>
                  </a:lnTo>
                  <a:lnTo>
                    <a:pt x="355460" y="231444"/>
                  </a:lnTo>
                  <a:lnTo>
                    <a:pt x="359181" y="233984"/>
                  </a:lnTo>
                  <a:lnTo>
                    <a:pt x="354545" y="235254"/>
                  </a:lnTo>
                  <a:lnTo>
                    <a:pt x="354685" y="231444"/>
                  </a:lnTo>
                  <a:lnTo>
                    <a:pt x="351917" y="233984"/>
                  </a:lnTo>
                  <a:lnTo>
                    <a:pt x="350837" y="240334"/>
                  </a:lnTo>
                  <a:lnTo>
                    <a:pt x="360756" y="244144"/>
                  </a:lnTo>
                  <a:lnTo>
                    <a:pt x="363588" y="241604"/>
                  </a:lnTo>
                  <a:close/>
                </a:path>
                <a:path w="518159" h="257810">
                  <a:moveTo>
                    <a:pt x="364998" y="240334"/>
                  </a:moveTo>
                  <a:lnTo>
                    <a:pt x="364185" y="240118"/>
                  </a:lnTo>
                  <a:lnTo>
                    <a:pt x="363702" y="241503"/>
                  </a:lnTo>
                  <a:lnTo>
                    <a:pt x="364998" y="240334"/>
                  </a:lnTo>
                  <a:close/>
                </a:path>
                <a:path w="518159" h="257810">
                  <a:moveTo>
                    <a:pt x="364998" y="237794"/>
                  </a:moveTo>
                  <a:lnTo>
                    <a:pt x="362800" y="236778"/>
                  </a:lnTo>
                  <a:lnTo>
                    <a:pt x="363359" y="239915"/>
                  </a:lnTo>
                  <a:lnTo>
                    <a:pt x="364185" y="240118"/>
                  </a:lnTo>
                  <a:lnTo>
                    <a:pt x="364998" y="237794"/>
                  </a:lnTo>
                  <a:close/>
                </a:path>
                <a:path w="518159" h="257810">
                  <a:moveTo>
                    <a:pt x="368757" y="111429"/>
                  </a:moveTo>
                  <a:lnTo>
                    <a:pt x="366458" y="110261"/>
                  </a:lnTo>
                  <a:lnTo>
                    <a:pt x="362254" y="107683"/>
                  </a:lnTo>
                  <a:lnTo>
                    <a:pt x="355498" y="107657"/>
                  </a:lnTo>
                  <a:lnTo>
                    <a:pt x="351917" y="104457"/>
                  </a:lnTo>
                  <a:lnTo>
                    <a:pt x="345681" y="105295"/>
                  </a:lnTo>
                  <a:lnTo>
                    <a:pt x="339750" y="98285"/>
                  </a:lnTo>
                  <a:lnTo>
                    <a:pt x="335927" y="101549"/>
                  </a:lnTo>
                  <a:lnTo>
                    <a:pt x="337616" y="102768"/>
                  </a:lnTo>
                  <a:lnTo>
                    <a:pt x="339826" y="103466"/>
                  </a:lnTo>
                  <a:lnTo>
                    <a:pt x="343192" y="102997"/>
                  </a:lnTo>
                  <a:lnTo>
                    <a:pt x="344538" y="105054"/>
                  </a:lnTo>
                  <a:lnTo>
                    <a:pt x="351370" y="107403"/>
                  </a:lnTo>
                  <a:lnTo>
                    <a:pt x="356285" y="108813"/>
                  </a:lnTo>
                  <a:lnTo>
                    <a:pt x="360337" y="109842"/>
                  </a:lnTo>
                  <a:lnTo>
                    <a:pt x="365607" y="110998"/>
                  </a:lnTo>
                  <a:lnTo>
                    <a:pt x="368757" y="111429"/>
                  </a:lnTo>
                  <a:close/>
                </a:path>
                <a:path w="518159" h="257810">
                  <a:moveTo>
                    <a:pt x="370293" y="136753"/>
                  </a:moveTo>
                  <a:lnTo>
                    <a:pt x="366661" y="137464"/>
                  </a:lnTo>
                  <a:lnTo>
                    <a:pt x="368109" y="137909"/>
                  </a:lnTo>
                  <a:lnTo>
                    <a:pt x="369785" y="137464"/>
                  </a:lnTo>
                  <a:lnTo>
                    <a:pt x="370293" y="136753"/>
                  </a:lnTo>
                  <a:close/>
                </a:path>
                <a:path w="518159" h="257810">
                  <a:moveTo>
                    <a:pt x="381571" y="153974"/>
                  </a:moveTo>
                  <a:lnTo>
                    <a:pt x="381165" y="153454"/>
                  </a:lnTo>
                  <a:lnTo>
                    <a:pt x="381063" y="153631"/>
                  </a:lnTo>
                  <a:lnTo>
                    <a:pt x="381571" y="153974"/>
                  </a:lnTo>
                  <a:close/>
                </a:path>
                <a:path w="518159" h="257810">
                  <a:moveTo>
                    <a:pt x="383273" y="147713"/>
                  </a:moveTo>
                  <a:lnTo>
                    <a:pt x="382282" y="147916"/>
                  </a:lnTo>
                  <a:lnTo>
                    <a:pt x="381342" y="148894"/>
                  </a:lnTo>
                  <a:lnTo>
                    <a:pt x="379539" y="151434"/>
                  </a:lnTo>
                  <a:lnTo>
                    <a:pt x="381165" y="153454"/>
                  </a:lnTo>
                  <a:lnTo>
                    <a:pt x="382231" y="151434"/>
                  </a:lnTo>
                  <a:lnTo>
                    <a:pt x="382320" y="148767"/>
                  </a:lnTo>
                  <a:lnTo>
                    <a:pt x="383273" y="147713"/>
                  </a:lnTo>
                  <a:close/>
                </a:path>
                <a:path w="518159" h="257810">
                  <a:moveTo>
                    <a:pt x="383743" y="147624"/>
                  </a:moveTo>
                  <a:lnTo>
                    <a:pt x="383362" y="147624"/>
                  </a:lnTo>
                  <a:lnTo>
                    <a:pt x="383743" y="147624"/>
                  </a:lnTo>
                  <a:close/>
                </a:path>
                <a:path w="518159" h="257810">
                  <a:moveTo>
                    <a:pt x="383933" y="146989"/>
                  </a:moveTo>
                  <a:lnTo>
                    <a:pt x="383374" y="146761"/>
                  </a:lnTo>
                  <a:lnTo>
                    <a:pt x="382562" y="147624"/>
                  </a:lnTo>
                  <a:lnTo>
                    <a:pt x="383362" y="147624"/>
                  </a:lnTo>
                  <a:lnTo>
                    <a:pt x="383933" y="146989"/>
                  </a:lnTo>
                  <a:close/>
                </a:path>
                <a:path w="518159" h="257810">
                  <a:moveTo>
                    <a:pt x="385445" y="147624"/>
                  </a:moveTo>
                  <a:lnTo>
                    <a:pt x="384263" y="146621"/>
                  </a:lnTo>
                  <a:lnTo>
                    <a:pt x="383933" y="146989"/>
                  </a:lnTo>
                  <a:lnTo>
                    <a:pt x="385445" y="147624"/>
                  </a:lnTo>
                  <a:close/>
                </a:path>
                <a:path w="518159" h="257810">
                  <a:moveTo>
                    <a:pt x="386067" y="144627"/>
                  </a:moveTo>
                  <a:lnTo>
                    <a:pt x="386029" y="144462"/>
                  </a:lnTo>
                  <a:lnTo>
                    <a:pt x="383870" y="146278"/>
                  </a:lnTo>
                  <a:lnTo>
                    <a:pt x="384263" y="146621"/>
                  </a:lnTo>
                  <a:lnTo>
                    <a:pt x="386067" y="144627"/>
                  </a:lnTo>
                  <a:close/>
                </a:path>
                <a:path w="518159" h="257810">
                  <a:moveTo>
                    <a:pt x="386372" y="151434"/>
                  </a:moveTo>
                  <a:lnTo>
                    <a:pt x="386092" y="147345"/>
                  </a:lnTo>
                  <a:lnTo>
                    <a:pt x="384746" y="148894"/>
                  </a:lnTo>
                  <a:lnTo>
                    <a:pt x="383895" y="151434"/>
                  </a:lnTo>
                  <a:lnTo>
                    <a:pt x="386372" y="151434"/>
                  </a:lnTo>
                  <a:close/>
                </a:path>
                <a:path w="518159" h="257810">
                  <a:moveTo>
                    <a:pt x="386397" y="146761"/>
                  </a:moveTo>
                  <a:lnTo>
                    <a:pt x="386029" y="146354"/>
                  </a:lnTo>
                  <a:lnTo>
                    <a:pt x="386092" y="147345"/>
                  </a:lnTo>
                  <a:lnTo>
                    <a:pt x="386397" y="146989"/>
                  </a:lnTo>
                  <a:lnTo>
                    <a:pt x="386397" y="146761"/>
                  </a:lnTo>
                  <a:close/>
                </a:path>
                <a:path w="518159" h="257810">
                  <a:moveTo>
                    <a:pt x="392772" y="131114"/>
                  </a:moveTo>
                  <a:lnTo>
                    <a:pt x="391706" y="131114"/>
                  </a:lnTo>
                  <a:lnTo>
                    <a:pt x="391591" y="131495"/>
                  </a:lnTo>
                  <a:lnTo>
                    <a:pt x="392722" y="134772"/>
                  </a:lnTo>
                  <a:lnTo>
                    <a:pt x="392772" y="131114"/>
                  </a:lnTo>
                  <a:close/>
                </a:path>
                <a:path w="518159" h="257810">
                  <a:moveTo>
                    <a:pt x="393611" y="137337"/>
                  </a:moveTo>
                  <a:lnTo>
                    <a:pt x="392772" y="134924"/>
                  </a:lnTo>
                  <a:lnTo>
                    <a:pt x="392722" y="134772"/>
                  </a:lnTo>
                  <a:lnTo>
                    <a:pt x="392722" y="134924"/>
                  </a:lnTo>
                  <a:lnTo>
                    <a:pt x="389712" y="133654"/>
                  </a:lnTo>
                  <a:lnTo>
                    <a:pt x="392633" y="137464"/>
                  </a:lnTo>
                  <a:lnTo>
                    <a:pt x="389064" y="137464"/>
                  </a:lnTo>
                  <a:lnTo>
                    <a:pt x="388251" y="140004"/>
                  </a:lnTo>
                  <a:lnTo>
                    <a:pt x="392836" y="137845"/>
                  </a:lnTo>
                  <a:lnTo>
                    <a:pt x="393611" y="137337"/>
                  </a:lnTo>
                  <a:close/>
                </a:path>
                <a:path w="518159" h="257810">
                  <a:moveTo>
                    <a:pt x="402234" y="153403"/>
                  </a:moveTo>
                  <a:lnTo>
                    <a:pt x="401497" y="152742"/>
                  </a:lnTo>
                  <a:lnTo>
                    <a:pt x="402221" y="153416"/>
                  </a:lnTo>
                  <a:close/>
                </a:path>
                <a:path w="518159" h="257810">
                  <a:moveTo>
                    <a:pt x="403110" y="148894"/>
                  </a:moveTo>
                  <a:lnTo>
                    <a:pt x="402805" y="148577"/>
                  </a:lnTo>
                  <a:lnTo>
                    <a:pt x="402691" y="148767"/>
                  </a:lnTo>
                  <a:lnTo>
                    <a:pt x="402831" y="148894"/>
                  </a:lnTo>
                  <a:lnTo>
                    <a:pt x="403110" y="148894"/>
                  </a:lnTo>
                  <a:close/>
                </a:path>
                <a:path w="518159" h="257810">
                  <a:moveTo>
                    <a:pt x="406539" y="138544"/>
                  </a:moveTo>
                  <a:lnTo>
                    <a:pt x="406361" y="138633"/>
                  </a:lnTo>
                  <a:lnTo>
                    <a:pt x="406146" y="140004"/>
                  </a:lnTo>
                  <a:lnTo>
                    <a:pt x="405485" y="139103"/>
                  </a:lnTo>
                  <a:lnTo>
                    <a:pt x="403796" y="140004"/>
                  </a:lnTo>
                  <a:lnTo>
                    <a:pt x="401345" y="140004"/>
                  </a:lnTo>
                  <a:lnTo>
                    <a:pt x="401612" y="141274"/>
                  </a:lnTo>
                  <a:lnTo>
                    <a:pt x="402805" y="141274"/>
                  </a:lnTo>
                  <a:lnTo>
                    <a:pt x="402793" y="142405"/>
                  </a:lnTo>
                  <a:lnTo>
                    <a:pt x="402983" y="142468"/>
                  </a:lnTo>
                  <a:lnTo>
                    <a:pt x="406171" y="141274"/>
                  </a:lnTo>
                  <a:lnTo>
                    <a:pt x="406539" y="138544"/>
                  </a:lnTo>
                  <a:close/>
                </a:path>
                <a:path w="518159" h="257810">
                  <a:moveTo>
                    <a:pt x="408546" y="137464"/>
                  </a:moveTo>
                  <a:lnTo>
                    <a:pt x="406679" y="137464"/>
                  </a:lnTo>
                  <a:lnTo>
                    <a:pt x="406539" y="138544"/>
                  </a:lnTo>
                  <a:lnTo>
                    <a:pt x="408546" y="137464"/>
                  </a:lnTo>
                  <a:close/>
                </a:path>
                <a:path w="518159" h="257810">
                  <a:moveTo>
                    <a:pt x="412318" y="223278"/>
                  </a:moveTo>
                  <a:lnTo>
                    <a:pt x="411518" y="222554"/>
                  </a:lnTo>
                  <a:lnTo>
                    <a:pt x="410781" y="222910"/>
                  </a:lnTo>
                  <a:lnTo>
                    <a:pt x="412318" y="223278"/>
                  </a:lnTo>
                  <a:close/>
                </a:path>
                <a:path w="518159" h="257810">
                  <a:moveTo>
                    <a:pt x="414566" y="223824"/>
                  </a:moveTo>
                  <a:lnTo>
                    <a:pt x="412102" y="222250"/>
                  </a:lnTo>
                  <a:lnTo>
                    <a:pt x="413816" y="223647"/>
                  </a:lnTo>
                  <a:lnTo>
                    <a:pt x="414566" y="223824"/>
                  </a:lnTo>
                  <a:close/>
                </a:path>
                <a:path w="518159" h="257810">
                  <a:moveTo>
                    <a:pt x="415874" y="228904"/>
                  </a:moveTo>
                  <a:lnTo>
                    <a:pt x="414032" y="223824"/>
                  </a:lnTo>
                  <a:lnTo>
                    <a:pt x="413816" y="223647"/>
                  </a:lnTo>
                  <a:lnTo>
                    <a:pt x="412318" y="223278"/>
                  </a:lnTo>
                  <a:lnTo>
                    <a:pt x="412902" y="223824"/>
                  </a:lnTo>
                  <a:lnTo>
                    <a:pt x="414108" y="230555"/>
                  </a:lnTo>
                  <a:lnTo>
                    <a:pt x="415378" y="230276"/>
                  </a:lnTo>
                  <a:lnTo>
                    <a:pt x="415874" y="228904"/>
                  </a:lnTo>
                  <a:close/>
                </a:path>
                <a:path w="518159" h="257810">
                  <a:moveTo>
                    <a:pt x="418680" y="122224"/>
                  </a:moveTo>
                  <a:lnTo>
                    <a:pt x="412140" y="119684"/>
                  </a:lnTo>
                  <a:lnTo>
                    <a:pt x="411518" y="122224"/>
                  </a:lnTo>
                  <a:lnTo>
                    <a:pt x="418680" y="122224"/>
                  </a:lnTo>
                  <a:close/>
                </a:path>
                <a:path w="518159" h="257810">
                  <a:moveTo>
                    <a:pt x="429717" y="123494"/>
                  </a:moveTo>
                  <a:lnTo>
                    <a:pt x="429133" y="122529"/>
                  </a:lnTo>
                  <a:lnTo>
                    <a:pt x="428294" y="122415"/>
                  </a:lnTo>
                  <a:lnTo>
                    <a:pt x="427583" y="122910"/>
                  </a:lnTo>
                  <a:lnTo>
                    <a:pt x="428777" y="124155"/>
                  </a:lnTo>
                  <a:lnTo>
                    <a:pt x="429717" y="123494"/>
                  </a:lnTo>
                  <a:close/>
                </a:path>
                <a:path w="518159" h="257810">
                  <a:moveTo>
                    <a:pt x="439077" y="119646"/>
                  </a:moveTo>
                  <a:lnTo>
                    <a:pt x="434708" y="115874"/>
                  </a:lnTo>
                  <a:lnTo>
                    <a:pt x="437261" y="120954"/>
                  </a:lnTo>
                  <a:lnTo>
                    <a:pt x="439077" y="119646"/>
                  </a:lnTo>
                  <a:close/>
                </a:path>
                <a:path w="518159" h="257810">
                  <a:moveTo>
                    <a:pt x="460616" y="236753"/>
                  </a:moveTo>
                  <a:lnTo>
                    <a:pt x="460540" y="236524"/>
                  </a:lnTo>
                  <a:lnTo>
                    <a:pt x="460400" y="236626"/>
                  </a:lnTo>
                  <a:lnTo>
                    <a:pt x="460616" y="236753"/>
                  </a:lnTo>
                  <a:close/>
                </a:path>
                <a:path w="518159" h="257810">
                  <a:moveTo>
                    <a:pt x="463842" y="152704"/>
                  </a:moveTo>
                  <a:lnTo>
                    <a:pt x="462597" y="152704"/>
                  </a:lnTo>
                  <a:lnTo>
                    <a:pt x="462851" y="153289"/>
                  </a:lnTo>
                  <a:lnTo>
                    <a:pt x="463842" y="152704"/>
                  </a:lnTo>
                  <a:close/>
                </a:path>
                <a:path w="518159" h="257810">
                  <a:moveTo>
                    <a:pt x="464058" y="237794"/>
                  </a:moveTo>
                  <a:lnTo>
                    <a:pt x="463092" y="238201"/>
                  </a:lnTo>
                  <a:lnTo>
                    <a:pt x="463956" y="238709"/>
                  </a:lnTo>
                  <a:lnTo>
                    <a:pt x="464058" y="237794"/>
                  </a:lnTo>
                  <a:close/>
                </a:path>
                <a:path w="518159" h="257810">
                  <a:moveTo>
                    <a:pt x="466750" y="240334"/>
                  </a:moveTo>
                  <a:lnTo>
                    <a:pt x="463956" y="238709"/>
                  </a:lnTo>
                  <a:lnTo>
                    <a:pt x="463499" y="242874"/>
                  </a:lnTo>
                  <a:lnTo>
                    <a:pt x="466750" y="240334"/>
                  </a:lnTo>
                  <a:close/>
                </a:path>
                <a:path w="518159" h="257810">
                  <a:moveTo>
                    <a:pt x="467334" y="190550"/>
                  </a:moveTo>
                  <a:lnTo>
                    <a:pt x="467017" y="189992"/>
                  </a:lnTo>
                  <a:lnTo>
                    <a:pt x="466750" y="190804"/>
                  </a:lnTo>
                  <a:lnTo>
                    <a:pt x="467334" y="190550"/>
                  </a:lnTo>
                  <a:close/>
                </a:path>
                <a:path w="518159" h="257810">
                  <a:moveTo>
                    <a:pt x="469658" y="194614"/>
                  </a:moveTo>
                  <a:lnTo>
                    <a:pt x="468820" y="189915"/>
                  </a:lnTo>
                  <a:lnTo>
                    <a:pt x="467334" y="190550"/>
                  </a:lnTo>
                  <a:lnTo>
                    <a:pt x="469658" y="194614"/>
                  </a:lnTo>
                  <a:close/>
                </a:path>
                <a:path w="518159" h="257810">
                  <a:moveTo>
                    <a:pt x="469747" y="188709"/>
                  </a:moveTo>
                  <a:lnTo>
                    <a:pt x="468757" y="189534"/>
                  </a:lnTo>
                  <a:lnTo>
                    <a:pt x="468820" y="189915"/>
                  </a:lnTo>
                  <a:lnTo>
                    <a:pt x="469709" y="189534"/>
                  </a:lnTo>
                  <a:lnTo>
                    <a:pt x="469747" y="188709"/>
                  </a:lnTo>
                  <a:close/>
                </a:path>
                <a:path w="518159" h="257810">
                  <a:moveTo>
                    <a:pt x="476402" y="183184"/>
                  </a:moveTo>
                  <a:lnTo>
                    <a:pt x="469658" y="180644"/>
                  </a:lnTo>
                  <a:lnTo>
                    <a:pt x="469722" y="181914"/>
                  </a:lnTo>
                  <a:lnTo>
                    <a:pt x="469823" y="186994"/>
                  </a:lnTo>
                  <a:lnTo>
                    <a:pt x="469747" y="188709"/>
                  </a:lnTo>
                  <a:lnTo>
                    <a:pt x="476402" y="183184"/>
                  </a:lnTo>
                  <a:close/>
                </a:path>
                <a:path w="518159" h="257810">
                  <a:moveTo>
                    <a:pt x="477393" y="133654"/>
                  </a:moveTo>
                  <a:lnTo>
                    <a:pt x="473316" y="131495"/>
                  </a:lnTo>
                  <a:lnTo>
                    <a:pt x="473671" y="132384"/>
                  </a:lnTo>
                  <a:lnTo>
                    <a:pt x="477367" y="133832"/>
                  </a:lnTo>
                  <a:lnTo>
                    <a:pt x="477393" y="133654"/>
                  </a:lnTo>
                  <a:close/>
                </a:path>
                <a:path w="518159" h="257810">
                  <a:moveTo>
                    <a:pt x="488391" y="63804"/>
                  </a:moveTo>
                  <a:lnTo>
                    <a:pt x="484555" y="65074"/>
                  </a:lnTo>
                  <a:lnTo>
                    <a:pt x="485165" y="65976"/>
                  </a:lnTo>
                  <a:lnTo>
                    <a:pt x="488391" y="63804"/>
                  </a:lnTo>
                  <a:close/>
                </a:path>
                <a:path w="518159" h="257810">
                  <a:moveTo>
                    <a:pt x="489331" y="104152"/>
                  </a:moveTo>
                  <a:lnTo>
                    <a:pt x="487362" y="104444"/>
                  </a:lnTo>
                  <a:lnTo>
                    <a:pt x="482346" y="106146"/>
                  </a:lnTo>
                  <a:lnTo>
                    <a:pt x="488784" y="106984"/>
                  </a:lnTo>
                  <a:lnTo>
                    <a:pt x="489331" y="104152"/>
                  </a:lnTo>
                  <a:close/>
                </a:path>
                <a:path w="518159" h="257810">
                  <a:moveTo>
                    <a:pt x="491451" y="95351"/>
                  </a:moveTo>
                  <a:lnTo>
                    <a:pt x="491045" y="95554"/>
                  </a:lnTo>
                  <a:lnTo>
                    <a:pt x="491451" y="95491"/>
                  </a:lnTo>
                  <a:lnTo>
                    <a:pt x="491451" y="95351"/>
                  </a:lnTo>
                  <a:close/>
                </a:path>
                <a:path w="518159" h="257810">
                  <a:moveTo>
                    <a:pt x="491680" y="66344"/>
                  </a:moveTo>
                  <a:lnTo>
                    <a:pt x="489445" y="64617"/>
                  </a:lnTo>
                  <a:lnTo>
                    <a:pt x="489216" y="65074"/>
                  </a:lnTo>
                  <a:lnTo>
                    <a:pt x="489927" y="67322"/>
                  </a:lnTo>
                  <a:lnTo>
                    <a:pt x="491680" y="66344"/>
                  </a:lnTo>
                  <a:close/>
                </a:path>
                <a:path w="518159" h="257810">
                  <a:moveTo>
                    <a:pt x="491705" y="59994"/>
                  </a:moveTo>
                  <a:lnTo>
                    <a:pt x="488556" y="59994"/>
                  </a:lnTo>
                  <a:lnTo>
                    <a:pt x="485114" y="61264"/>
                  </a:lnTo>
                  <a:lnTo>
                    <a:pt x="488391" y="63804"/>
                  </a:lnTo>
                  <a:lnTo>
                    <a:pt x="489445" y="64617"/>
                  </a:lnTo>
                  <a:lnTo>
                    <a:pt x="491705" y="59994"/>
                  </a:lnTo>
                  <a:close/>
                </a:path>
                <a:path w="518159" h="257810">
                  <a:moveTo>
                    <a:pt x="492213" y="72694"/>
                  </a:moveTo>
                  <a:lnTo>
                    <a:pt x="491985" y="72313"/>
                  </a:lnTo>
                  <a:lnTo>
                    <a:pt x="490969" y="72694"/>
                  </a:lnTo>
                  <a:lnTo>
                    <a:pt x="491667" y="73075"/>
                  </a:lnTo>
                  <a:lnTo>
                    <a:pt x="492213" y="72694"/>
                  </a:lnTo>
                  <a:close/>
                </a:path>
                <a:path w="518159" h="257810">
                  <a:moveTo>
                    <a:pt x="493280" y="73964"/>
                  </a:moveTo>
                  <a:lnTo>
                    <a:pt x="491667" y="73075"/>
                  </a:lnTo>
                  <a:lnTo>
                    <a:pt x="490410" y="73964"/>
                  </a:lnTo>
                  <a:lnTo>
                    <a:pt x="493280" y="73964"/>
                  </a:lnTo>
                  <a:close/>
                </a:path>
                <a:path w="518159" h="257810">
                  <a:moveTo>
                    <a:pt x="493991" y="109004"/>
                  </a:moveTo>
                  <a:lnTo>
                    <a:pt x="492785" y="109524"/>
                  </a:lnTo>
                  <a:lnTo>
                    <a:pt x="487438" y="111620"/>
                  </a:lnTo>
                  <a:lnTo>
                    <a:pt x="493420" y="110794"/>
                  </a:lnTo>
                  <a:lnTo>
                    <a:pt x="493991" y="109004"/>
                  </a:lnTo>
                  <a:close/>
                </a:path>
                <a:path w="518159" h="257810">
                  <a:moveTo>
                    <a:pt x="497751" y="73964"/>
                  </a:moveTo>
                  <a:lnTo>
                    <a:pt x="493280" y="73964"/>
                  </a:lnTo>
                  <a:lnTo>
                    <a:pt x="497522" y="76301"/>
                  </a:lnTo>
                  <a:lnTo>
                    <a:pt x="497751" y="73964"/>
                  </a:lnTo>
                  <a:close/>
                </a:path>
                <a:path w="518159" h="257810">
                  <a:moveTo>
                    <a:pt x="498538" y="91744"/>
                  </a:moveTo>
                  <a:lnTo>
                    <a:pt x="497649" y="91541"/>
                  </a:lnTo>
                  <a:lnTo>
                    <a:pt x="497967" y="92036"/>
                  </a:lnTo>
                  <a:lnTo>
                    <a:pt x="498538" y="91744"/>
                  </a:lnTo>
                  <a:close/>
                </a:path>
                <a:path w="518159" h="257810">
                  <a:moveTo>
                    <a:pt x="498741" y="217843"/>
                  </a:moveTo>
                  <a:lnTo>
                    <a:pt x="496189" y="217500"/>
                  </a:lnTo>
                  <a:lnTo>
                    <a:pt x="495935" y="216789"/>
                  </a:lnTo>
                  <a:lnTo>
                    <a:pt x="495541" y="215684"/>
                  </a:lnTo>
                  <a:lnTo>
                    <a:pt x="495515" y="214528"/>
                  </a:lnTo>
                  <a:lnTo>
                    <a:pt x="495833" y="212026"/>
                  </a:lnTo>
                  <a:lnTo>
                    <a:pt x="495134" y="212039"/>
                  </a:lnTo>
                  <a:lnTo>
                    <a:pt x="495134" y="215684"/>
                  </a:lnTo>
                  <a:lnTo>
                    <a:pt x="493331" y="216789"/>
                  </a:lnTo>
                  <a:lnTo>
                    <a:pt x="492175" y="215633"/>
                  </a:lnTo>
                  <a:lnTo>
                    <a:pt x="493979" y="214528"/>
                  </a:lnTo>
                  <a:lnTo>
                    <a:pt x="495134" y="215684"/>
                  </a:lnTo>
                  <a:lnTo>
                    <a:pt x="495134" y="212039"/>
                  </a:lnTo>
                  <a:lnTo>
                    <a:pt x="489775" y="212064"/>
                  </a:lnTo>
                  <a:lnTo>
                    <a:pt x="489458" y="215633"/>
                  </a:lnTo>
                  <a:lnTo>
                    <a:pt x="489356" y="217843"/>
                  </a:lnTo>
                  <a:lnTo>
                    <a:pt x="491477" y="222199"/>
                  </a:lnTo>
                  <a:lnTo>
                    <a:pt x="494868" y="221716"/>
                  </a:lnTo>
                  <a:lnTo>
                    <a:pt x="497738" y="220713"/>
                  </a:lnTo>
                  <a:lnTo>
                    <a:pt x="498741" y="217843"/>
                  </a:lnTo>
                  <a:close/>
                </a:path>
                <a:path w="518159" h="257810">
                  <a:moveTo>
                    <a:pt x="503834" y="90817"/>
                  </a:moveTo>
                  <a:lnTo>
                    <a:pt x="502500" y="90474"/>
                  </a:lnTo>
                  <a:lnTo>
                    <a:pt x="502983" y="91668"/>
                  </a:lnTo>
                  <a:lnTo>
                    <a:pt x="503834" y="90817"/>
                  </a:lnTo>
                  <a:close/>
                </a:path>
                <a:path w="518159" h="257810">
                  <a:moveTo>
                    <a:pt x="504050" y="179463"/>
                  </a:moveTo>
                  <a:lnTo>
                    <a:pt x="503580" y="179374"/>
                  </a:lnTo>
                  <a:lnTo>
                    <a:pt x="503948" y="179590"/>
                  </a:lnTo>
                  <a:lnTo>
                    <a:pt x="504050" y="179463"/>
                  </a:lnTo>
                  <a:close/>
                </a:path>
                <a:path w="518159" h="257810">
                  <a:moveTo>
                    <a:pt x="505307" y="209854"/>
                  </a:moveTo>
                  <a:lnTo>
                    <a:pt x="504558" y="209105"/>
                  </a:lnTo>
                  <a:lnTo>
                    <a:pt x="504151" y="208711"/>
                  </a:lnTo>
                  <a:lnTo>
                    <a:pt x="502348" y="209804"/>
                  </a:lnTo>
                  <a:lnTo>
                    <a:pt x="503097" y="210566"/>
                  </a:lnTo>
                  <a:lnTo>
                    <a:pt x="503504" y="210959"/>
                  </a:lnTo>
                  <a:lnTo>
                    <a:pt x="505307" y="209854"/>
                  </a:lnTo>
                  <a:close/>
                </a:path>
                <a:path w="518159" h="257810">
                  <a:moveTo>
                    <a:pt x="505739" y="198615"/>
                  </a:moveTo>
                  <a:lnTo>
                    <a:pt x="501751" y="202234"/>
                  </a:lnTo>
                  <a:lnTo>
                    <a:pt x="497281" y="207314"/>
                  </a:lnTo>
                  <a:lnTo>
                    <a:pt x="499046" y="209854"/>
                  </a:lnTo>
                  <a:lnTo>
                    <a:pt x="497547" y="214934"/>
                  </a:lnTo>
                  <a:lnTo>
                    <a:pt x="500189" y="217474"/>
                  </a:lnTo>
                  <a:lnTo>
                    <a:pt x="502996" y="212394"/>
                  </a:lnTo>
                  <a:lnTo>
                    <a:pt x="499630" y="211124"/>
                  </a:lnTo>
                  <a:lnTo>
                    <a:pt x="498729" y="207314"/>
                  </a:lnTo>
                  <a:lnTo>
                    <a:pt x="503682" y="202234"/>
                  </a:lnTo>
                  <a:lnTo>
                    <a:pt x="505739" y="198615"/>
                  </a:lnTo>
                  <a:close/>
                </a:path>
                <a:path w="518159" h="257810">
                  <a:moveTo>
                    <a:pt x="507352" y="197154"/>
                  </a:moveTo>
                  <a:lnTo>
                    <a:pt x="507199" y="196037"/>
                  </a:lnTo>
                  <a:lnTo>
                    <a:pt x="505739" y="198615"/>
                  </a:lnTo>
                  <a:lnTo>
                    <a:pt x="507352" y="197154"/>
                  </a:lnTo>
                  <a:close/>
                </a:path>
                <a:path w="518159" h="257810">
                  <a:moveTo>
                    <a:pt x="508901" y="178104"/>
                  </a:moveTo>
                  <a:lnTo>
                    <a:pt x="507390" y="176834"/>
                  </a:lnTo>
                  <a:lnTo>
                    <a:pt x="500062" y="169214"/>
                  </a:lnTo>
                  <a:lnTo>
                    <a:pt x="500202" y="174307"/>
                  </a:lnTo>
                  <a:lnTo>
                    <a:pt x="501383" y="175564"/>
                  </a:lnTo>
                  <a:lnTo>
                    <a:pt x="506171" y="176834"/>
                  </a:lnTo>
                  <a:lnTo>
                    <a:pt x="504050" y="179463"/>
                  </a:lnTo>
                  <a:lnTo>
                    <a:pt x="507555" y="180124"/>
                  </a:lnTo>
                  <a:lnTo>
                    <a:pt x="508279" y="179374"/>
                  </a:lnTo>
                  <a:lnTo>
                    <a:pt x="508901" y="178104"/>
                  </a:lnTo>
                  <a:close/>
                </a:path>
                <a:path w="518159" h="257810">
                  <a:moveTo>
                    <a:pt x="510146" y="92379"/>
                  </a:moveTo>
                  <a:lnTo>
                    <a:pt x="507225" y="90474"/>
                  </a:lnTo>
                  <a:lnTo>
                    <a:pt x="501878" y="85394"/>
                  </a:lnTo>
                  <a:lnTo>
                    <a:pt x="500189" y="77774"/>
                  </a:lnTo>
                  <a:lnTo>
                    <a:pt x="497522" y="76301"/>
                  </a:lnTo>
                  <a:lnTo>
                    <a:pt x="496773" y="84124"/>
                  </a:lnTo>
                  <a:lnTo>
                    <a:pt x="503097" y="87934"/>
                  </a:lnTo>
                  <a:lnTo>
                    <a:pt x="500557" y="90474"/>
                  </a:lnTo>
                  <a:lnTo>
                    <a:pt x="502500" y="90474"/>
                  </a:lnTo>
                  <a:lnTo>
                    <a:pt x="504177" y="90474"/>
                  </a:lnTo>
                  <a:lnTo>
                    <a:pt x="503834" y="90817"/>
                  </a:lnTo>
                  <a:lnTo>
                    <a:pt x="507453" y="91744"/>
                  </a:lnTo>
                  <a:lnTo>
                    <a:pt x="510146" y="92379"/>
                  </a:lnTo>
                  <a:close/>
                </a:path>
                <a:path w="518159" h="257810">
                  <a:moveTo>
                    <a:pt x="510362" y="180644"/>
                  </a:moveTo>
                  <a:lnTo>
                    <a:pt x="507555" y="180124"/>
                  </a:lnTo>
                  <a:lnTo>
                    <a:pt x="507047" y="180644"/>
                  </a:lnTo>
                  <a:lnTo>
                    <a:pt x="505777" y="180644"/>
                  </a:lnTo>
                  <a:lnTo>
                    <a:pt x="510120" y="183159"/>
                  </a:lnTo>
                  <a:lnTo>
                    <a:pt x="510362" y="180644"/>
                  </a:lnTo>
                  <a:close/>
                </a:path>
                <a:path w="518159" h="257810">
                  <a:moveTo>
                    <a:pt x="512368" y="184454"/>
                  </a:moveTo>
                  <a:lnTo>
                    <a:pt x="510120" y="183159"/>
                  </a:lnTo>
                  <a:lnTo>
                    <a:pt x="510006" y="184454"/>
                  </a:lnTo>
                  <a:lnTo>
                    <a:pt x="512368" y="184454"/>
                  </a:lnTo>
                  <a:close/>
                </a:path>
                <a:path w="518159" h="257810">
                  <a:moveTo>
                    <a:pt x="512648" y="106705"/>
                  </a:moveTo>
                  <a:lnTo>
                    <a:pt x="512305" y="105714"/>
                  </a:lnTo>
                  <a:lnTo>
                    <a:pt x="511416" y="103174"/>
                  </a:lnTo>
                  <a:lnTo>
                    <a:pt x="506755" y="100990"/>
                  </a:lnTo>
                  <a:lnTo>
                    <a:pt x="506755" y="106984"/>
                  </a:lnTo>
                  <a:lnTo>
                    <a:pt x="504952" y="108254"/>
                  </a:lnTo>
                  <a:lnTo>
                    <a:pt x="503796" y="106984"/>
                  </a:lnTo>
                  <a:lnTo>
                    <a:pt x="505599" y="105714"/>
                  </a:lnTo>
                  <a:lnTo>
                    <a:pt x="506006" y="106984"/>
                  </a:lnTo>
                  <a:lnTo>
                    <a:pt x="506755" y="106984"/>
                  </a:lnTo>
                  <a:lnTo>
                    <a:pt x="506755" y="100990"/>
                  </a:lnTo>
                  <a:lnTo>
                    <a:pt x="506018" y="100634"/>
                  </a:lnTo>
                  <a:lnTo>
                    <a:pt x="501751" y="103174"/>
                  </a:lnTo>
                  <a:lnTo>
                    <a:pt x="501650" y="98094"/>
                  </a:lnTo>
                  <a:lnTo>
                    <a:pt x="505066" y="96824"/>
                  </a:lnTo>
                  <a:lnTo>
                    <a:pt x="504037" y="94284"/>
                  </a:lnTo>
                  <a:lnTo>
                    <a:pt x="503529" y="93014"/>
                  </a:lnTo>
                  <a:lnTo>
                    <a:pt x="502983" y="91668"/>
                  </a:lnTo>
                  <a:lnTo>
                    <a:pt x="501650" y="93014"/>
                  </a:lnTo>
                  <a:lnTo>
                    <a:pt x="498614" y="93014"/>
                  </a:lnTo>
                  <a:lnTo>
                    <a:pt x="497967" y="92036"/>
                  </a:lnTo>
                  <a:lnTo>
                    <a:pt x="493356" y="94386"/>
                  </a:lnTo>
                  <a:lnTo>
                    <a:pt x="494144" y="95046"/>
                  </a:lnTo>
                  <a:lnTo>
                    <a:pt x="498729" y="94284"/>
                  </a:lnTo>
                  <a:lnTo>
                    <a:pt x="498309" y="96824"/>
                  </a:lnTo>
                  <a:lnTo>
                    <a:pt x="496582" y="96215"/>
                  </a:lnTo>
                  <a:lnTo>
                    <a:pt x="496582" y="98094"/>
                  </a:lnTo>
                  <a:lnTo>
                    <a:pt x="494779" y="99364"/>
                  </a:lnTo>
                  <a:lnTo>
                    <a:pt x="493623" y="98094"/>
                  </a:lnTo>
                  <a:lnTo>
                    <a:pt x="495427" y="96824"/>
                  </a:lnTo>
                  <a:lnTo>
                    <a:pt x="495833" y="98094"/>
                  </a:lnTo>
                  <a:lnTo>
                    <a:pt x="496582" y="98094"/>
                  </a:lnTo>
                  <a:lnTo>
                    <a:pt x="496582" y="96215"/>
                  </a:lnTo>
                  <a:lnTo>
                    <a:pt x="494741" y="95554"/>
                  </a:lnTo>
                  <a:lnTo>
                    <a:pt x="494144" y="95046"/>
                  </a:lnTo>
                  <a:lnTo>
                    <a:pt x="491451" y="95491"/>
                  </a:lnTo>
                  <a:lnTo>
                    <a:pt x="491426" y="96824"/>
                  </a:lnTo>
                  <a:lnTo>
                    <a:pt x="489686" y="95554"/>
                  </a:lnTo>
                  <a:lnTo>
                    <a:pt x="488556" y="96824"/>
                  </a:lnTo>
                  <a:lnTo>
                    <a:pt x="488607" y="95554"/>
                  </a:lnTo>
                  <a:lnTo>
                    <a:pt x="489686" y="95554"/>
                  </a:lnTo>
                  <a:lnTo>
                    <a:pt x="490347" y="95554"/>
                  </a:lnTo>
                  <a:lnTo>
                    <a:pt x="491464" y="94284"/>
                  </a:lnTo>
                  <a:lnTo>
                    <a:pt x="491451" y="95351"/>
                  </a:lnTo>
                  <a:lnTo>
                    <a:pt x="493331" y="94386"/>
                  </a:lnTo>
                  <a:lnTo>
                    <a:pt x="491731" y="93014"/>
                  </a:lnTo>
                  <a:lnTo>
                    <a:pt x="492925" y="90474"/>
                  </a:lnTo>
                  <a:lnTo>
                    <a:pt x="497649" y="91541"/>
                  </a:lnTo>
                  <a:lnTo>
                    <a:pt x="496938" y="90474"/>
                  </a:lnTo>
                  <a:lnTo>
                    <a:pt x="494372" y="89204"/>
                  </a:lnTo>
                  <a:lnTo>
                    <a:pt x="495503" y="87934"/>
                  </a:lnTo>
                  <a:lnTo>
                    <a:pt x="495935" y="85394"/>
                  </a:lnTo>
                  <a:lnTo>
                    <a:pt x="495884" y="84124"/>
                  </a:lnTo>
                  <a:lnTo>
                    <a:pt x="495833" y="82854"/>
                  </a:lnTo>
                  <a:lnTo>
                    <a:pt x="495554" y="81584"/>
                  </a:lnTo>
                  <a:lnTo>
                    <a:pt x="494372" y="82854"/>
                  </a:lnTo>
                  <a:lnTo>
                    <a:pt x="494017" y="81584"/>
                  </a:lnTo>
                  <a:lnTo>
                    <a:pt x="493661" y="80314"/>
                  </a:lnTo>
                  <a:lnTo>
                    <a:pt x="493306" y="79044"/>
                  </a:lnTo>
                  <a:lnTo>
                    <a:pt x="489597" y="77774"/>
                  </a:lnTo>
                  <a:lnTo>
                    <a:pt x="488899" y="75234"/>
                  </a:lnTo>
                  <a:lnTo>
                    <a:pt x="488556" y="73964"/>
                  </a:lnTo>
                  <a:lnTo>
                    <a:pt x="490410" y="73964"/>
                  </a:lnTo>
                  <a:lnTo>
                    <a:pt x="489254" y="72694"/>
                  </a:lnTo>
                  <a:lnTo>
                    <a:pt x="491058" y="71424"/>
                  </a:lnTo>
                  <a:lnTo>
                    <a:pt x="491464" y="71424"/>
                  </a:lnTo>
                  <a:lnTo>
                    <a:pt x="491985" y="72313"/>
                  </a:lnTo>
                  <a:lnTo>
                    <a:pt x="494372" y="71424"/>
                  </a:lnTo>
                  <a:lnTo>
                    <a:pt x="498881" y="73964"/>
                  </a:lnTo>
                  <a:lnTo>
                    <a:pt x="495173" y="71424"/>
                  </a:lnTo>
                  <a:lnTo>
                    <a:pt x="491451" y="68884"/>
                  </a:lnTo>
                  <a:lnTo>
                    <a:pt x="490016" y="67614"/>
                  </a:lnTo>
                  <a:lnTo>
                    <a:pt x="489927" y="67322"/>
                  </a:lnTo>
                  <a:lnTo>
                    <a:pt x="487108" y="68884"/>
                  </a:lnTo>
                  <a:lnTo>
                    <a:pt x="486257" y="67614"/>
                  </a:lnTo>
                  <a:lnTo>
                    <a:pt x="485648" y="66700"/>
                  </a:lnTo>
                  <a:lnTo>
                    <a:pt x="485648" y="91744"/>
                  </a:lnTo>
                  <a:lnTo>
                    <a:pt x="484200" y="94284"/>
                  </a:lnTo>
                  <a:lnTo>
                    <a:pt x="483323" y="93014"/>
                  </a:lnTo>
                  <a:lnTo>
                    <a:pt x="479780" y="87934"/>
                  </a:lnTo>
                  <a:lnTo>
                    <a:pt x="476935" y="87934"/>
                  </a:lnTo>
                  <a:lnTo>
                    <a:pt x="478917" y="84124"/>
                  </a:lnTo>
                  <a:lnTo>
                    <a:pt x="482917" y="91744"/>
                  </a:lnTo>
                  <a:lnTo>
                    <a:pt x="485648" y="91744"/>
                  </a:lnTo>
                  <a:lnTo>
                    <a:pt x="485648" y="66700"/>
                  </a:lnTo>
                  <a:lnTo>
                    <a:pt x="485495" y="66471"/>
                  </a:lnTo>
                  <a:lnTo>
                    <a:pt x="485495" y="70154"/>
                  </a:lnTo>
                  <a:lnTo>
                    <a:pt x="484225" y="70408"/>
                  </a:lnTo>
                  <a:lnTo>
                    <a:pt x="484225" y="79044"/>
                  </a:lnTo>
                  <a:lnTo>
                    <a:pt x="483895" y="80314"/>
                  </a:lnTo>
                  <a:lnTo>
                    <a:pt x="481711" y="76504"/>
                  </a:lnTo>
                  <a:lnTo>
                    <a:pt x="481228" y="75234"/>
                  </a:lnTo>
                  <a:lnTo>
                    <a:pt x="482739" y="77774"/>
                  </a:lnTo>
                  <a:lnTo>
                    <a:pt x="484225" y="79044"/>
                  </a:lnTo>
                  <a:lnTo>
                    <a:pt x="484225" y="70408"/>
                  </a:lnTo>
                  <a:lnTo>
                    <a:pt x="479056" y="71424"/>
                  </a:lnTo>
                  <a:lnTo>
                    <a:pt x="479831" y="72694"/>
                  </a:lnTo>
                  <a:lnTo>
                    <a:pt x="476224" y="71755"/>
                  </a:lnTo>
                  <a:lnTo>
                    <a:pt x="476224" y="77774"/>
                  </a:lnTo>
                  <a:lnTo>
                    <a:pt x="476224" y="101904"/>
                  </a:lnTo>
                  <a:lnTo>
                    <a:pt x="474433" y="103174"/>
                  </a:lnTo>
                  <a:lnTo>
                    <a:pt x="474014" y="101904"/>
                  </a:lnTo>
                  <a:lnTo>
                    <a:pt x="473278" y="101904"/>
                  </a:lnTo>
                  <a:lnTo>
                    <a:pt x="475068" y="100634"/>
                  </a:lnTo>
                  <a:lnTo>
                    <a:pt x="475475" y="100634"/>
                  </a:lnTo>
                  <a:lnTo>
                    <a:pt x="476224" y="101904"/>
                  </a:lnTo>
                  <a:lnTo>
                    <a:pt x="476224" y="77774"/>
                  </a:lnTo>
                  <a:lnTo>
                    <a:pt x="474433" y="79044"/>
                  </a:lnTo>
                  <a:lnTo>
                    <a:pt x="473278" y="77774"/>
                  </a:lnTo>
                  <a:lnTo>
                    <a:pt x="475068" y="76504"/>
                  </a:lnTo>
                  <a:lnTo>
                    <a:pt x="475475" y="77774"/>
                  </a:lnTo>
                  <a:lnTo>
                    <a:pt x="476224" y="77774"/>
                  </a:lnTo>
                  <a:lnTo>
                    <a:pt x="476224" y="71755"/>
                  </a:lnTo>
                  <a:lnTo>
                    <a:pt x="475018" y="71424"/>
                  </a:lnTo>
                  <a:lnTo>
                    <a:pt x="481457" y="70154"/>
                  </a:lnTo>
                  <a:lnTo>
                    <a:pt x="481291" y="68884"/>
                  </a:lnTo>
                  <a:lnTo>
                    <a:pt x="485495" y="70154"/>
                  </a:lnTo>
                  <a:lnTo>
                    <a:pt x="485495" y="66471"/>
                  </a:lnTo>
                  <a:lnTo>
                    <a:pt x="485165" y="65976"/>
                  </a:lnTo>
                  <a:lnTo>
                    <a:pt x="482739" y="67614"/>
                  </a:lnTo>
                  <a:lnTo>
                    <a:pt x="481914" y="65074"/>
                  </a:lnTo>
                  <a:lnTo>
                    <a:pt x="484505" y="58724"/>
                  </a:lnTo>
                  <a:lnTo>
                    <a:pt x="481291" y="58724"/>
                  </a:lnTo>
                  <a:lnTo>
                    <a:pt x="479145" y="61264"/>
                  </a:lnTo>
                  <a:lnTo>
                    <a:pt x="478459" y="66344"/>
                  </a:lnTo>
                  <a:lnTo>
                    <a:pt x="475475" y="68884"/>
                  </a:lnTo>
                  <a:lnTo>
                    <a:pt x="466763" y="73888"/>
                  </a:lnTo>
                  <a:lnTo>
                    <a:pt x="466763" y="79044"/>
                  </a:lnTo>
                  <a:lnTo>
                    <a:pt x="466750" y="80314"/>
                  </a:lnTo>
                  <a:lnTo>
                    <a:pt x="466483" y="81584"/>
                  </a:lnTo>
                  <a:lnTo>
                    <a:pt x="465289" y="81584"/>
                  </a:lnTo>
                  <a:lnTo>
                    <a:pt x="465302" y="80314"/>
                  </a:lnTo>
                  <a:lnTo>
                    <a:pt x="465582" y="79044"/>
                  </a:lnTo>
                  <a:lnTo>
                    <a:pt x="466763" y="79044"/>
                  </a:lnTo>
                  <a:lnTo>
                    <a:pt x="466763" y="73888"/>
                  </a:lnTo>
                  <a:lnTo>
                    <a:pt x="464591" y="75133"/>
                  </a:lnTo>
                  <a:lnTo>
                    <a:pt x="464591" y="120954"/>
                  </a:lnTo>
                  <a:lnTo>
                    <a:pt x="461645" y="120954"/>
                  </a:lnTo>
                  <a:lnTo>
                    <a:pt x="463448" y="119684"/>
                  </a:lnTo>
                  <a:lnTo>
                    <a:pt x="463842" y="119684"/>
                  </a:lnTo>
                  <a:lnTo>
                    <a:pt x="464591" y="120954"/>
                  </a:lnTo>
                  <a:lnTo>
                    <a:pt x="464591" y="75133"/>
                  </a:lnTo>
                  <a:lnTo>
                    <a:pt x="464413" y="75234"/>
                  </a:lnTo>
                  <a:lnTo>
                    <a:pt x="463143" y="76555"/>
                  </a:lnTo>
                  <a:lnTo>
                    <a:pt x="463143" y="100634"/>
                  </a:lnTo>
                  <a:lnTo>
                    <a:pt x="461340" y="100634"/>
                  </a:lnTo>
                  <a:lnTo>
                    <a:pt x="460184" y="99364"/>
                  </a:lnTo>
                  <a:lnTo>
                    <a:pt x="462394" y="99364"/>
                  </a:lnTo>
                  <a:lnTo>
                    <a:pt x="463143" y="100634"/>
                  </a:lnTo>
                  <a:lnTo>
                    <a:pt x="463143" y="76555"/>
                  </a:lnTo>
                  <a:lnTo>
                    <a:pt x="460248" y="79565"/>
                  </a:lnTo>
                  <a:lnTo>
                    <a:pt x="460248" y="94284"/>
                  </a:lnTo>
                  <a:lnTo>
                    <a:pt x="458431" y="95554"/>
                  </a:lnTo>
                  <a:lnTo>
                    <a:pt x="457276" y="94284"/>
                  </a:lnTo>
                  <a:lnTo>
                    <a:pt x="459079" y="93014"/>
                  </a:lnTo>
                  <a:lnTo>
                    <a:pt x="459486" y="93014"/>
                  </a:lnTo>
                  <a:lnTo>
                    <a:pt x="460248" y="94284"/>
                  </a:lnTo>
                  <a:lnTo>
                    <a:pt x="460248" y="79565"/>
                  </a:lnTo>
                  <a:lnTo>
                    <a:pt x="455879" y="84086"/>
                  </a:lnTo>
                  <a:lnTo>
                    <a:pt x="455879" y="136194"/>
                  </a:lnTo>
                  <a:lnTo>
                    <a:pt x="454837" y="136931"/>
                  </a:lnTo>
                  <a:lnTo>
                    <a:pt x="454837" y="141274"/>
                  </a:lnTo>
                  <a:lnTo>
                    <a:pt x="450151" y="147624"/>
                  </a:lnTo>
                  <a:lnTo>
                    <a:pt x="451789" y="143814"/>
                  </a:lnTo>
                  <a:lnTo>
                    <a:pt x="452297" y="142633"/>
                  </a:lnTo>
                  <a:lnTo>
                    <a:pt x="452348" y="142405"/>
                  </a:lnTo>
                  <a:lnTo>
                    <a:pt x="452704" y="138734"/>
                  </a:lnTo>
                  <a:lnTo>
                    <a:pt x="453669" y="140004"/>
                  </a:lnTo>
                  <a:lnTo>
                    <a:pt x="454837" y="141274"/>
                  </a:lnTo>
                  <a:lnTo>
                    <a:pt x="454837" y="136931"/>
                  </a:lnTo>
                  <a:lnTo>
                    <a:pt x="454075" y="137464"/>
                  </a:lnTo>
                  <a:lnTo>
                    <a:pt x="452920" y="136194"/>
                  </a:lnTo>
                  <a:lnTo>
                    <a:pt x="454723" y="134924"/>
                  </a:lnTo>
                  <a:lnTo>
                    <a:pt x="455129" y="136194"/>
                  </a:lnTo>
                  <a:lnTo>
                    <a:pt x="455879" y="136194"/>
                  </a:lnTo>
                  <a:lnTo>
                    <a:pt x="455879" y="84086"/>
                  </a:lnTo>
                  <a:lnTo>
                    <a:pt x="452970" y="89941"/>
                  </a:lnTo>
                  <a:lnTo>
                    <a:pt x="452970" y="134924"/>
                  </a:lnTo>
                  <a:lnTo>
                    <a:pt x="451167" y="136194"/>
                  </a:lnTo>
                  <a:lnTo>
                    <a:pt x="450011" y="134924"/>
                  </a:lnTo>
                  <a:lnTo>
                    <a:pt x="451815" y="133654"/>
                  </a:lnTo>
                  <a:lnTo>
                    <a:pt x="452221" y="133654"/>
                  </a:lnTo>
                  <a:lnTo>
                    <a:pt x="452970" y="134924"/>
                  </a:lnTo>
                  <a:lnTo>
                    <a:pt x="452970" y="89941"/>
                  </a:lnTo>
                  <a:lnTo>
                    <a:pt x="450189" y="95554"/>
                  </a:lnTo>
                  <a:lnTo>
                    <a:pt x="448614" y="105829"/>
                  </a:lnTo>
                  <a:lnTo>
                    <a:pt x="448614" y="123494"/>
                  </a:lnTo>
                  <a:lnTo>
                    <a:pt x="446798" y="124764"/>
                  </a:lnTo>
                  <a:lnTo>
                    <a:pt x="445655" y="123494"/>
                  </a:lnTo>
                  <a:lnTo>
                    <a:pt x="447459" y="122224"/>
                  </a:lnTo>
                  <a:lnTo>
                    <a:pt x="447852" y="122224"/>
                  </a:lnTo>
                  <a:lnTo>
                    <a:pt x="448614" y="123494"/>
                  </a:lnTo>
                  <a:lnTo>
                    <a:pt x="448614" y="105829"/>
                  </a:lnTo>
                  <a:lnTo>
                    <a:pt x="447852" y="110794"/>
                  </a:lnTo>
                  <a:lnTo>
                    <a:pt x="444144" y="110794"/>
                  </a:lnTo>
                  <a:lnTo>
                    <a:pt x="446049" y="114604"/>
                  </a:lnTo>
                  <a:lnTo>
                    <a:pt x="445008" y="115366"/>
                  </a:lnTo>
                  <a:lnTo>
                    <a:pt x="445008" y="143814"/>
                  </a:lnTo>
                  <a:lnTo>
                    <a:pt x="436981" y="151117"/>
                  </a:lnTo>
                  <a:lnTo>
                    <a:pt x="436981" y="178104"/>
                  </a:lnTo>
                  <a:lnTo>
                    <a:pt x="435178" y="179374"/>
                  </a:lnTo>
                  <a:lnTo>
                    <a:pt x="434022" y="178104"/>
                  </a:lnTo>
                  <a:lnTo>
                    <a:pt x="435825" y="176834"/>
                  </a:lnTo>
                  <a:lnTo>
                    <a:pt x="436232" y="178104"/>
                  </a:lnTo>
                  <a:lnTo>
                    <a:pt x="436981" y="178104"/>
                  </a:lnTo>
                  <a:lnTo>
                    <a:pt x="436981" y="151117"/>
                  </a:lnTo>
                  <a:lnTo>
                    <a:pt x="436626" y="151434"/>
                  </a:lnTo>
                  <a:lnTo>
                    <a:pt x="440588" y="147624"/>
                  </a:lnTo>
                  <a:lnTo>
                    <a:pt x="445008" y="143814"/>
                  </a:lnTo>
                  <a:lnTo>
                    <a:pt x="445008" y="115366"/>
                  </a:lnTo>
                  <a:lnTo>
                    <a:pt x="439077" y="119646"/>
                  </a:lnTo>
                  <a:lnTo>
                    <a:pt x="440588" y="120954"/>
                  </a:lnTo>
                  <a:lnTo>
                    <a:pt x="437261" y="120954"/>
                  </a:lnTo>
                  <a:lnTo>
                    <a:pt x="436232" y="120954"/>
                  </a:lnTo>
                  <a:lnTo>
                    <a:pt x="436232" y="123494"/>
                  </a:lnTo>
                  <a:lnTo>
                    <a:pt x="435724" y="124307"/>
                  </a:lnTo>
                  <a:lnTo>
                    <a:pt x="435724" y="147624"/>
                  </a:lnTo>
                  <a:lnTo>
                    <a:pt x="433692" y="143814"/>
                  </a:lnTo>
                  <a:lnTo>
                    <a:pt x="431876" y="140411"/>
                  </a:lnTo>
                  <a:lnTo>
                    <a:pt x="431876" y="145084"/>
                  </a:lnTo>
                  <a:lnTo>
                    <a:pt x="431787" y="146761"/>
                  </a:lnTo>
                  <a:lnTo>
                    <a:pt x="431596" y="147624"/>
                  </a:lnTo>
                  <a:lnTo>
                    <a:pt x="430403" y="146354"/>
                  </a:lnTo>
                  <a:lnTo>
                    <a:pt x="430695" y="143814"/>
                  </a:lnTo>
                  <a:lnTo>
                    <a:pt x="431876" y="145084"/>
                  </a:lnTo>
                  <a:lnTo>
                    <a:pt x="431876" y="140411"/>
                  </a:lnTo>
                  <a:lnTo>
                    <a:pt x="430987" y="138734"/>
                  </a:lnTo>
                  <a:lnTo>
                    <a:pt x="429717" y="138734"/>
                  </a:lnTo>
                  <a:lnTo>
                    <a:pt x="429717" y="151434"/>
                  </a:lnTo>
                  <a:lnTo>
                    <a:pt x="426758" y="151434"/>
                  </a:lnTo>
                  <a:lnTo>
                    <a:pt x="428561" y="150164"/>
                  </a:lnTo>
                  <a:lnTo>
                    <a:pt x="428955" y="150164"/>
                  </a:lnTo>
                  <a:lnTo>
                    <a:pt x="429717" y="151434"/>
                  </a:lnTo>
                  <a:lnTo>
                    <a:pt x="429717" y="138734"/>
                  </a:lnTo>
                  <a:lnTo>
                    <a:pt x="428955" y="138734"/>
                  </a:lnTo>
                  <a:lnTo>
                    <a:pt x="430174" y="134924"/>
                  </a:lnTo>
                  <a:lnTo>
                    <a:pt x="430580" y="133654"/>
                  </a:lnTo>
                  <a:lnTo>
                    <a:pt x="433692" y="140004"/>
                  </a:lnTo>
                  <a:lnTo>
                    <a:pt x="433349" y="142405"/>
                  </a:lnTo>
                  <a:lnTo>
                    <a:pt x="433362" y="142633"/>
                  </a:lnTo>
                  <a:lnTo>
                    <a:pt x="435724" y="147624"/>
                  </a:lnTo>
                  <a:lnTo>
                    <a:pt x="435724" y="124307"/>
                  </a:lnTo>
                  <a:lnTo>
                    <a:pt x="433031" y="128574"/>
                  </a:lnTo>
                  <a:lnTo>
                    <a:pt x="428777" y="124155"/>
                  </a:lnTo>
                  <a:lnTo>
                    <a:pt x="427901" y="124764"/>
                  </a:lnTo>
                  <a:lnTo>
                    <a:pt x="426758" y="123494"/>
                  </a:lnTo>
                  <a:lnTo>
                    <a:pt x="427583" y="122910"/>
                  </a:lnTo>
                  <a:lnTo>
                    <a:pt x="426910" y="122224"/>
                  </a:lnTo>
                  <a:lnTo>
                    <a:pt x="428294" y="122415"/>
                  </a:lnTo>
                  <a:lnTo>
                    <a:pt x="428561" y="122224"/>
                  </a:lnTo>
                  <a:lnTo>
                    <a:pt x="428955" y="122224"/>
                  </a:lnTo>
                  <a:lnTo>
                    <a:pt x="429133" y="122529"/>
                  </a:lnTo>
                  <a:lnTo>
                    <a:pt x="436232" y="123494"/>
                  </a:lnTo>
                  <a:lnTo>
                    <a:pt x="436232" y="120954"/>
                  </a:lnTo>
                  <a:lnTo>
                    <a:pt x="434111" y="120954"/>
                  </a:lnTo>
                  <a:lnTo>
                    <a:pt x="427482" y="118414"/>
                  </a:lnTo>
                  <a:lnTo>
                    <a:pt x="421690" y="120954"/>
                  </a:lnTo>
                  <a:lnTo>
                    <a:pt x="418680" y="122224"/>
                  </a:lnTo>
                  <a:lnTo>
                    <a:pt x="424599" y="122224"/>
                  </a:lnTo>
                  <a:lnTo>
                    <a:pt x="424624" y="126034"/>
                  </a:lnTo>
                  <a:lnTo>
                    <a:pt x="428561" y="124764"/>
                  </a:lnTo>
                  <a:lnTo>
                    <a:pt x="427507" y="128574"/>
                  </a:lnTo>
                  <a:lnTo>
                    <a:pt x="426046" y="128752"/>
                  </a:lnTo>
                  <a:lnTo>
                    <a:pt x="426046" y="136194"/>
                  </a:lnTo>
                  <a:lnTo>
                    <a:pt x="426008" y="137464"/>
                  </a:lnTo>
                  <a:lnTo>
                    <a:pt x="424268" y="136194"/>
                  </a:lnTo>
                  <a:lnTo>
                    <a:pt x="423138" y="137464"/>
                  </a:lnTo>
                  <a:lnTo>
                    <a:pt x="423189" y="136194"/>
                  </a:lnTo>
                  <a:lnTo>
                    <a:pt x="424268" y="136194"/>
                  </a:lnTo>
                  <a:lnTo>
                    <a:pt x="426046" y="136194"/>
                  </a:lnTo>
                  <a:lnTo>
                    <a:pt x="426046" y="128752"/>
                  </a:lnTo>
                  <a:lnTo>
                    <a:pt x="420992" y="129336"/>
                  </a:lnTo>
                  <a:lnTo>
                    <a:pt x="420992" y="136194"/>
                  </a:lnTo>
                  <a:lnTo>
                    <a:pt x="419188" y="137464"/>
                  </a:lnTo>
                  <a:lnTo>
                    <a:pt x="418084" y="136258"/>
                  </a:lnTo>
                  <a:lnTo>
                    <a:pt x="418084" y="155244"/>
                  </a:lnTo>
                  <a:lnTo>
                    <a:pt x="417334" y="155778"/>
                  </a:lnTo>
                  <a:lnTo>
                    <a:pt x="417334" y="160324"/>
                  </a:lnTo>
                  <a:lnTo>
                    <a:pt x="411480" y="164134"/>
                  </a:lnTo>
                  <a:lnTo>
                    <a:pt x="405714" y="166217"/>
                  </a:lnTo>
                  <a:lnTo>
                    <a:pt x="405714" y="166674"/>
                  </a:lnTo>
                  <a:lnTo>
                    <a:pt x="402145" y="171754"/>
                  </a:lnTo>
                  <a:lnTo>
                    <a:pt x="401345" y="173024"/>
                  </a:lnTo>
                  <a:lnTo>
                    <a:pt x="399884" y="170484"/>
                  </a:lnTo>
                  <a:lnTo>
                    <a:pt x="398729" y="170484"/>
                  </a:lnTo>
                  <a:lnTo>
                    <a:pt x="398462" y="170561"/>
                  </a:lnTo>
                  <a:lnTo>
                    <a:pt x="395211" y="176834"/>
                  </a:lnTo>
                  <a:lnTo>
                    <a:pt x="394817" y="175526"/>
                  </a:lnTo>
                  <a:lnTo>
                    <a:pt x="394817" y="178104"/>
                  </a:lnTo>
                  <a:lnTo>
                    <a:pt x="393026" y="179374"/>
                  </a:lnTo>
                  <a:lnTo>
                    <a:pt x="391871" y="178104"/>
                  </a:lnTo>
                  <a:lnTo>
                    <a:pt x="393674" y="176834"/>
                  </a:lnTo>
                  <a:lnTo>
                    <a:pt x="394068" y="178104"/>
                  </a:lnTo>
                  <a:lnTo>
                    <a:pt x="394817" y="178104"/>
                  </a:lnTo>
                  <a:lnTo>
                    <a:pt x="394817" y="175526"/>
                  </a:lnTo>
                  <a:lnTo>
                    <a:pt x="394068" y="173024"/>
                  </a:lnTo>
                  <a:lnTo>
                    <a:pt x="391960" y="174307"/>
                  </a:lnTo>
                  <a:lnTo>
                    <a:pt x="390525" y="175564"/>
                  </a:lnTo>
                  <a:lnTo>
                    <a:pt x="389978" y="177279"/>
                  </a:lnTo>
                  <a:lnTo>
                    <a:pt x="389864" y="178104"/>
                  </a:lnTo>
                  <a:lnTo>
                    <a:pt x="391617" y="180644"/>
                  </a:lnTo>
                  <a:lnTo>
                    <a:pt x="389775" y="178193"/>
                  </a:lnTo>
                  <a:lnTo>
                    <a:pt x="389775" y="180644"/>
                  </a:lnTo>
                  <a:lnTo>
                    <a:pt x="385343" y="176834"/>
                  </a:lnTo>
                  <a:lnTo>
                    <a:pt x="381381" y="171754"/>
                  </a:lnTo>
                  <a:lnTo>
                    <a:pt x="389775" y="180644"/>
                  </a:lnTo>
                  <a:lnTo>
                    <a:pt x="389775" y="178193"/>
                  </a:lnTo>
                  <a:lnTo>
                    <a:pt x="389763" y="177965"/>
                  </a:lnTo>
                  <a:lnTo>
                    <a:pt x="388099" y="175564"/>
                  </a:lnTo>
                  <a:lnTo>
                    <a:pt x="388251" y="174307"/>
                  </a:lnTo>
                  <a:lnTo>
                    <a:pt x="390398" y="173024"/>
                  </a:lnTo>
                  <a:lnTo>
                    <a:pt x="398462" y="170561"/>
                  </a:lnTo>
                  <a:lnTo>
                    <a:pt x="399161" y="169214"/>
                  </a:lnTo>
                  <a:lnTo>
                    <a:pt x="399884" y="170484"/>
                  </a:lnTo>
                  <a:lnTo>
                    <a:pt x="402793" y="170484"/>
                  </a:lnTo>
                  <a:lnTo>
                    <a:pt x="403771" y="169214"/>
                  </a:lnTo>
                  <a:lnTo>
                    <a:pt x="405714" y="166674"/>
                  </a:lnTo>
                  <a:lnTo>
                    <a:pt x="405714" y="166217"/>
                  </a:lnTo>
                  <a:lnTo>
                    <a:pt x="397370" y="169214"/>
                  </a:lnTo>
                  <a:lnTo>
                    <a:pt x="391160" y="171754"/>
                  </a:lnTo>
                  <a:lnTo>
                    <a:pt x="389280" y="170484"/>
                  </a:lnTo>
                  <a:lnTo>
                    <a:pt x="391401" y="169214"/>
                  </a:lnTo>
                  <a:lnTo>
                    <a:pt x="393763" y="167944"/>
                  </a:lnTo>
                  <a:lnTo>
                    <a:pt x="392620" y="167944"/>
                  </a:lnTo>
                  <a:lnTo>
                    <a:pt x="392950" y="166674"/>
                  </a:lnTo>
                  <a:lnTo>
                    <a:pt x="393268" y="165404"/>
                  </a:lnTo>
                  <a:lnTo>
                    <a:pt x="393890" y="167944"/>
                  </a:lnTo>
                  <a:lnTo>
                    <a:pt x="395528" y="167944"/>
                  </a:lnTo>
                  <a:lnTo>
                    <a:pt x="404050" y="166674"/>
                  </a:lnTo>
                  <a:lnTo>
                    <a:pt x="404863" y="165404"/>
                  </a:lnTo>
                  <a:lnTo>
                    <a:pt x="406488" y="162864"/>
                  </a:lnTo>
                  <a:lnTo>
                    <a:pt x="408101" y="160324"/>
                  </a:lnTo>
                  <a:lnTo>
                    <a:pt x="417334" y="160324"/>
                  </a:lnTo>
                  <a:lnTo>
                    <a:pt x="417334" y="155778"/>
                  </a:lnTo>
                  <a:lnTo>
                    <a:pt x="416280" y="156514"/>
                  </a:lnTo>
                  <a:lnTo>
                    <a:pt x="415124" y="155244"/>
                  </a:lnTo>
                  <a:lnTo>
                    <a:pt x="416928" y="153974"/>
                  </a:lnTo>
                  <a:lnTo>
                    <a:pt x="417334" y="153974"/>
                  </a:lnTo>
                  <a:lnTo>
                    <a:pt x="418084" y="155244"/>
                  </a:lnTo>
                  <a:lnTo>
                    <a:pt x="418084" y="136258"/>
                  </a:lnTo>
                  <a:lnTo>
                    <a:pt x="419836" y="134924"/>
                  </a:lnTo>
                  <a:lnTo>
                    <a:pt x="420243" y="136194"/>
                  </a:lnTo>
                  <a:lnTo>
                    <a:pt x="420992" y="136194"/>
                  </a:lnTo>
                  <a:lnTo>
                    <a:pt x="420992" y="129336"/>
                  </a:lnTo>
                  <a:lnTo>
                    <a:pt x="416547" y="129844"/>
                  </a:lnTo>
                  <a:lnTo>
                    <a:pt x="415175" y="129692"/>
                  </a:lnTo>
                  <a:lnTo>
                    <a:pt x="415175" y="153974"/>
                  </a:lnTo>
                  <a:lnTo>
                    <a:pt x="413372" y="155244"/>
                  </a:lnTo>
                  <a:lnTo>
                    <a:pt x="412216" y="153974"/>
                  </a:lnTo>
                  <a:lnTo>
                    <a:pt x="414020" y="152704"/>
                  </a:lnTo>
                  <a:lnTo>
                    <a:pt x="414426" y="152704"/>
                  </a:lnTo>
                  <a:lnTo>
                    <a:pt x="415175" y="153974"/>
                  </a:lnTo>
                  <a:lnTo>
                    <a:pt x="415175" y="129692"/>
                  </a:lnTo>
                  <a:lnTo>
                    <a:pt x="413397" y="129489"/>
                  </a:lnTo>
                  <a:lnTo>
                    <a:pt x="413397" y="134924"/>
                  </a:lnTo>
                  <a:lnTo>
                    <a:pt x="410578" y="137071"/>
                  </a:lnTo>
                  <a:lnTo>
                    <a:pt x="410578" y="150164"/>
                  </a:lnTo>
                  <a:lnTo>
                    <a:pt x="402196" y="157784"/>
                  </a:lnTo>
                  <a:lnTo>
                    <a:pt x="405701" y="152704"/>
                  </a:lnTo>
                  <a:lnTo>
                    <a:pt x="410578" y="150164"/>
                  </a:lnTo>
                  <a:lnTo>
                    <a:pt x="410578" y="137071"/>
                  </a:lnTo>
                  <a:lnTo>
                    <a:pt x="410070" y="137464"/>
                  </a:lnTo>
                  <a:lnTo>
                    <a:pt x="410070" y="145084"/>
                  </a:lnTo>
                  <a:lnTo>
                    <a:pt x="409968" y="146761"/>
                  </a:lnTo>
                  <a:lnTo>
                    <a:pt x="409790" y="147624"/>
                  </a:lnTo>
                  <a:lnTo>
                    <a:pt x="408609" y="146354"/>
                  </a:lnTo>
                  <a:lnTo>
                    <a:pt x="408889" y="143814"/>
                  </a:lnTo>
                  <a:lnTo>
                    <a:pt x="410070" y="145084"/>
                  </a:lnTo>
                  <a:lnTo>
                    <a:pt x="410070" y="137464"/>
                  </a:lnTo>
                  <a:lnTo>
                    <a:pt x="409689" y="137464"/>
                  </a:lnTo>
                  <a:lnTo>
                    <a:pt x="408736" y="138125"/>
                  </a:lnTo>
                  <a:lnTo>
                    <a:pt x="408736" y="143814"/>
                  </a:lnTo>
                  <a:lnTo>
                    <a:pt x="405701" y="146354"/>
                  </a:lnTo>
                  <a:lnTo>
                    <a:pt x="405472" y="147447"/>
                  </a:lnTo>
                  <a:lnTo>
                    <a:pt x="405625" y="147624"/>
                  </a:lnTo>
                  <a:lnTo>
                    <a:pt x="407162" y="147624"/>
                  </a:lnTo>
                  <a:lnTo>
                    <a:pt x="406641" y="148894"/>
                  </a:lnTo>
                  <a:lnTo>
                    <a:pt x="405625" y="147624"/>
                  </a:lnTo>
                  <a:lnTo>
                    <a:pt x="405434" y="147624"/>
                  </a:lnTo>
                  <a:lnTo>
                    <a:pt x="405396" y="147345"/>
                  </a:lnTo>
                  <a:lnTo>
                    <a:pt x="404596" y="146354"/>
                  </a:lnTo>
                  <a:lnTo>
                    <a:pt x="404253" y="148894"/>
                  </a:lnTo>
                  <a:lnTo>
                    <a:pt x="403110" y="148894"/>
                  </a:lnTo>
                  <a:lnTo>
                    <a:pt x="404304" y="150164"/>
                  </a:lnTo>
                  <a:lnTo>
                    <a:pt x="404253" y="151434"/>
                  </a:lnTo>
                  <a:lnTo>
                    <a:pt x="402348" y="153289"/>
                  </a:lnTo>
                  <a:lnTo>
                    <a:pt x="402285" y="153454"/>
                  </a:lnTo>
                  <a:lnTo>
                    <a:pt x="402856" y="153974"/>
                  </a:lnTo>
                  <a:lnTo>
                    <a:pt x="402221" y="153416"/>
                  </a:lnTo>
                  <a:lnTo>
                    <a:pt x="401650" y="153974"/>
                  </a:lnTo>
                  <a:lnTo>
                    <a:pt x="401510" y="152819"/>
                  </a:lnTo>
                  <a:lnTo>
                    <a:pt x="398437" y="150164"/>
                  </a:lnTo>
                  <a:lnTo>
                    <a:pt x="397725" y="149491"/>
                  </a:lnTo>
                  <a:lnTo>
                    <a:pt x="397725" y="155244"/>
                  </a:lnTo>
                  <a:lnTo>
                    <a:pt x="397725" y="157784"/>
                  </a:lnTo>
                  <a:lnTo>
                    <a:pt x="395922" y="159054"/>
                  </a:lnTo>
                  <a:lnTo>
                    <a:pt x="394766" y="157784"/>
                  </a:lnTo>
                  <a:lnTo>
                    <a:pt x="396570" y="156514"/>
                  </a:lnTo>
                  <a:lnTo>
                    <a:pt x="396976" y="157784"/>
                  </a:lnTo>
                  <a:lnTo>
                    <a:pt x="397725" y="157784"/>
                  </a:lnTo>
                  <a:lnTo>
                    <a:pt x="397725" y="155244"/>
                  </a:lnTo>
                  <a:lnTo>
                    <a:pt x="395922" y="156514"/>
                  </a:lnTo>
                  <a:lnTo>
                    <a:pt x="394766" y="155244"/>
                  </a:lnTo>
                  <a:lnTo>
                    <a:pt x="396570" y="153974"/>
                  </a:lnTo>
                  <a:lnTo>
                    <a:pt x="396976" y="153974"/>
                  </a:lnTo>
                  <a:lnTo>
                    <a:pt x="397725" y="155244"/>
                  </a:lnTo>
                  <a:lnTo>
                    <a:pt x="397725" y="149491"/>
                  </a:lnTo>
                  <a:lnTo>
                    <a:pt x="394462" y="146354"/>
                  </a:lnTo>
                  <a:lnTo>
                    <a:pt x="401497" y="152742"/>
                  </a:lnTo>
                  <a:lnTo>
                    <a:pt x="401345" y="151434"/>
                  </a:lnTo>
                  <a:lnTo>
                    <a:pt x="401701" y="150164"/>
                  </a:lnTo>
                  <a:lnTo>
                    <a:pt x="404228" y="150164"/>
                  </a:lnTo>
                  <a:lnTo>
                    <a:pt x="404253" y="151434"/>
                  </a:lnTo>
                  <a:lnTo>
                    <a:pt x="404253" y="150126"/>
                  </a:lnTo>
                  <a:lnTo>
                    <a:pt x="402831" y="148894"/>
                  </a:lnTo>
                  <a:lnTo>
                    <a:pt x="402602" y="148894"/>
                  </a:lnTo>
                  <a:lnTo>
                    <a:pt x="402691" y="148767"/>
                  </a:lnTo>
                  <a:lnTo>
                    <a:pt x="399884" y="146354"/>
                  </a:lnTo>
                  <a:lnTo>
                    <a:pt x="395922" y="141274"/>
                  </a:lnTo>
                  <a:lnTo>
                    <a:pt x="402805" y="148577"/>
                  </a:lnTo>
                  <a:lnTo>
                    <a:pt x="403440" y="147624"/>
                  </a:lnTo>
                  <a:lnTo>
                    <a:pt x="404253" y="147624"/>
                  </a:lnTo>
                  <a:lnTo>
                    <a:pt x="403631" y="144767"/>
                  </a:lnTo>
                  <a:lnTo>
                    <a:pt x="407606" y="140792"/>
                  </a:lnTo>
                  <a:lnTo>
                    <a:pt x="408736" y="143814"/>
                  </a:lnTo>
                  <a:lnTo>
                    <a:pt x="408736" y="138125"/>
                  </a:lnTo>
                  <a:lnTo>
                    <a:pt x="407835" y="138734"/>
                  </a:lnTo>
                  <a:lnTo>
                    <a:pt x="407162" y="140004"/>
                  </a:lnTo>
                  <a:lnTo>
                    <a:pt x="407327" y="140004"/>
                  </a:lnTo>
                  <a:lnTo>
                    <a:pt x="407543" y="140589"/>
                  </a:lnTo>
                  <a:lnTo>
                    <a:pt x="405701" y="142240"/>
                  </a:lnTo>
                  <a:lnTo>
                    <a:pt x="403593" y="144589"/>
                  </a:lnTo>
                  <a:lnTo>
                    <a:pt x="403161" y="142544"/>
                  </a:lnTo>
                  <a:lnTo>
                    <a:pt x="402983" y="142468"/>
                  </a:lnTo>
                  <a:lnTo>
                    <a:pt x="402793" y="142544"/>
                  </a:lnTo>
                  <a:lnTo>
                    <a:pt x="402793" y="142405"/>
                  </a:lnTo>
                  <a:lnTo>
                    <a:pt x="399796" y="141274"/>
                  </a:lnTo>
                  <a:lnTo>
                    <a:pt x="399910" y="138544"/>
                  </a:lnTo>
                  <a:lnTo>
                    <a:pt x="400545" y="132384"/>
                  </a:lnTo>
                  <a:lnTo>
                    <a:pt x="405485" y="139103"/>
                  </a:lnTo>
                  <a:lnTo>
                    <a:pt x="406361" y="138633"/>
                  </a:lnTo>
                  <a:lnTo>
                    <a:pt x="407162" y="133654"/>
                  </a:lnTo>
                  <a:lnTo>
                    <a:pt x="410921" y="136194"/>
                  </a:lnTo>
                  <a:lnTo>
                    <a:pt x="408546" y="137464"/>
                  </a:lnTo>
                  <a:lnTo>
                    <a:pt x="409689" y="137464"/>
                  </a:lnTo>
                  <a:lnTo>
                    <a:pt x="413397" y="134924"/>
                  </a:lnTo>
                  <a:lnTo>
                    <a:pt x="413397" y="129489"/>
                  </a:lnTo>
                  <a:lnTo>
                    <a:pt x="405663" y="128574"/>
                  </a:lnTo>
                  <a:lnTo>
                    <a:pt x="392798" y="128574"/>
                  </a:lnTo>
                  <a:lnTo>
                    <a:pt x="392772" y="131114"/>
                  </a:lnTo>
                  <a:lnTo>
                    <a:pt x="396976" y="131114"/>
                  </a:lnTo>
                  <a:lnTo>
                    <a:pt x="399135" y="133654"/>
                  </a:lnTo>
                  <a:lnTo>
                    <a:pt x="394741" y="136588"/>
                  </a:lnTo>
                  <a:lnTo>
                    <a:pt x="394741" y="142405"/>
                  </a:lnTo>
                  <a:lnTo>
                    <a:pt x="394703" y="142633"/>
                  </a:lnTo>
                  <a:lnTo>
                    <a:pt x="393446" y="143522"/>
                  </a:lnTo>
                  <a:lnTo>
                    <a:pt x="393446" y="145084"/>
                  </a:lnTo>
                  <a:lnTo>
                    <a:pt x="393369" y="155244"/>
                  </a:lnTo>
                  <a:lnTo>
                    <a:pt x="392620" y="155778"/>
                  </a:lnTo>
                  <a:lnTo>
                    <a:pt x="392620" y="161594"/>
                  </a:lnTo>
                  <a:lnTo>
                    <a:pt x="392582" y="162864"/>
                  </a:lnTo>
                  <a:lnTo>
                    <a:pt x="389712" y="162864"/>
                  </a:lnTo>
                  <a:lnTo>
                    <a:pt x="389750" y="161594"/>
                  </a:lnTo>
                  <a:lnTo>
                    <a:pt x="392620" y="161594"/>
                  </a:lnTo>
                  <a:lnTo>
                    <a:pt x="392620" y="155778"/>
                  </a:lnTo>
                  <a:lnTo>
                    <a:pt x="391566" y="156514"/>
                  </a:lnTo>
                  <a:lnTo>
                    <a:pt x="390410" y="155244"/>
                  </a:lnTo>
                  <a:lnTo>
                    <a:pt x="392214" y="153974"/>
                  </a:lnTo>
                  <a:lnTo>
                    <a:pt x="392620" y="153974"/>
                  </a:lnTo>
                  <a:lnTo>
                    <a:pt x="393369" y="155244"/>
                  </a:lnTo>
                  <a:lnTo>
                    <a:pt x="393369" y="145122"/>
                  </a:lnTo>
                  <a:lnTo>
                    <a:pt x="389890" y="146354"/>
                  </a:lnTo>
                  <a:lnTo>
                    <a:pt x="392620" y="147624"/>
                  </a:lnTo>
                  <a:lnTo>
                    <a:pt x="390537" y="151434"/>
                  </a:lnTo>
                  <a:lnTo>
                    <a:pt x="388366" y="148996"/>
                  </a:lnTo>
                  <a:lnTo>
                    <a:pt x="388150" y="151434"/>
                  </a:lnTo>
                  <a:lnTo>
                    <a:pt x="387553" y="151434"/>
                  </a:lnTo>
                  <a:lnTo>
                    <a:pt x="387553" y="167944"/>
                  </a:lnTo>
                  <a:lnTo>
                    <a:pt x="385749" y="169214"/>
                  </a:lnTo>
                  <a:lnTo>
                    <a:pt x="384594" y="167944"/>
                  </a:lnTo>
                  <a:lnTo>
                    <a:pt x="386410" y="166674"/>
                  </a:lnTo>
                  <a:lnTo>
                    <a:pt x="386803" y="167944"/>
                  </a:lnTo>
                  <a:lnTo>
                    <a:pt x="387553" y="167944"/>
                  </a:lnTo>
                  <a:lnTo>
                    <a:pt x="387553" y="151434"/>
                  </a:lnTo>
                  <a:lnTo>
                    <a:pt x="386372" y="151434"/>
                  </a:lnTo>
                  <a:lnTo>
                    <a:pt x="386803" y="157784"/>
                  </a:lnTo>
                  <a:lnTo>
                    <a:pt x="384327" y="157784"/>
                  </a:lnTo>
                  <a:lnTo>
                    <a:pt x="384060" y="156514"/>
                  </a:lnTo>
                  <a:lnTo>
                    <a:pt x="383895" y="153974"/>
                  </a:lnTo>
                  <a:lnTo>
                    <a:pt x="379857" y="155930"/>
                  </a:lnTo>
                  <a:lnTo>
                    <a:pt x="379539" y="156514"/>
                  </a:lnTo>
                  <a:lnTo>
                    <a:pt x="381228" y="157353"/>
                  </a:lnTo>
                  <a:lnTo>
                    <a:pt x="386461" y="159054"/>
                  </a:lnTo>
                  <a:lnTo>
                    <a:pt x="385343" y="161594"/>
                  </a:lnTo>
                  <a:lnTo>
                    <a:pt x="381927" y="161594"/>
                  </a:lnTo>
                  <a:lnTo>
                    <a:pt x="382092" y="157784"/>
                  </a:lnTo>
                  <a:lnTo>
                    <a:pt x="381228" y="157353"/>
                  </a:lnTo>
                  <a:lnTo>
                    <a:pt x="378828" y="156578"/>
                  </a:lnTo>
                  <a:lnTo>
                    <a:pt x="378828" y="185724"/>
                  </a:lnTo>
                  <a:lnTo>
                    <a:pt x="378294" y="186105"/>
                  </a:lnTo>
                  <a:lnTo>
                    <a:pt x="378294" y="203504"/>
                  </a:lnTo>
                  <a:lnTo>
                    <a:pt x="378079" y="204774"/>
                  </a:lnTo>
                  <a:lnTo>
                    <a:pt x="377748" y="207314"/>
                  </a:lnTo>
                  <a:lnTo>
                    <a:pt x="376415" y="206044"/>
                  </a:lnTo>
                  <a:lnTo>
                    <a:pt x="376961" y="202234"/>
                  </a:lnTo>
                  <a:lnTo>
                    <a:pt x="378294" y="203504"/>
                  </a:lnTo>
                  <a:lnTo>
                    <a:pt x="378294" y="186105"/>
                  </a:lnTo>
                  <a:lnTo>
                    <a:pt x="377037" y="186994"/>
                  </a:lnTo>
                  <a:lnTo>
                    <a:pt x="375881" y="185724"/>
                  </a:lnTo>
                  <a:lnTo>
                    <a:pt x="377672" y="184454"/>
                  </a:lnTo>
                  <a:lnTo>
                    <a:pt x="378079" y="184454"/>
                  </a:lnTo>
                  <a:lnTo>
                    <a:pt x="378828" y="185724"/>
                  </a:lnTo>
                  <a:lnTo>
                    <a:pt x="378828" y="156578"/>
                  </a:lnTo>
                  <a:lnTo>
                    <a:pt x="378637" y="156514"/>
                  </a:lnTo>
                  <a:lnTo>
                    <a:pt x="379857" y="155930"/>
                  </a:lnTo>
                  <a:lnTo>
                    <a:pt x="380212" y="155244"/>
                  </a:lnTo>
                  <a:lnTo>
                    <a:pt x="381063" y="153631"/>
                  </a:lnTo>
                  <a:lnTo>
                    <a:pt x="379666" y="152704"/>
                  </a:lnTo>
                  <a:lnTo>
                    <a:pt x="378079" y="151434"/>
                  </a:lnTo>
                  <a:lnTo>
                    <a:pt x="377304" y="148894"/>
                  </a:lnTo>
                  <a:lnTo>
                    <a:pt x="382282" y="147916"/>
                  </a:lnTo>
                  <a:lnTo>
                    <a:pt x="382562" y="147624"/>
                  </a:lnTo>
                  <a:lnTo>
                    <a:pt x="379539" y="147624"/>
                  </a:lnTo>
                  <a:lnTo>
                    <a:pt x="379323" y="145084"/>
                  </a:lnTo>
                  <a:lnTo>
                    <a:pt x="383374" y="146761"/>
                  </a:lnTo>
                  <a:lnTo>
                    <a:pt x="383870" y="146278"/>
                  </a:lnTo>
                  <a:lnTo>
                    <a:pt x="382473" y="145084"/>
                  </a:lnTo>
                  <a:lnTo>
                    <a:pt x="380987" y="143814"/>
                  </a:lnTo>
                  <a:lnTo>
                    <a:pt x="381622" y="142544"/>
                  </a:lnTo>
                  <a:lnTo>
                    <a:pt x="382854" y="145084"/>
                  </a:lnTo>
                  <a:lnTo>
                    <a:pt x="385343" y="143814"/>
                  </a:lnTo>
                  <a:lnTo>
                    <a:pt x="385597" y="142646"/>
                  </a:lnTo>
                  <a:lnTo>
                    <a:pt x="386029" y="144462"/>
                  </a:lnTo>
                  <a:lnTo>
                    <a:pt x="386803" y="143814"/>
                  </a:lnTo>
                  <a:lnTo>
                    <a:pt x="386219" y="144462"/>
                  </a:lnTo>
                  <a:lnTo>
                    <a:pt x="386168" y="145084"/>
                  </a:lnTo>
                  <a:lnTo>
                    <a:pt x="388251" y="143814"/>
                  </a:lnTo>
                  <a:lnTo>
                    <a:pt x="386956" y="146354"/>
                  </a:lnTo>
                  <a:lnTo>
                    <a:pt x="386600" y="146761"/>
                  </a:lnTo>
                  <a:lnTo>
                    <a:pt x="386600" y="146989"/>
                  </a:lnTo>
                  <a:lnTo>
                    <a:pt x="388366" y="148996"/>
                  </a:lnTo>
                  <a:lnTo>
                    <a:pt x="388607" y="146354"/>
                  </a:lnTo>
                  <a:lnTo>
                    <a:pt x="391160" y="143814"/>
                  </a:lnTo>
                  <a:lnTo>
                    <a:pt x="393446" y="145084"/>
                  </a:lnTo>
                  <a:lnTo>
                    <a:pt x="393446" y="143522"/>
                  </a:lnTo>
                  <a:lnTo>
                    <a:pt x="393026" y="143814"/>
                  </a:lnTo>
                  <a:lnTo>
                    <a:pt x="391947" y="142633"/>
                  </a:lnTo>
                  <a:lnTo>
                    <a:pt x="392074" y="142405"/>
                  </a:lnTo>
                  <a:lnTo>
                    <a:pt x="393674" y="141274"/>
                  </a:lnTo>
                  <a:lnTo>
                    <a:pt x="394068" y="141274"/>
                  </a:lnTo>
                  <a:lnTo>
                    <a:pt x="394741" y="142405"/>
                  </a:lnTo>
                  <a:lnTo>
                    <a:pt x="394741" y="136588"/>
                  </a:lnTo>
                  <a:lnTo>
                    <a:pt x="393611" y="137337"/>
                  </a:lnTo>
                  <a:lnTo>
                    <a:pt x="393649" y="137464"/>
                  </a:lnTo>
                  <a:lnTo>
                    <a:pt x="392836" y="137845"/>
                  </a:lnTo>
                  <a:lnTo>
                    <a:pt x="391502" y="138734"/>
                  </a:lnTo>
                  <a:lnTo>
                    <a:pt x="389712" y="141274"/>
                  </a:lnTo>
                  <a:lnTo>
                    <a:pt x="386499" y="138734"/>
                  </a:lnTo>
                  <a:lnTo>
                    <a:pt x="386067" y="137464"/>
                  </a:lnTo>
                  <a:lnTo>
                    <a:pt x="385584" y="137464"/>
                  </a:lnTo>
                  <a:lnTo>
                    <a:pt x="385584" y="142544"/>
                  </a:lnTo>
                  <a:lnTo>
                    <a:pt x="383895" y="142544"/>
                  </a:lnTo>
                  <a:lnTo>
                    <a:pt x="384441" y="140004"/>
                  </a:lnTo>
                  <a:lnTo>
                    <a:pt x="384708" y="138734"/>
                  </a:lnTo>
                  <a:lnTo>
                    <a:pt x="385584" y="142544"/>
                  </a:lnTo>
                  <a:lnTo>
                    <a:pt x="385584" y="137464"/>
                  </a:lnTo>
                  <a:lnTo>
                    <a:pt x="383895" y="137464"/>
                  </a:lnTo>
                  <a:lnTo>
                    <a:pt x="381736" y="136613"/>
                  </a:lnTo>
                  <a:lnTo>
                    <a:pt x="381736" y="138734"/>
                  </a:lnTo>
                  <a:lnTo>
                    <a:pt x="379945" y="140004"/>
                  </a:lnTo>
                  <a:lnTo>
                    <a:pt x="378790" y="138734"/>
                  </a:lnTo>
                  <a:lnTo>
                    <a:pt x="381736" y="138734"/>
                  </a:lnTo>
                  <a:lnTo>
                    <a:pt x="381736" y="136613"/>
                  </a:lnTo>
                  <a:lnTo>
                    <a:pt x="380707" y="136194"/>
                  </a:lnTo>
                  <a:lnTo>
                    <a:pt x="386651" y="136194"/>
                  </a:lnTo>
                  <a:lnTo>
                    <a:pt x="388251" y="137464"/>
                  </a:lnTo>
                  <a:lnTo>
                    <a:pt x="391287" y="136194"/>
                  </a:lnTo>
                  <a:lnTo>
                    <a:pt x="386105" y="133654"/>
                  </a:lnTo>
                  <a:lnTo>
                    <a:pt x="391160" y="132384"/>
                  </a:lnTo>
                  <a:lnTo>
                    <a:pt x="391541" y="131495"/>
                  </a:lnTo>
                  <a:lnTo>
                    <a:pt x="391464" y="131114"/>
                  </a:lnTo>
                  <a:lnTo>
                    <a:pt x="391706" y="131114"/>
                  </a:lnTo>
                  <a:lnTo>
                    <a:pt x="392252" y="129844"/>
                  </a:lnTo>
                  <a:lnTo>
                    <a:pt x="392798" y="128574"/>
                  </a:lnTo>
                  <a:lnTo>
                    <a:pt x="388251" y="128574"/>
                  </a:lnTo>
                  <a:lnTo>
                    <a:pt x="388251" y="129844"/>
                  </a:lnTo>
                  <a:lnTo>
                    <a:pt x="388023" y="131114"/>
                  </a:lnTo>
                  <a:lnTo>
                    <a:pt x="383895" y="131114"/>
                  </a:lnTo>
                  <a:lnTo>
                    <a:pt x="384124" y="129844"/>
                  </a:lnTo>
                  <a:lnTo>
                    <a:pt x="388251" y="129844"/>
                  </a:lnTo>
                  <a:lnTo>
                    <a:pt x="388251" y="128574"/>
                  </a:lnTo>
                  <a:lnTo>
                    <a:pt x="382447" y="128574"/>
                  </a:lnTo>
                  <a:lnTo>
                    <a:pt x="378917" y="129844"/>
                  </a:lnTo>
                  <a:lnTo>
                    <a:pt x="381533" y="131114"/>
                  </a:lnTo>
                  <a:lnTo>
                    <a:pt x="379539" y="132384"/>
                  </a:lnTo>
                  <a:lnTo>
                    <a:pt x="377367" y="131114"/>
                  </a:lnTo>
                  <a:lnTo>
                    <a:pt x="375196" y="129844"/>
                  </a:lnTo>
                  <a:lnTo>
                    <a:pt x="370293" y="136753"/>
                  </a:lnTo>
                  <a:lnTo>
                    <a:pt x="373164" y="136194"/>
                  </a:lnTo>
                  <a:lnTo>
                    <a:pt x="373722" y="136194"/>
                  </a:lnTo>
                  <a:lnTo>
                    <a:pt x="376415" y="131114"/>
                  </a:lnTo>
                  <a:lnTo>
                    <a:pt x="373722" y="137795"/>
                  </a:lnTo>
                  <a:lnTo>
                    <a:pt x="373722" y="181914"/>
                  </a:lnTo>
                  <a:lnTo>
                    <a:pt x="373443" y="183184"/>
                  </a:lnTo>
                  <a:lnTo>
                    <a:pt x="372262" y="183184"/>
                  </a:lnTo>
                  <a:lnTo>
                    <a:pt x="372262" y="181914"/>
                  </a:lnTo>
                  <a:lnTo>
                    <a:pt x="372541" y="180644"/>
                  </a:lnTo>
                  <a:lnTo>
                    <a:pt x="373722" y="181914"/>
                  </a:lnTo>
                  <a:lnTo>
                    <a:pt x="373722" y="137795"/>
                  </a:lnTo>
                  <a:lnTo>
                    <a:pt x="373341" y="138734"/>
                  </a:lnTo>
                  <a:lnTo>
                    <a:pt x="370814" y="138734"/>
                  </a:lnTo>
                  <a:lnTo>
                    <a:pt x="368109" y="137909"/>
                  </a:lnTo>
                  <a:lnTo>
                    <a:pt x="367207" y="138150"/>
                  </a:lnTo>
                  <a:lnTo>
                    <a:pt x="367207" y="153974"/>
                  </a:lnTo>
                  <a:lnTo>
                    <a:pt x="365404" y="155244"/>
                  </a:lnTo>
                  <a:lnTo>
                    <a:pt x="364299" y="154038"/>
                  </a:lnTo>
                  <a:lnTo>
                    <a:pt x="364299" y="183184"/>
                  </a:lnTo>
                  <a:lnTo>
                    <a:pt x="362496" y="184454"/>
                  </a:lnTo>
                  <a:lnTo>
                    <a:pt x="361340" y="183184"/>
                  </a:lnTo>
                  <a:lnTo>
                    <a:pt x="363143" y="181914"/>
                  </a:lnTo>
                  <a:lnTo>
                    <a:pt x="363537" y="181914"/>
                  </a:lnTo>
                  <a:lnTo>
                    <a:pt x="364299" y="183184"/>
                  </a:lnTo>
                  <a:lnTo>
                    <a:pt x="364299" y="154038"/>
                  </a:lnTo>
                  <a:lnTo>
                    <a:pt x="366052" y="152704"/>
                  </a:lnTo>
                  <a:lnTo>
                    <a:pt x="366445" y="152704"/>
                  </a:lnTo>
                  <a:lnTo>
                    <a:pt x="367207" y="153974"/>
                  </a:lnTo>
                  <a:lnTo>
                    <a:pt x="367207" y="138150"/>
                  </a:lnTo>
                  <a:lnTo>
                    <a:pt x="364998" y="138734"/>
                  </a:lnTo>
                  <a:lnTo>
                    <a:pt x="363537" y="138595"/>
                  </a:lnTo>
                  <a:lnTo>
                    <a:pt x="363537" y="173024"/>
                  </a:lnTo>
                  <a:lnTo>
                    <a:pt x="361213" y="176834"/>
                  </a:lnTo>
                  <a:lnTo>
                    <a:pt x="354749" y="175653"/>
                  </a:lnTo>
                  <a:lnTo>
                    <a:pt x="354723" y="176618"/>
                  </a:lnTo>
                  <a:lnTo>
                    <a:pt x="354825" y="176834"/>
                  </a:lnTo>
                  <a:lnTo>
                    <a:pt x="354672" y="176834"/>
                  </a:lnTo>
                  <a:lnTo>
                    <a:pt x="354698" y="176542"/>
                  </a:lnTo>
                  <a:lnTo>
                    <a:pt x="354241" y="175564"/>
                  </a:lnTo>
                  <a:lnTo>
                    <a:pt x="354749" y="175653"/>
                  </a:lnTo>
                  <a:lnTo>
                    <a:pt x="354914" y="173024"/>
                  </a:lnTo>
                  <a:lnTo>
                    <a:pt x="352018" y="173024"/>
                  </a:lnTo>
                  <a:lnTo>
                    <a:pt x="352412" y="178104"/>
                  </a:lnTo>
                  <a:lnTo>
                    <a:pt x="350202" y="177279"/>
                  </a:lnTo>
                  <a:lnTo>
                    <a:pt x="350456" y="178104"/>
                  </a:lnTo>
                  <a:lnTo>
                    <a:pt x="351218" y="178104"/>
                  </a:lnTo>
                  <a:lnTo>
                    <a:pt x="349402" y="179374"/>
                  </a:lnTo>
                  <a:lnTo>
                    <a:pt x="348310" y="178168"/>
                  </a:lnTo>
                  <a:lnTo>
                    <a:pt x="348310" y="192074"/>
                  </a:lnTo>
                  <a:lnTo>
                    <a:pt x="345401" y="192074"/>
                  </a:lnTo>
                  <a:lnTo>
                    <a:pt x="342442" y="192074"/>
                  </a:lnTo>
                  <a:lnTo>
                    <a:pt x="344246" y="190804"/>
                  </a:lnTo>
                  <a:lnTo>
                    <a:pt x="344652" y="190804"/>
                  </a:lnTo>
                  <a:lnTo>
                    <a:pt x="345389" y="192049"/>
                  </a:lnTo>
                  <a:lnTo>
                    <a:pt x="347154" y="190804"/>
                  </a:lnTo>
                  <a:lnTo>
                    <a:pt x="347560" y="190804"/>
                  </a:lnTo>
                  <a:lnTo>
                    <a:pt x="348310" y="192074"/>
                  </a:lnTo>
                  <a:lnTo>
                    <a:pt x="348310" y="178168"/>
                  </a:lnTo>
                  <a:lnTo>
                    <a:pt x="349694" y="177088"/>
                  </a:lnTo>
                  <a:lnTo>
                    <a:pt x="349008" y="176834"/>
                  </a:lnTo>
                  <a:lnTo>
                    <a:pt x="349694" y="174294"/>
                  </a:lnTo>
                  <a:lnTo>
                    <a:pt x="350367" y="171754"/>
                  </a:lnTo>
                  <a:lnTo>
                    <a:pt x="357073" y="173024"/>
                  </a:lnTo>
                  <a:lnTo>
                    <a:pt x="359181" y="169214"/>
                  </a:lnTo>
                  <a:lnTo>
                    <a:pt x="362534" y="169214"/>
                  </a:lnTo>
                  <a:lnTo>
                    <a:pt x="360794" y="173024"/>
                  </a:lnTo>
                  <a:lnTo>
                    <a:pt x="363537" y="173024"/>
                  </a:lnTo>
                  <a:lnTo>
                    <a:pt x="363537" y="138595"/>
                  </a:lnTo>
                  <a:lnTo>
                    <a:pt x="360857" y="138315"/>
                  </a:lnTo>
                  <a:lnTo>
                    <a:pt x="362089" y="142544"/>
                  </a:lnTo>
                  <a:lnTo>
                    <a:pt x="362318" y="146354"/>
                  </a:lnTo>
                  <a:lnTo>
                    <a:pt x="361594" y="146354"/>
                  </a:lnTo>
                  <a:lnTo>
                    <a:pt x="361594" y="150164"/>
                  </a:lnTo>
                  <a:lnTo>
                    <a:pt x="361594" y="161594"/>
                  </a:lnTo>
                  <a:lnTo>
                    <a:pt x="359181" y="164134"/>
                  </a:lnTo>
                  <a:lnTo>
                    <a:pt x="354825" y="163055"/>
                  </a:lnTo>
                  <a:lnTo>
                    <a:pt x="354825" y="164134"/>
                  </a:lnTo>
                  <a:lnTo>
                    <a:pt x="354190" y="166674"/>
                  </a:lnTo>
                  <a:lnTo>
                    <a:pt x="352958" y="167944"/>
                  </a:lnTo>
                  <a:lnTo>
                    <a:pt x="350520" y="167944"/>
                  </a:lnTo>
                  <a:lnTo>
                    <a:pt x="350520" y="171754"/>
                  </a:lnTo>
                  <a:lnTo>
                    <a:pt x="346100" y="167944"/>
                  </a:lnTo>
                  <a:lnTo>
                    <a:pt x="343408" y="164515"/>
                  </a:lnTo>
                  <a:lnTo>
                    <a:pt x="343408" y="166674"/>
                  </a:lnTo>
                  <a:lnTo>
                    <a:pt x="343192" y="167944"/>
                  </a:lnTo>
                  <a:lnTo>
                    <a:pt x="342861" y="170484"/>
                  </a:lnTo>
                  <a:lnTo>
                    <a:pt x="342493" y="169799"/>
                  </a:lnTo>
                  <a:lnTo>
                    <a:pt x="342493" y="175564"/>
                  </a:lnTo>
                  <a:lnTo>
                    <a:pt x="340690" y="176834"/>
                  </a:lnTo>
                  <a:lnTo>
                    <a:pt x="339534" y="175564"/>
                  </a:lnTo>
                  <a:lnTo>
                    <a:pt x="341337" y="174294"/>
                  </a:lnTo>
                  <a:lnTo>
                    <a:pt x="341744" y="174294"/>
                  </a:lnTo>
                  <a:lnTo>
                    <a:pt x="342493" y="175564"/>
                  </a:lnTo>
                  <a:lnTo>
                    <a:pt x="342493" y="169799"/>
                  </a:lnTo>
                  <a:lnTo>
                    <a:pt x="341515" y="167944"/>
                  </a:lnTo>
                  <a:lnTo>
                    <a:pt x="342074" y="164134"/>
                  </a:lnTo>
                  <a:lnTo>
                    <a:pt x="343408" y="166674"/>
                  </a:lnTo>
                  <a:lnTo>
                    <a:pt x="343408" y="164515"/>
                  </a:lnTo>
                  <a:lnTo>
                    <a:pt x="343115" y="164134"/>
                  </a:lnTo>
                  <a:lnTo>
                    <a:pt x="342125" y="162864"/>
                  </a:lnTo>
                  <a:lnTo>
                    <a:pt x="350520" y="171754"/>
                  </a:lnTo>
                  <a:lnTo>
                    <a:pt x="350520" y="167944"/>
                  </a:lnTo>
                  <a:lnTo>
                    <a:pt x="351091" y="165404"/>
                  </a:lnTo>
                  <a:lnTo>
                    <a:pt x="352323" y="164134"/>
                  </a:lnTo>
                  <a:lnTo>
                    <a:pt x="354825" y="164134"/>
                  </a:lnTo>
                  <a:lnTo>
                    <a:pt x="354825" y="163055"/>
                  </a:lnTo>
                  <a:lnTo>
                    <a:pt x="354076" y="162864"/>
                  </a:lnTo>
                  <a:lnTo>
                    <a:pt x="354317" y="161594"/>
                  </a:lnTo>
                  <a:lnTo>
                    <a:pt x="354799" y="159054"/>
                  </a:lnTo>
                  <a:lnTo>
                    <a:pt x="355269" y="156514"/>
                  </a:lnTo>
                  <a:lnTo>
                    <a:pt x="354825" y="150164"/>
                  </a:lnTo>
                  <a:lnTo>
                    <a:pt x="357301" y="150164"/>
                  </a:lnTo>
                  <a:lnTo>
                    <a:pt x="358584" y="148894"/>
                  </a:lnTo>
                  <a:lnTo>
                    <a:pt x="359181" y="147624"/>
                  </a:lnTo>
                  <a:lnTo>
                    <a:pt x="361594" y="150164"/>
                  </a:lnTo>
                  <a:lnTo>
                    <a:pt x="361594" y="146354"/>
                  </a:lnTo>
                  <a:lnTo>
                    <a:pt x="354888" y="146354"/>
                  </a:lnTo>
                  <a:lnTo>
                    <a:pt x="355828" y="148894"/>
                  </a:lnTo>
                  <a:lnTo>
                    <a:pt x="354126" y="149783"/>
                  </a:lnTo>
                  <a:lnTo>
                    <a:pt x="354126" y="155244"/>
                  </a:lnTo>
                  <a:lnTo>
                    <a:pt x="352323" y="156514"/>
                  </a:lnTo>
                  <a:lnTo>
                    <a:pt x="351167" y="155244"/>
                  </a:lnTo>
                  <a:lnTo>
                    <a:pt x="352971" y="153974"/>
                  </a:lnTo>
                  <a:lnTo>
                    <a:pt x="353364" y="153974"/>
                  </a:lnTo>
                  <a:lnTo>
                    <a:pt x="354126" y="155244"/>
                  </a:lnTo>
                  <a:lnTo>
                    <a:pt x="354126" y="149783"/>
                  </a:lnTo>
                  <a:lnTo>
                    <a:pt x="353364" y="150164"/>
                  </a:lnTo>
                  <a:lnTo>
                    <a:pt x="350227" y="149148"/>
                  </a:lnTo>
                  <a:lnTo>
                    <a:pt x="349338" y="150164"/>
                  </a:lnTo>
                  <a:lnTo>
                    <a:pt x="348894" y="151434"/>
                  </a:lnTo>
                  <a:lnTo>
                    <a:pt x="349008" y="153974"/>
                  </a:lnTo>
                  <a:lnTo>
                    <a:pt x="347560" y="153974"/>
                  </a:lnTo>
                  <a:lnTo>
                    <a:pt x="347560" y="159054"/>
                  </a:lnTo>
                  <a:lnTo>
                    <a:pt x="347560" y="160324"/>
                  </a:lnTo>
                  <a:lnTo>
                    <a:pt x="347281" y="161594"/>
                  </a:lnTo>
                  <a:lnTo>
                    <a:pt x="346100" y="161594"/>
                  </a:lnTo>
                  <a:lnTo>
                    <a:pt x="346100" y="160324"/>
                  </a:lnTo>
                  <a:lnTo>
                    <a:pt x="346379" y="159054"/>
                  </a:lnTo>
                  <a:lnTo>
                    <a:pt x="347560" y="159054"/>
                  </a:lnTo>
                  <a:lnTo>
                    <a:pt x="347560" y="153974"/>
                  </a:lnTo>
                  <a:lnTo>
                    <a:pt x="346456" y="153974"/>
                  </a:lnTo>
                  <a:lnTo>
                    <a:pt x="345694" y="151434"/>
                  </a:lnTo>
                  <a:lnTo>
                    <a:pt x="346100" y="148894"/>
                  </a:lnTo>
                  <a:lnTo>
                    <a:pt x="349427" y="148894"/>
                  </a:lnTo>
                  <a:lnTo>
                    <a:pt x="354850" y="145084"/>
                  </a:lnTo>
                  <a:lnTo>
                    <a:pt x="354774" y="142468"/>
                  </a:lnTo>
                  <a:lnTo>
                    <a:pt x="351891" y="138734"/>
                  </a:lnTo>
                  <a:lnTo>
                    <a:pt x="357212" y="137960"/>
                  </a:lnTo>
                  <a:lnTo>
                    <a:pt x="352247" y="137464"/>
                  </a:lnTo>
                  <a:lnTo>
                    <a:pt x="342823" y="142544"/>
                  </a:lnTo>
                  <a:lnTo>
                    <a:pt x="337591" y="152704"/>
                  </a:lnTo>
                  <a:lnTo>
                    <a:pt x="337375" y="167944"/>
                  </a:lnTo>
                  <a:lnTo>
                    <a:pt x="335165" y="170484"/>
                  </a:lnTo>
                  <a:lnTo>
                    <a:pt x="327406" y="167944"/>
                  </a:lnTo>
                  <a:lnTo>
                    <a:pt x="328650" y="173024"/>
                  </a:lnTo>
                  <a:lnTo>
                    <a:pt x="331266" y="176834"/>
                  </a:lnTo>
                  <a:lnTo>
                    <a:pt x="337578" y="170484"/>
                  </a:lnTo>
                  <a:lnTo>
                    <a:pt x="338836" y="176834"/>
                  </a:lnTo>
                  <a:lnTo>
                    <a:pt x="337947" y="178104"/>
                  </a:lnTo>
                  <a:lnTo>
                    <a:pt x="333235" y="176834"/>
                  </a:lnTo>
                  <a:lnTo>
                    <a:pt x="333019" y="179374"/>
                  </a:lnTo>
                  <a:lnTo>
                    <a:pt x="336283" y="180644"/>
                  </a:lnTo>
                  <a:lnTo>
                    <a:pt x="335572" y="188264"/>
                  </a:lnTo>
                  <a:lnTo>
                    <a:pt x="338836" y="181914"/>
                  </a:lnTo>
                  <a:lnTo>
                    <a:pt x="338505" y="184454"/>
                  </a:lnTo>
                  <a:lnTo>
                    <a:pt x="340474" y="185724"/>
                  </a:lnTo>
                  <a:lnTo>
                    <a:pt x="340283" y="188264"/>
                  </a:lnTo>
                  <a:lnTo>
                    <a:pt x="337578" y="189534"/>
                  </a:lnTo>
                  <a:lnTo>
                    <a:pt x="338899" y="194614"/>
                  </a:lnTo>
                  <a:lnTo>
                    <a:pt x="341998" y="197154"/>
                  </a:lnTo>
                  <a:lnTo>
                    <a:pt x="344652" y="193344"/>
                  </a:lnTo>
                  <a:lnTo>
                    <a:pt x="344284" y="198424"/>
                  </a:lnTo>
                  <a:lnTo>
                    <a:pt x="342176" y="202285"/>
                  </a:lnTo>
                  <a:lnTo>
                    <a:pt x="341337" y="201434"/>
                  </a:lnTo>
                  <a:lnTo>
                    <a:pt x="339534" y="202539"/>
                  </a:lnTo>
                  <a:lnTo>
                    <a:pt x="340283" y="203301"/>
                  </a:lnTo>
                  <a:lnTo>
                    <a:pt x="340690" y="203695"/>
                  </a:lnTo>
                  <a:lnTo>
                    <a:pt x="341769" y="203034"/>
                  </a:lnTo>
                  <a:lnTo>
                    <a:pt x="341515" y="203504"/>
                  </a:lnTo>
                  <a:lnTo>
                    <a:pt x="346100" y="204774"/>
                  </a:lnTo>
                  <a:lnTo>
                    <a:pt x="347205" y="198424"/>
                  </a:lnTo>
                  <a:lnTo>
                    <a:pt x="348449" y="193344"/>
                  </a:lnTo>
                  <a:lnTo>
                    <a:pt x="348754" y="192074"/>
                  </a:lnTo>
                  <a:lnTo>
                    <a:pt x="349161" y="190804"/>
                  </a:lnTo>
                  <a:lnTo>
                    <a:pt x="350799" y="185724"/>
                  </a:lnTo>
                  <a:lnTo>
                    <a:pt x="352729" y="181914"/>
                  </a:lnTo>
                  <a:lnTo>
                    <a:pt x="353364" y="180644"/>
                  </a:lnTo>
                  <a:lnTo>
                    <a:pt x="357809" y="181914"/>
                  </a:lnTo>
                  <a:lnTo>
                    <a:pt x="357759" y="180644"/>
                  </a:lnTo>
                  <a:lnTo>
                    <a:pt x="357695" y="179374"/>
                  </a:lnTo>
                  <a:lnTo>
                    <a:pt x="357644" y="178104"/>
                  </a:lnTo>
                  <a:lnTo>
                    <a:pt x="362089" y="179374"/>
                  </a:lnTo>
                  <a:lnTo>
                    <a:pt x="360362" y="183184"/>
                  </a:lnTo>
                  <a:lnTo>
                    <a:pt x="357187" y="186994"/>
                  </a:lnTo>
                  <a:lnTo>
                    <a:pt x="356273" y="192074"/>
                  </a:lnTo>
                  <a:lnTo>
                    <a:pt x="350723" y="190804"/>
                  </a:lnTo>
                  <a:lnTo>
                    <a:pt x="354368" y="199237"/>
                  </a:lnTo>
                  <a:lnTo>
                    <a:pt x="359397" y="197154"/>
                  </a:lnTo>
                  <a:lnTo>
                    <a:pt x="359181" y="194614"/>
                  </a:lnTo>
                  <a:lnTo>
                    <a:pt x="360883" y="195884"/>
                  </a:lnTo>
                  <a:lnTo>
                    <a:pt x="360413" y="198424"/>
                  </a:lnTo>
                  <a:lnTo>
                    <a:pt x="360641" y="199694"/>
                  </a:lnTo>
                  <a:lnTo>
                    <a:pt x="358051" y="199694"/>
                  </a:lnTo>
                  <a:lnTo>
                    <a:pt x="357733" y="200964"/>
                  </a:lnTo>
                  <a:lnTo>
                    <a:pt x="353275" y="199694"/>
                  </a:lnTo>
                  <a:lnTo>
                    <a:pt x="353733" y="199504"/>
                  </a:lnTo>
                  <a:lnTo>
                    <a:pt x="349008" y="198424"/>
                  </a:lnTo>
                  <a:lnTo>
                    <a:pt x="350177" y="206044"/>
                  </a:lnTo>
                  <a:lnTo>
                    <a:pt x="350304" y="215861"/>
                  </a:lnTo>
                  <a:lnTo>
                    <a:pt x="350215" y="217474"/>
                  </a:lnTo>
                  <a:lnTo>
                    <a:pt x="353364" y="217474"/>
                  </a:lnTo>
                  <a:lnTo>
                    <a:pt x="353669" y="221742"/>
                  </a:lnTo>
                  <a:lnTo>
                    <a:pt x="354177" y="222491"/>
                  </a:lnTo>
                  <a:lnTo>
                    <a:pt x="355955" y="215861"/>
                  </a:lnTo>
                  <a:lnTo>
                    <a:pt x="355092" y="214934"/>
                  </a:lnTo>
                  <a:lnTo>
                    <a:pt x="354977" y="214388"/>
                  </a:lnTo>
                  <a:lnTo>
                    <a:pt x="353364" y="213664"/>
                  </a:lnTo>
                  <a:lnTo>
                    <a:pt x="354825" y="213664"/>
                  </a:lnTo>
                  <a:lnTo>
                    <a:pt x="354977" y="214388"/>
                  </a:lnTo>
                  <a:lnTo>
                    <a:pt x="356209" y="214934"/>
                  </a:lnTo>
                  <a:lnTo>
                    <a:pt x="355955" y="215861"/>
                  </a:lnTo>
                  <a:lnTo>
                    <a:pt x="356273" y="216204"/>
                  </a:lnTo>
                  <a:lnTo>
                    <a:pt x="356527" y="213664"/>
                  </a:lnTo>
                  <a:lnTo>
                    <a:pt x="357276" y="206044"/>
                  </a:lnTo>
                  <a:lnTo>
                    <a:pt x="360426" y="200964"/>
                  </a:lnTo>
                  <a:lnTo>
                    <a:pt x="361213" y="199694"/>
                  </a:lnTo>
                  <a:lnTo>
                    <a:pt x="367398" y="194614"/>
                  </a:lnTo>
                  <a:lnTo>
                    <a:pt x="375170" y="192074"/>
                  </a:lnTo>
                  <a:lnTo>
                    <a:pt x="375170" y="208584"/>
                  </a:lnTo>
                  <a:lnTo>
                    <a:pt x="383273" y="211124"/>
                  </a:lnTo>
                  <a:lnTo>
                    <a:pt x="391045" y="214934"/>
                  </a:lnTo>
                  <a:lnTo>
                    <a:pt x="397776" y="220014"/>
                  </a:lnTo>
                  <a:lnTo>
                    <a:pt x="402793" y="226364"/>
                  </a:lnTo>
                  <a:lnTo>
                    <a:pt x="406107" y="225094"/>
                  </a:lnTo>
                  <a:lnTo>
                    <a:pt x="408254" y="226364"/>
                  </a:lnTo>
                  <a:lnTo>
                    <a:pt x="408609" y="228904"/>
                  </a:lnTo>
                  <a:lnTo>
                    <a:pt x="406450" y="228904"/>
                  </a:lnTo>
                  <a:lnTo>
                    <a:pt x="407276" y="232714"/>
                  </a:lnTo>
                  <a:lnTo>
                    <a:pt x="407162" y="233984"/>
                  </a:lnTo>
                  <a:lnTo>
                    <a:pt x="410210" y="236524"/>
                  </a:lnTo>
                  <a:lnTo>
                    <a:pt x="414604" y="241604"/>
                  </a:lnTo>
                  <a:lnTo>
                    <a:pt x="418782" y="237794"/>
                  </a:lnTo>
                  <a:lnTo>
                    <a:pt x="418871" y="235254"/>
                  </a:lnTo>
                  <a:lnTo>
                    <a:pt x="418922" y="233984"/>
                  </a:lnTo>
                  <a:lnTo>
                    <a:pt x="418960" y="232714"/>
                  </a:lnTo>
                  <a:lnTo>
                    <a:pt x="416623" y="230809"/>
                  </a:lnTo>
                  <a:lnTo>
                    <a:pt x="416623" y="236524"/>
                  </a:lnTo>
                  <a:lnTo>
                    <a:pt x="414820" y="237794"/>
                  </a:lnTo>
                  <a:lnTo>
                    <a:pt x="413677" y="236524"/>
                  </a:lnTo>
                  <a:lnTo>
                    <a:pt x="415467" y="235254"/>
                  </a:lnTo>
                  <a:lnTo>
                    <a:pt x="415874" y="236524"/>
                  </a:lnTo>
                  <a:lnTo>
                    <a:pt x="416623" y="236524"/>
                  </a:lnTo>
                  <a:lnTo>
                    <a:pt x="416623" y="230809"/>
                  </a:lnTo>
                  <a:lnTo>
                    <a:pt x="415848" y="230174"/>
                  </a:lnTo>
                  <a:lnTo>
                    <a:pt x="415378" y="230276"/>
                  </a:lnTo>
                  <a:lnTo>
                    <a:pt x="414489" y="232714"/>
                  </a:lnTo>
                  <a:lnTo>
                    <a:pt x="415874" y="232714"/>
                  </a:lnTo>
                  <a:lnTo>
                    <a:pt x="415836" y="233984"/>
                  </a:lnTo>
                  <a:lnTo>
                    <a:pt x="412965" y="233984"/>
                  </a:lnTo>
                  <a:lnTo>
                    <a:pt x="413004" y="232714"/>
                  </a:lnTo>
                  <a:lnTo>
                    <a:pt x="414489" y="232714"/>
                  </a:lnTo>
                  <a:lnTo>
                    <a:pt x="414261" y="231444"/>
                  </a:lnTo>
                  <a:lnTo>
                    <a:pt x="414108" y="230555"/>
                  </a:lnTo>
                  <a:lnTo>
                    <a:pt x="410057" y="231444"/>
                  </a:lnTo>
                  <a:lnTo>
                    <a:pt x="411683" y="227634"/>
                  </a:lnTo>
                  <a:lnTo>
                    <a:pt x="411353" y="226364"/>
                  </a:lnTo>
                  <a:lnTo>
                    <a:pt x="408609" y="226364"/>
                  </a:lnTo>
                  <a:lnTo>
                    <a:pt x="408762" y="225094"/>
                  </a:lnTo>
                  <a:lnTo>
                    <a:pt x="408914" y="223824"/>
                  </a:lnTo>
                  <a:lnTo>
                    <a:pt x="410781" y="222910"/>
                  </a:lnTo>
                  <a:lnTo>
                    <a:pt x="404025" y="221310"/>
                  </a:lnTo>
                  <a:lnTo>
                    <a:pt x="404050" y="221970"/>
                  </a:lnTo>
                  <a:lnTo>
                    <a:pt x="404253" y="223824"/>
                  </a:lnTo>
                  <a:lnTo>
                    <a:pt x="401662" y="223824"/>
                  </a:lnTo>
                  <a:lnTo>
                    <a:pt x="404025" y="221310"/>
                  </a:lnTo>
                  <a:lnTo>
                    <a:pt x="404253" y="220014"/>
                  </a:lnTo>
                  <a:lnTo>
                    <a:pt x="400316" y="217474"/>
                  </a:lnTo>
                  <a:lnTo>
                    <a:pt x="397662" y="214934"/>
                  </a:lnTo>
                  <a:lnTo>
                    <a:pt x="392620" y="213664"/>
                  </a:lnTo>
                  <a:lnTo>
                    <a:pt x="397408" y="212394"/>
                  </a:lnTo>
                  <a:lnTo>
                    <a:pt x="401828" y="216204"/>
                  </a:lnTo>
                  <a:lnTo>
                    <a:pt x="405650" y="218744"/>
                  </a:lnTo>
                  <a:lnTo>
                    <a:pt x="408609" y="220014"/>
                  </a:lnTo>
                  <a:lnTo>
                    <a:pt x="412102" y="222250"/>
                  </a:lnTo>
                  <a:lnTo>
                    <a:pt x="410921" y="221284"/>
                  </a:lnTo>
                  <a:lnTo>
                    <a:pt x="408609" y="217474"/>
                  </a:lnTo>
                  <a:lnTo>
                    <a:pt x="401789" y="213664"/>
                  </a:lnTo>
                  <a:lnTo>
                    <a:pt x="398500" y="212394"/>
                  </a:lnTo>
                  <a:lnTo>
                    <a:pt x="395198" y="211124"/>
                  </a:lnTo>
                  <a:lnTo>
                    <a:pt x="389877" y="206044"/>
                  </a:lnTo>
                  <a:lnTo>
                    <a:pt x="388340" y="202869"/>
                  </a:lnTo>
                  <a:lnTo>
                    <a:pt x="388340" y="211124"/>
                  </a:lnTo>
                  <a:lnTo>
                    <a:pt x="383578" y="207314"/>
                  </a:lnTo>
                  <a:lnTo>
                    <a:pt x="380403" y="204774"/>
                  </a:lnTo>
                  <a:lnTo>
                    <a:pt x="380796" y="202234"/>
                  </a:lnTo>
                  <a:lnTo>
                    <a:pt x="380987" y="200964"/>
                  </a:lnTo>
                  <a:lnTo>
                    <a:pt x="382282" y="200964"/>
                  </a:lnTo>
                  <a:lnTo>
                    <a:pt x="383590" y="199694"/>
                  </a:lnTo>
                  <a:lnTo>
                    <a:pt x="383895" y="198424"/>
                  </a:lnTo>
                  <a:lnTo>
                    <a:pt x="386232" y="199694"/>
                  </a:lnTo>
                  <a:lnTo>
                    <a:pt x="383438" y="203504"/>
                  </a:lnTo>
                  <a:lnTo>
                    <a:pt x="385343" y="208584"/>
                  </a:lnTo>
                  <a:lnTo>
                    <a:pt x="388340" y="211124"/>
                  </a:lnTo>
                  <a:lnTo>
                    <a:pt x="388340" y="202869"/>
                  </a:lnTo>
                  <a:lnTo>
                    <a:pt x="386803" y="199694"/>
                  </a:lnTo>
                  <a:lnTo>
                    <a:pt x="387959" y="198424"/>
                  </a:lnTo>
                  <a:lnTo>
                    <a:pt x="391426" y="194614"/>
                  </a:lnTo>
                  <a:lnTo>
                    <a:pt x="395173" y="189534"/>
                  </a:lnTo>
                  <a:lnTo>
                    <a:pt x="397141" y="186994"/>
                  </a:lnTo>
                  <a:lnTo>
                    <a:pt x="399097" y="184454"/>
                  </a:lnTo>
                  <a:lnTo>
                    <a:pt x="400812" y="183184"/>
                  </a:lnTo>
                  <a:lnTo>
                    <a:pt x="404253" y="180644"/>
                  </a:lnTo>
                  <a:lnTo>
                    <a:pt x="443496" y="180644"/>
                  </a:lnTo>
                  <a:lnTo>
                    <a:pt x="448602" y="179374"/>
                  </a:lnTo>
                  <a:lnTo>
                    <a:pt x="452247" y="176834"/>
                  </a:lnTo>
                  <a:lnTo>
                    <a:pt x="458038" y="176834"/>
                  </a:lnTo>
                  <a:lnTo>
                    <a:pt x="459879" y="189534"/>
                  </a:lnTo>
                  <a:lnTo>
                    <a:pt x="460044" y="195884"/>
                  </a:lnTo>
                  <a:lnTo>
                    <a:pt x="460133" y="204774"/>
                  </a:lnTo>
                  <a:lnTo>
                    <a:pt x="459130" y="217474"/>
                  </a:lnTo>
                  <a:lnTo>
                    <a:pt x="456577" y="231444"/>
                  </a:lnTo>
                  <a:lnTo>
                    <a:pt x="456590" y="233984"/>
                  </a:lnTo>
                  <a:lnTo>
                    <a:pt x="459130" y="232714"/>
                  </a:lnTo>
                  <a:lnTo>
                    <a:pt x="459486" y="233984"/>
                  </a:lnTo>
                  <a:lnTo>
                    <a:pt x="457327" y="235254"/>
                  </a:lnTo>
                  <a:lnTo>
                    <a:pt x="457377" y="239064"/>
                  </a:lnTo>
                  <a:lnTo>
                    <a:pt x="456577" y="241604"/>
                  </a:lnTo>
                  <a:lnTo>
                    <a:pt x="458546" y="242874"/>
                  </a:lnTo>
                  <a:lnTo>
                    <a:pt x="459486" y="245414"/>
                  </a:lnTo>
                  <a:lnTo>
                    <a:pt x="460933" y="247954"/>
                  </a:lnTo>
                  <a:lnTo>
                    <a:pt x="467588" y="247954"/>
                  </a:lnTo>
                  <a:lnTo>
                    <a:pt x="474243" y="245414"/>
                  </a:lnTo>
                  <a:lnTo>
                    <a:pt x="468210" y="241604"/>
                  </a:lnTo>
                  <a:lnTo>
                    <a:pt x="468388" y="244144"/>
                  </a:lnTo>
                  <a:lnTo>
                    <a:pt x="466763" y="245414"/>
                  </a:lnTo>
                  <a:lnTo>
                    <a:pt x="463842" y="244144"/>
                  </a:lnTo>
                  <a:lnTo>
                    <a:pt x="462927" y="241604"/>
                  </a:lnTo>
                  <a:lnTo>
                    <a:pt x="459460" y="241604"/>
                  </a:lnTo>
                  <a:lnTo>
                    <a:pt x="458038" y="240334"/>
                  </a:lnTo>
                  <a:lnTo>
                    <a:pt x="461048" y="239064"/>
                  </a:lnTo>
                  <a:lnTo>
                    <a:pt x="463092" y="238201"/>
                  </a:lnTo>
                  <a:lnTo>
                    <a:pt x="460616" y="236753"/>
                  </a:lnTo>
                  <a:lnTo>
                    <a:pt x="460933" y="237794"/>
                  </a:lnTo>
                  <a:lnTo>
                    <a:pt x="461695" y="237794"/>
                  </a:lnTo>
                  <a:lnTo>
                    <a:pt x="459892" y="239064"/>
                  </a:lnTo>
                  <a:lnTo>
                    <a:pt x="458736" y="237794"/>
                  </a:lnTo>
                  <a:lnTo>
                    <a:pt x="460400" y="236626"/>
                  </a:lnTo>
                  <a:lnTo>
                    <a:pt x="460222" y="236524"/>
                  </a:lnTo>
                  <a:lnTo>
                    <a:pt x="462749" y="232714"/>
                  </a:lnTo>
                  <a:lnTo>
                    <a:pt x="466115" y="227634"/>
                  </a:lnTo>
                  <a:lnTo>
                    <a:pt x="459486" y="223824"/>
                  </a:lnTo>
                  <a:lnTo>
                    <a:pt x="461670" y="221970"/>
                  </a:lnTo>
                  <a:lnTo>
                    <a:pt x="460857" y="221284"/>
                  </a:lnTo>
                  <a:lnTo>
                    <a:pt x="462483" y="221284"/>
                  </a:lnTo>
                  <a:lnTo>
                    <a:pt x="461670" y="221970"/>
                  </a:lnTo>
                  <a:lnTo>
                    <a:pt x="463842" y="223824"/>
                  </a:lnTo>
                  <a:lnTo>
                    <a:pt x="463931" y="221284"/>
                  </a:lnTo>
                  <a:lnTo>
                    <a:pt x="464134" y="214934"/>
                  </a:lnTo>
                  <a:lnTo>
                    <a:pt x="466217" y="207314"/>
                  </a:lnTo>
                  <a:lnTo>
                    <a:pt x="469658" y="200964"/>
                  </a:lnTo>
                  <a:lnTo>
                    <a:pt x="465531" y="200964"/>
                  </a:lnTo>
                  <a:lnTo>
                    <a:pt x="465302" y="199694"/>
                  </a:lnTo>
                  <a:lnTo>
                    <a:pt x="466051" y="197154"/>
                  </a:lnTo>
                  <a:lnTo>
                    <a:pt x="466382" y="196037"/>
                  </a:lnTo>
                  <a:lnTo>
                    <a:pt x="466483" y="194614"/>
                  </a:lnTo>
                  <a:lnTo>
                    <a:pt x="466559" y="193344"/>
                  </a:lnTo>
                  <a:lnTo>
                    <a:pt x="466750" y="189534"/>
                  </a:lnTo>
                  <a:lnTo>
                    <a:pt x="467017" y="189992"/>
                  </a:lnTo>
                  <a:lnTo>
                    <a:pt x="467169" y="189534"/>
                  </a:lnTo>
                  <a:lnTo>
                    <a:pt x="467995" y="186994"/>
                  </a:lnTo>
                  <a:lnTo>
                    <a:pt x="468414" y="185724"/>
                  </a:lnTo>
                  <a:lnTo>
                    <a:pt x="464477" y="186994"/>
                  </a:lnTo>
                  <a:lnTo>
                    <a:pt x="463854" y="184505"/>
                  </a:lnTo>
                  <a:lnTo>
                    <a:pt x="463854" y="194614"/>
                  </a:lnTo>
                  <a:lnTo>
                    <a:pt x="463575" y="197154"/>
                  </a:lnTo>
                  <a:lnTo>
                    <a:pt x="462381" y="195884"/>
                  </a:lnTo>
                  <a:lnTo>
                    <a:pt x="462394" y="194614"/>
                  </a:lnTo>
                  <a:lnTo>
                    <a:pt x="462673" y="193344"/>
                  </a:lnTo>
                  <a:lnTo>
                    <a:pt x="463854" y="194614"/>
                  </a:lnTo>
                  <a:lnTo>
                    <a:pt x="463854" y="184505"/>
                  </a:lnTo>
                  <a:lnTo>
                    <a:pt x="465632" y="181914"/>
                  </a:lnTo>
                  <a:lnTo>
                    <a:pt x="466674" y="179374"/>
                  </a:lnTo>
                  <a:lnTo>
                    <a:pt x="469658" y="178104"/>
                  </a:lnTo>
                  <a:lnTo>
                    <a:pt x="468083" y="176834"/>
                  </a:lnTo>
                  <a:lnTo>
                    <a:pt x="466166" y="175564"/>
                  </a:lnTo>
                  <a:lnTo>
                    <a:pt x="468210" y="174294"/>
                  </a:lnTo>
                  <a:lnTo>
                    <a:pt x="469658" y="174294"/>
                  </a:lnTo>
                  <a:lnTo>
                    <a:pt x="469938" y="175564"/>
                  </a:lnTo>
                  <a:lnTo>
                    <a:pt x="471119" y="176834"/>
                  </a:lnTo>
                  <a:lnTo>
                    <a:pt x="471360" y="174294"/>
                  </a:lnTo>
                  <a:lnTo>
                    <a:pt x="471106" y="173024"/>
                  </a:lnTo>
                  <a:lnTo>
                    <a:pt x="470598" y="170484"/>
                  </a:lnTo>
                  <a:lnTo>
                    <a:pt x="472567" y="170484"/>
                  </a:lnTo>
                  <a:lnTo>
                    <a:pt x="472960" y="176733"/>
                  </a:lnTo>
                  <a:lnTo>
                    <a:pt x="473202" y="176618"/>
                  </a:lnTo>
                  <a:lnTo>
                    <a:pt x="473798" y="170484"/>
                  </a:lnTo>
                  <a:lnTo>
                    <a:pt x="474052" y="167944"/>
                  </a:lnTo>
                  <a:lnTo>
                    <a:pt x="476935" y="169214"/>
                  </a:lnTo>
                  <a:lnTo>
                    <a:pt x="477659" y="174282"/>
                  </a:lnTo>
                  <a:lnTo>
                    <a:pt x="479437" y="173024"/>
                  </a:lnTo>
                  <a:lnTo>
                    <a:pt x="479831" y="173024"/>
                  </a:lnTo>
                  <a:lnTo>
                    <a:pt x="480568" y="174282"/>
                  </a:lnTo>
                  <a:lnTo>
                    <a:pt x="478790" y="175564"/>
                  </a:lnTo>
                  <a:lnTo>
                    <a:pt x="477647" y="174307"/>
                  </a:lnTo>
                  <a:lnTo>
                    <a:pt x="473202" y="176618"/>
                  </a:lnTo>
                  <a:lnTo>
                    <a:pt x="473049" y="178104"/>
                  </a:lnTo>
                  <a:lnTo>
                    <a:pt x="472960" y="176733"/>
                  </a:lnTo>
                  <a:lnTo>
                    <a:pt x="467893" y="179374"/>
                  </a:lnTo>
                  <a:lnTo>
                    <a:pt x="474014" y="181914"/>
                  </a:lnTo>
                  <a:lnTo>
                    <a:pt x="482295" y="180644"/>
                  </a:lnTo>
                  <a:lnTo>
                    <a:pt x="492150" y="180644"/>
                  </a:lnTo>
                  <a:lnTo>
                    <a:pt x="500938" y="181914"/>
                  </a:lnTo>
                  <a:lnTo>
                    <a:pt x="506006" y="186994"/>
                  </a:lnTo>
                  <a:lnTo>
                    <a:pt x="507199" y="196037"/>
                  </a:lnTo>
                  <a:lnTo>
                    <a:pt x="507288" y="195884"/>
                  </a:lnTo>
                  <a:lnTo>
                    <a:pt x="509524" y="189534"/>
                  </a:lnTo>
                  <a:lnTo>
                    <a:pt x="510006" y="184454"/>
                  </a:lnTo>
                  <a:lnTo>
                    <a:pt x="507453" y="184454"/>
                  </a:lnTo>
                  <a:lnTo>
                    <a:pt x="507111" y="183184"/>
                  </a:lnTo>
                  <a:lnTo>
                    <a:pt x="505066" y="183184"/>
                  </a:lnTo>
                  <a:lnTo>
                    <a:pt x="504545" y="180644"/>
                  </a:lnTo>
                  <a:lnTo>
                    <a:pt x="505777" y="180644"/>
                  </a:lnTo>
                  <a:lnTo>
                    <a:pt x="503948" y="179590"/>
                  </a:lnTo>
                  <a:lnTo>
                    <a:pt x="503097" y="180644"/>
                  </a:lnTo>
                  <a:lnTo>
                    <a:pt x="501319" y="178104"/>
                  </a:lnTo>
                  <a:lnTo>
                    <a:pt x="499529" y="175564"/>
                  </a:lnTo>
                  <a:lnTo>
                    <a:pt x="485025" y="175564"/>
                  </a:lnTo>
                  <a:lnTo>
                    <a:pt x="485178" y="174294"/>
                  </a:lnTo>
                  <a:lnTo>
                    <a:pt x="485648" y="170484"/>
                  </a:lnTo>
                  <a:lnTo>
                    <a:pt x="484835" y="174294"/>
                  </a:lnTo>
                  <a:lnTo>
                    <a:pt x="484479" y="173024"/>
                  </a:lnTo>
                  <a:lnTo>
                    <a:pt x="484111" y="171754"/>
                  </a:lnTo>
                  <a:lnTo>
                    <a:pt x="483387" y="169214"/>
                  </a:lnTo>
                  <a:lnTo>
                    <a:pt x="481291" y="171754"/>
                  </a:lnTo>
                  <a:lnTo>
                    <a:pt x="480669" y="167944"/>
                  </a:lnTo>
                  <a:lnTo>
                    <a:pt x="480453" y="166674"/>
                  </a:lnTo>
                  <a:lnTo>
                    <a:pt x="481114" y="161594"/>
                  </a:lnTo>
                  <a:lnTo>
                    <a:pt x="481495" y="155244"/>
                  </a:lnTo>
                  <a:lnTo>
                    <a:pt x="479831" y="150164"/>
                  </a:lnTo>
                  <a:lnTo>
                    <a:pt x="474891" y="152704"/>
                  </a:lnTo>
                  <a:lnTo>
                    <a:pt x="477596" y="157784"/>
                  </a:lnTo>
                  <a:lnTo>
                    <a:pt x="475475" y="160324"/>
                  </a:lnTo>
                  <a:lnTo>
                    <a:pt x="472592" y="161594"/>
                  </a:lnTo>
                  <a:lnTo>
                    <a:pt x="472147" y="152704"/>
                  </a:lnTo>
                  <a:lnTo>
                    <a:pt x="469658" y="157784"/>
                  </a:lnTo>
                  <a:lnTo>
                    <a:pt x="472211" y="159054"/>
                  </a:lnTo>
                  <a:lnTo>
                    <a:pt x="472325" y="162864"/>
                  </a:lnTo>
                  <a:lnTo>
                    <a:pt x="474014" y="164134"/>
                  </a:lnTo>
                  <a:lnTo>
                    <a:pt x="471906" y="164134"/>
                  </a:lnTo>
                  <a:lnTo>
                    <a:pt x="468236" y="165862"/>
                  </a:lnTo>
                  <a:lnTo>
                    <a:pt x="468236" y="170484"/>
                  </a:lnTo>
                  <a:lnTo>
                    <a:pt x="467906" y="173024"/>
                  </a:lnTo>
                  <a:lnTo>
                    <a:pt x="466051" y="169811"/>
                  </a:lnTo>
                  <a:lnTo>
                    <a:pt x="466051" y="175564"/>
                  </a:lnTo>
                  <a:lnTo>
                    <a:pt x="464248" y="176834"/>
                  </a:lnTo>
                  <a:lnTo>
                    <a:pt x="463092" y="175564"/>
                  </a:lnTo>
                  <a:lnTo>
                    <a:pt x="464896" y="174294"/>
                  </a:lnTo>
                  <a:lnTo>
                    <a:pt x="465302" y="174294"/>
                  </a:lnTo>
                  <a:lnTo>
                    <a:pt x="466051" y="175564"/>
                  </a:lnTo>
                  <a:lnTo>
                    <a:pt x="466051" y="169811"/>
                  </a:lnTo>
                  <a:lnTo>
                    <a:pt x="465709" y="169214"/>
                  </a:lnTo>
                  <a:lnTo>
                    <a:pt x="465239" y="166674"/>
                  </a:lnTo>
                  <a:lnTo>
                    <a:pt x="466750" y="169214"/>
                  </a:lnTo>
                  <a:lnTo>
                    <a:pt x="468236" y="170484"/>
                  </a:lnTo>
                  <a:lnTo>
                    <a:pt x="468236" y="165862"/>
                  </a:lnTo>
                  <a:lnTo>
                    <a:pt x="466509" y="166674"/>
                  </a:lnTo>
                  <a:lnTo>
                    <a:pt x="466585" y="165404"/>
                  </a:lnTo>
                  <a:lnTo>
                    <a:pt x="466750" y="162864"/>
                  </a:lnTo>
                  <a:lnTo>
                    <a:pt x="470192" y="162864"/>
                  </a:lnTo>
                  <a:lnTo>
                    <a:pt x="469658" y="160324"/>
                  </a:lnTo>
                  <a:lnTo>
                    <a:pt x="467347" y="155244"/>
                  </a:lnTo>
                  <a:lnTo>
                    <a:pt x="469798" y="151434"/>
                  </a:lnTo>
                  <a:lnTo>
                    <a:pt x="474014" y="150164"/>
                  </a:lnTo>
                  <a:lnTo>
                    <a:pt x="469049" y="146354"/>
                  </a:lnTo>
                  <a:lnTo>
                    <a:pt x="466750" y="150177"/>
                  </a:lnTo>
                  <a:lnTo>
                    <a:pt x="466750" y="156514"/>
                  </a:lnTo>
                  <a:lnTo>
                    <a:pt x="466051" y="156794"/>
                  </a:lnTo>
                  <a:lnTo>
                    <a:pt x="466051" y="164134"/>
                  </a:lnTo>
                  <a:lnTo>
                    <a:pt x="464248" y="165404"/>
                  </a:lnTo>
                  <a:lnTo>
                    <a:pt x="463092" y="164134"/>
                  </a:lnTo>
                  <a:lnTo>
                    <a:pt x="464896" y="162864"/>
                  </a:lnTo>
                  <a:lnTo>
                    <a:pt x="465302" y="162864"/>
                  </a:lnTo>
                  <a:lnTo>
                    <a:pt x="466051" y="164134"/>
                  </a:lnTo>
                  <a:lnTo>
                    <a:pt x="466051" y="156794"/>
                  </a:lnTo>
                  <a:lnTo>
                    <a:pt x="463537" y="157784"/>
                  </a:lnTo>
                  <a:lnTo>
                    <a:pt x="465467" y="162864"/>
                  </a:lnTo>
                  <a:lnTo>
                    <a:pt x="464654" y="161594"/>
                  </a:lnTo>
                  <a:lnTo>
                    <a:pt x="463842" y="160324"/>
                  </a:lnTo>
                  <a:lnTo>
                    <a:pt x="462470" y="160324"/>
                  </a:lnTo>
                  <a:lnTo>
                    <a:pt x="462394" y="161594"/>
                  </a:lnTo>
                  <a:lnTo>
                    <a:pt x="460743" y="161594"/>
                  </a:lnTo>
                  <a:lnTo>
                    <a:pt x="461581" y="160324"/>
                  </a:lnTo>
                  <a:lnTo>
                    <a:pt x="462394" y="160324"/>
                  </a:lnTo>
                  <a:lnTo>
                    <a:pt x="461454" y="159054"/>
                  </a:lnTo>
                  <a:lnTo>
                    <a:pt x="459054" y="159054"/>
                  </a:lnTo>
                  <a:lnTo>
                    <a:pt x="459486" y="156514"/>
                  </a:lnTo>
                  <a:lnTo>
                    <a:pt x="466750" y="156514"/>
                  </a:lnTo>
                  <a:lnTo>
                    <a:pt x="466750" y="150177"/>
                  </a:lnTo>
                  <a:lnTo>
                    <a:pt x="463702" y="155244"/>
                  </a:lnTo>
                  <a:lnTo>
                    <a:pt x="462851" y="153289"/>
                  </a:lnTo>
                  <a:lnTo>
                    <a:pt x="458787" y="155702"/>
                  </a:lnTo>
                  <a:lnTo>
                    <a:pt x="458787" y="157784"/>
                  </a:lnTo>
                  <a:lnTo>
                    <a:pt x="456984" y="159054"/>
                  </a:lnTo>
                  <a:lnTo>
                    <a:pt x="455828" y="157784"/>
                  </a:lnTo>
                  <a:lnTo>
                    <a:pt x="457631" y="156514"/>
                  </a:lnTo>
                  <a:lnTo>
                    <a:pt x="458038" y="157784"/>
                  </a:lnTo>
                  <a:lnTo>
                    <a:pt x="458787" y="157784"/>
                  </a:lnTo>
                  <a:lnTo>
                    <a:pt x="458787" y="155702"/>
                  </a:lnTo>
                  <a:lnTo>
                    <a:pt x="457390" y="156514"/>
                  </a:lnTo>
                  <a:lnTo>
                    <a:pt x="455764" y="155244"/>
                  </a:lnTo>
                  <a:lnTo>
                    <a:pt x="452970" y="153073"/>
                  </a:lnTo>
                  <a:lnTo>
                    <a:pt x="452970" y="156514"/>
                  </a:lnTo>
                  <a:lnTo>
                    <a:pt x="451167" y="157784"/>
                  </a:lnTo>
                  <a:lnTo>
                    <a:pt x="450011" y="156514"/>
                  </a:lnTo>
                  <a:lnTo>
                    <a:pt x="451815" y="155244"/>
                  </a:lnTo>
                  <a:lnTo>
                    <a:pt x="452221" y="156514"/>
                  </a:lnTo>
                  <a:lnTo>
                    <a:pt x="452970" y="156514"/>
                  </a:lnTo>
                  <a:lnTo>
                    <a:pt x="452970" y="153073"/>
                  </a:lnTo>
                  <a:lnTo>
                    <a:pt x="452501" y="152704"/>
                  </a:lnTo>
                  <a:lnTo>
                    <a:pt x="444944" y="153974"/>
                  </a:lnTo>
                  <a:lnTo>
                    <a:pt x="446354" y="152704"/>
                  </a:lnTo>
                  <a:lnTo>
                    <a:pt x="447751" y="151434"/>
                  </a:lnTo>
                  <a:lnTo>
                    <a:pt x="449160" y="150164"/>
                  </a:lnTo>
                  <a:lnTo>
                    <a:pt x="457225" y="152704"/>
                  </a:lnTo>
                  <a:lnTo>
                    <a:pt x="462597" y="152704"/>
                  </a:lnTo>
                  <a:lnTo>
                    <a:pt x="460933" y="148894"/>
                  </a:lnTo>
                  <a:lnTo>
                    <a:pt x="463029" y="150164"/>
                  </a:lnTo>
                  <a:lnTo>
                    <a:pt x="464489" y="150164"/>
                  </a:lnTo>
                  <a:lnTo>
                    <a:pt x="464896" y="148894"/>
                  </a:lnTo>
                  <a:lnTo>
                    <a:pt x="465302" y="147624"/>
                  </a:lnTo>
                  <a:lnTo>
                    <a:pt x="460463" y="145961"/>
                  </a:lnTo>
                  <a:lnTo>
                    <a:pt x="460463" y="148894"/>
                  </a:lnTo>
                  <a:lnTo>
                    <a:pt x="458520" y="150164"/>
                  </a:lnTo>
                  <a:lnTo>
                    <a:pt x="458038" y="148894"/>
                  </a:lnTo>
                  <a:lnTo>
                    <a:pt x="458216" y="147624"/>
                  </a:lnTo>
                  <a:lnTo>
                    <a:pt x="456920" y="145084"/>
                  </a:lnTo>
                  <a:lnTo>
                    <a:pt x="458939" y="146354"/>
                  </a:lnTo>
                  <a:lnTo>
                    <a:pt x="460463" y="148894"/>
                  </a:lnTo>
                  <a:lnTo>
                    <a:pt x="460463" y="145961"/>
                  </a:lnTo>
                  <a:lnTo>
                    <a:pt x="459765" y="145707"/>
                  </a:lnTo>
                  <a:lnTo>
                    <a:pt x="462394" y="142252"/>
                  </a:lnTo>
                  <a:lnTo>
                    <a:pt x="460425" y="142989"/>
                  </a:lnTo>
                  <a:lnTo>
                    <a:pt x="462153" y="138303"/>
                  </a:lnTo>
                  <a:lnTo>
                    <a:pt x="466623" y="143814"/>
                  </a:lnTo>
                  <a:lnTo>
                    <a:pt x="471119" y="141274"/>
                  </a:lnTo>
                  <a:lnTo>
                    <a:pt x="474472" y="143814"/>
                  </a:lnTo>
                  <a:lnTo>
                    <a:pt x="475665" y="148894"/>
                  </a:lnTo>
                  <a:lnTo>
                    <a:pt x="481291" y="148894"/>
                  </a:lnTo>
                  <a:lnTo>
                    <a:pt x="481774" y="143814"/>
                  </a:lnTo>
                  <a:lnTo>
                    <a:pt x="481774" y="141274"/>
                  </a:lnTo>
                  <a:lnTo>
                    <a:pt x="481418" y="137464"/>
                  </a:lnTo>
                  <a:lnTo>
                    <a:pt x="481177" y="134924"/>
                  </a:lnTo>
                  <a:lnTo>
                    <a:pt x="481050" y="133654"/>
                  </a:lnTo>
                  <a:lnTo>
                    <a:pt x="480136" y="128854"/>
                  </a:lnTo>
                  <a:lnTo>
                    <a:pt x="480136" y="134924"/>
                  </a:lnTo>
                  <a:lnTo>
                    <a:pt x="477367" y="133832"/>
                  </a:lnTo>
                  <a:lnTo>
                    <a:pt x="476935" y="137464"/>
                  </a:lnTo>
                  <a:lnTo>
                    <a:pt x="473557" y="136194"/>
                  </a:lnTo>
                  <a:lnTo>
                    <a:pt x="473036" y="132384"/>
                  </a:lnTo>
                  <a:lnTo>
                    <a:pt x="471119" y="131673"/>
                  </a:lnTo>
                  <a:lnTo>
                    <a:pt x="471119" y="133654"/>
                  </a:lnTo>
                  <a:lnTo>
                    <a:pt x="467563" y="136194"/>
                  </a:lnTo>
                  <a:lnTo>
                    <a:pt x="465836" y="133654"/>
                  </a:lnTo>
                  <a:lnTo>
                    <a:pt x="464972" y="132384"/>
                  </a:lnTo>
                  <a:lnTo>
                    <a:pt x="463245" y="129844"/>
                  </a:lnTo>
                  <a:lnTo>
                    <a:pt x="462381" y="128574"/>
                  </a:lnTo>
                  <a:lnTo>
                    <a:pt x="461518" y="127304"/>
                  </a:lnTo>
                  <a:lnTo>
                    <a:pt x="461238" y="127241"/>
                  </a:lnTo>
                  <a:lnTo>
                    <a:pt x="461238" y="137198"/>
                  </a:lnTo>
                  <a:lnTo>
                    <a:pt x="459486" y="139344"/>
                  </a:lnTo>
                  <a:lnTo>
                    <a:pt x="461124" y="138925"/>
                  </a:lnTo>
                  <a:lnTo>
                    <a:pt x="459524" y="145630"/>
                  </a:lnTo>
                  <a:lnTo>
                    <a:pt x="457974" y="145084"/>
                  </a:lnTo>
                  <a:lnTo>
                    <a:pt x="457758" y="142544"/>
                  </a:lnTo>
                  <a:lnTo>
                    <a:pt x="457644" y="141274"/>
                  </a:lnTo>
                  <a:lnTo>
                    <a:pt x="457415" y="138734"/>
                  </a:lnTo>
                  <a:lnTo>
                    <a:pt x="457568" y="137464"/>
                  </a:lnTo>
                  <a:lnTo>
                    <a:pt x="457885" y="134924"/>
                  </a:lnTo>
                  <a:lnTo>
                    <a:pt x="458038" y="133654"/>
                  </a:lnTo>
                  <a:lnTo>
                    <a:pt x="461238" y="137198"/>
                  </a:lnTo>
                  <a:lnTo>
                    <a:pt x="461238" y="127241"/>
                  </a:lnTo>
                  <a:lnTo>
                    <a:pt x="457327" y="126238"/>
                  </a:lnTo>
                  <a:lnTo>
                    <a:pt x="457327" y="143814"/>
                  </a:lnTo>
                  <a:lnTo>
                    <a:pt x="455879" y="144843"/>
                  </a:lnTo>
                  <a:lnTo>
                    <a:pt x="455879" y="148894"/>
                  </a:lnTo>
                  <a:lnTo>
                    <a:pt x="454075" y="150164"/>
                  </a:lnTo>
                  <a:lnTo>
                    <a:pt x="452920" y="148894"/>
                  </a:lnTo>
                  <a:lnTo>
                    <a:pt x="455879" y="148894"/>
                  </a:lnTo>
                  <a:lnTo>
                    <a:pt x="455879" y="144843"/>
                  </a:lnTo>
                  <a:lnTo>
                    <a:pt x="455523" y="145084"/>
                  </a:lnTo>
                  <a:lnTo>
                    <a:pt x="454367" y="143814"/>
                  </a:lnTo>
                  <a:lnTo>
                    <a:pt x="456184" y="142544"/>
                  </a:lnTo>
                  <a:lnTo>
                    <a:pt x="456577" y="142544"/>
                  </a:lnTo>
                  <a:lnTo>
                    <a:pt x="457327" y="143814"/>
                  </a:lnTo>
                  <a:lnTo>
                    <a:pt x="457327" y="126238"/>
                  </a:lnTo>
                  <a:lnTo>
                    <a:pt x="456577" y="126034"/>
                  </a:lnTo>
                  <a:lnTo>
                    <a:pt x="456577" y="138734"/>
                  </a:lnTo>
                  <a:lnTo>
                    <a:pt x="456577" y="140004"/>
                  </a:lnTo>
                  <a:lnTo>
                    <a:pt x="456298" y="141274"/>
                  </a:lnTo>
                  <a:lnTo>
                    <a:pt x="455117" y="141274"/>
                  </a:lnTo>
                  <a:lnTo>
                    <a:pt x="455129" y="140004"/>
                  </a:lnTo>
                  <a:lnTo>
                    <a:pt x="455396" y="138734"/>
                  </a:lnTo>
                  <a:lnTo>
                    <a:pt x="456577" y="138734"/>
                  </a:lnTo>
                  <a:lnTo>
                    <a:pt x="456577" y="126034"/>
                  </a:lnTo>
                  <a:lnTo>
                    <a:pt x="458241" y="124764"/>
                  </a:lnTo>
                  <a:lnTo>
                    <a:pt x="461556" y="122224"/>
                  </a:lnTo>
                  <a:lnTo>
                    <a:pt x="466585" y="132384"/>
                  </a:lnTo>
                  <a:lnTo>
                    <a:pt x="471119" y="133654"/>
                  </a:lnTo>
                  <a:lnTo>
                    <a:pt x="471119" y="131673"/>
                  </a:lnTo>
                  <a:lnTo>
                    <a:pt x="469658" y="131114"/>
                  </a:lnTo>
                  <a:lnTo>
                    <a:pt x="470204" y="129844"/>
                  </a:lnTo>
                  <a:lnTo>
                    <a:pt x="473316" y="131495"/>
                  </a:lnTo>
                  <a:lnTo>
                    <a:pt x="472668" y="129844"/>
                  </a:lnTo>
                  <a:lnTo>
                    <a:pt x="472160" y="128574"/>
                  </a:lnTo>
                  <a:lnTo>
                    <a:pt x="473468" y="127304"/>
                  </a:lnTo>
                  <a:lnTo>
                    <a:pt x="474764" y="126034"/>
                  </a:lnTo>
                  <a:lnTo>
                    <a:pt x="472567" y="126034"/>
                  </a:lnTo>
                  <a:lnTo>
                    <a:pt x="472173" y="125653"/>
                  </a:lnTo>
                  <a:lnTo>
                    <a:pt x="474268" y="123558"/>
                  </a:lnTo>
                  <a:lnTo>
                    <a:pt x="474433" y="123494"/>
                  </a:lnTo>
                  <a:lnTo>
                    <a:pt x="475856" y="121970"/>
                  </a:lnTo>
                  <a:lnTo>
                    <a:pt x="478624" y="123494"/>
                  </a:lnTo>
                  <a:lnTo>
                    <a:pt x="474294" y="124764"/>
                  </a:lnTo>
                  <a:lnTo>
                    <a:pt x="478383" y="128574"/>
                  </a:lnTo>
                  <a:lnTo>
                    <a:pt x="477608" y="131114"/>
                  </a:lnTo>
                  <a:lnTo>
                    <a:pt x="476859" y="128574"/>
                  </a:lnTo>
                  <a:lnTo>
                    <a:pt x="476935" y="127304"/>
                  </a:lnTo>
                  <a:lnTo>
                    <a:pt x="473532" y="127304"/>
                  </a:lnTo>
                  <a:lnTo>
                    <a:pt x="473532" y="131114"/>
                  </a:lnTo>
                  <a:lnTo>
                    <a:pt x="476935" y="131114"/>
                  </a:lnTo>
                  <a:lnTo>
                    <a:pt x="480136" y="134924"/>
                  </a:lnTo>
                  <a:lnTo>
                    <a:pt x="480136" y="128854"/>
                  </a:lnTo>
                  <a:lnTo>
                    <a:pt x="479602" y="126034"/>
                  </a:lnTo>
                  <a:lnTo>
                    <a:pt x="478383" y="118414"/>
                  </a:lnTo>
                  <a:lnTo>
                    <a:pt x="475932" y="117170"/>
                  </a:lnTo>
                  <a:lnTo>
                    <a:pt x="477913" y="115874"/>
                  </a:lnTo>
                  <a:lnTo>
                    <a:pt x="479856" y="114604"/>
                  </a:lnTo>
                  <a:lnTo>
                    <a:pt x="487438" y="111620"/>
                  </a:lnTo>
                  <a:lnTo>
                    <a:pt x="484276" y="112064"/>
                  </a:lnTo>
                  <a:lnTo>
                    <a:pt x="476935" y="113334"/>
                  </a:lnTo>
                  <a:lnTo>
                    <a:pt x="478116" y="110794"/>
                  </a:lnTo>
                  <a:lnTo>
                    <a:pt x="479894" y="106984"/>
                  </a:lnTo>
                  <a:lnTo>
                    <a:pt x="482346" y="106146"/>
                  </a:lnTo>
                  <a:lnTo>
                    <a:pt x="478980" y="105714"/>
                  </a:lnTo>
                  <a:lnTo>
                    <a:pt x="477659" y="109004"/>
                  </a:lnTo>
                  <a:lnTo>
                    <a:pt x="477532" y="110134"/>
                  </a:lnTo>
                  <a:lnTo>
                    <a:pt x="477672" y="110794"/>
                  </a:lnTo>
                  <a:lnTo>
                    <a:pt x="477202" y="110134"/>
                  </a:lnTo>
                  <a:lnTo>
                    <a:pt x="476935" y="110794"/>
                  </a:lnTo>
                  <a:lnTo>
                    <a:pt x="475843" y="110794"/>
                  </a:lnTo>
                  <a:lnTo>
                    <a:pt x="475843" y="117221"/>
                  </a:lnTo>
                  <a:lnTo>
                    <a:pt x="475665" y="117779"/>
                  </a:lnTo>
                  <a:lnTo>
                    <a:pt x="475665" y="121869"/>
                  </a:lnTo>
                  <a:lnTo>
                    <a:pt x="474357" y="123050"/>
                  </a:lnTo>
                  <a:lnTo>
                    <a:pt x="474014" y="120954"/>
                  </a:lnTo>
                  <a:lnTo>
                    <a:pt x="475665" y="121869"/>
                  </a:lnTo>
                  <a:lnTo>
                    <a:pt x="475665" y="117779"/>
                  </a:lnTo>
                  <a:lnTo>
                    <a:pt x="474649" y="120954"/>
                  </a:lnTo>
                  <a:lnTo>
                    <a:pt x="474014" y="118414"/>
                  </a:lnTo>
                  <a:lnTo>
                    <a:pt x="475843" y="117221"/>
                  </a:lnTo>
                  <a:lnTo>
                    <a:pt x="475843" y="110794"/>
                  </a:lnTo>
                  <a:lnTo>
                    <a:pt x="474586" y="110794"/>
                  </a:lnTo>
                  <a:lnTo>
                    <a:pt x="474433" y="109524"/>
                  </a:lnTo>
                  <a:lnTo>
                    <a:pt x="472567" y="109524"/>
                  </a:lnTo>
                  <a:lnTo>
                    <a:pt x="473075" y="110540"/>
                  </a:lnTo>
                  <a:lnTo>
                    <a:pt x="473544" y="110794"/>
                  </a:lnTo>
                  <a:lnTo>
                    <a:pt x="473290" y="110959"/>
                  </a:lnTo>
                  <a:lnTo>
                    <a:pt x="473849" y="112064"/>
                  </a:lnTo>
                  <a:lnTo>
                    <a:pt x="475475" y="112064"/>
                  </a:lnTo>
                  <a:lnTo>
                    <a:pt x="473633" y="113322"/>
                  </a:lnTo>
                  <a:lnTo>
                    <a:pt x="473633" y="123774"/>
                  </a:lnTo>
                  <a:lnTo>
                    <a:pt x="472059" y="125526"/>
                  </a:lnTo>
                  <a:lnTo>
                    <a:pt x="471335" y="124764"/>
                  </a:lnTo>
                  <a:lnTo>
                    <a:pt x="471195" y="126034"/>
                  </a:lnTo>
                  <a:lnTo>
                    <a:pt x="471157" y="126542"/>
                  </a:lnTo>
                  <a:lnTo>
                    <a:pt x="471157" y="126669"/>
                  </a:lnTo>
                  <a:lnTo>
                    <a:pt x="471119" y="127304"/>
                  </a:lnTo>
                  <a:lnTo>
                    <a:pt x="470662" y="127165"/>
                  </a:lnTo>
                  <a:lnTo>
                    <a:pt x="471157" y="126669"/>
                  </a:lnTo>
                  <a:lnTo>
                    <a:pt x="471157" y="126542"/>
                  </a:lnTo>
                  <a:lnTo>
                    <a:pt x="470611" y="127152"/>
                  </a:lnTo>
                  <a:lnTo>
                    <a:pt x="467169" y="126034"/>
                  </a:lnTo>
                  <a:lnTo>
                    <a:pt x="470801" y="124764"/>
                  </a:lnTo>
                  <a:lnTo>
                    <a:pt x="473633" y="123774"/>
                  </a:lnTo>
                  <a:lnTo>
                    <a:pt x="473633" y="113322"/>
                  </a:lnTo>
                  <a:lnTo>
                    <a:pt x="472465" y="113334"/>
                  </a:lnTo>
                  <a:lnTo>
                    <a:pt x="471703" y="113792"/>
                  </a:lnTo>
                  <a:lnTo>
                    <a:pt x="471703" y="118414"/>
                  </a:lnTo>
                  <a:lnTo>
                    <a:pt x="469785" y="120954"/>
                  </a:lnTo>
                  <a:lnTo>
                    <a:pt x="468210" y="120954"/>
                  </a:lnTo>
                  <a:lnTo>
                    <a:pt x="469836" y="123494"/>
                  </a:lnTo>
                  <a:lnTo>
                    <a:pt x="469773" y="124764"/>
                  </a:lnTo>
                  <a:lnTo>
                    <a:pt x="466750" y="122224"/>
                  </a:lnTo>
                  <a:lnTo>
                    <a:pt x="467271" y="120954"/>
                  </a:lnTo>
                  <a:lnTo>
                    <a:pt x="469315" y="119684"/>
                  </a:lnTo>
                  <a:lnTo>
                    <a:pt x="469658" y="118414"/>
                  </a:lnTo>
                  <a:lnTo>
                    <a:pt x="471703" y="118414"/>
                  </a:lnTo>
                  <a:lnTo>
                    <a:pt x="471703" y="113792"/>
                  </a:lnTo>
                  <a:lnTo>
                    <a:pt x="468210" y="115874"/>
                  </a:lnTo>
                  <a:lnTo>
                    <a:pt x="467804" y="112064"/>
                  </a:lnTo>
                  <a:lnTo>
                    <a:pt x="469582" y="112064"/>
                  </a:lnTo>
                  <a:lnTo>
                    <a:pt x="469658" y="113334"/>
                  </a:lnTo>
                  <a:lnTo>
                    <a:pt x="471601" y="112064"/>
                  </a:lnTo>
                  <a:lnTo>
                    <a:pt x="473290" y="110959"/>
                  </a:lnTo>
                  <a:lnTo>
                    <a:pt x="473075" y="110540"/>
                  </a:lnTo>
                  <a:lnTo>
                    <a:pt x="471233" y="109524"/>
                  </a:lnTo>
                  <a:lnTo>
                    <a:pt x="474014" y="105714"/>
                  </a:lnTo>
                  <a:lnTo>
                    <a:pt x="477202" y="110134"/>
                  </a:lnTo>
                  <a:lnTo>
                    <a:pt x="477418" y="109601"/>
                  </a:lnTo>
                  <a:lnTo>
                    <a:pt x="476592" y="105714"/>
                  </a:lnTo>
                  <a:lnTo>
                    <a:pt x="476046" y="103174"/>
                  </a:lnTo>
                  <a:lnTo>
                    <a:pt x="478383" y="100634"/>
                  </a:lnTo>
                  <a:lnTo>
                    <a:pt x="490016" y="100634"/>
                  </a:lnTo>
                  <a:lnTo>
                    <a:pt x="489331" y="104152"/>
                  </a:lnTo>
                  <a:lnTo>
                    <a:pt x="495833" y="103174"/>
                  </a:lnTo>
                  <a:lnTo>
                    <a:pt x="493991" y="109004"/>
                  </a:lnTo>
                  <a:lnTo>
                    <a:pt x="498729" y="106984"/>
                  </a:lnTo>
                  <a:lnTo>
                    <a:pt x="499999" y="108254"/>
                  </a:lnTo>
                  <a:lnTo>
                    <a:pt x="500913" y="110794"/>
                  </a:lnTo>
                  <a:lnTo>
                    <a:pt x="504545" y="110794"/>
                  </a:lnTo>
                  <a:lnTo>
                    <a:pt x="504863" y="109524"/>
                  </a:lnTo>
                  <a:lnTo>
                    <a:pt x="507453" y="110794"/>
                  </a:lnTo>
                  <a:lnTo>
                    <a:pt x="507885" y="109524"/>
                  </a:lnTo>
                  <a:lnTo>
                    <a:pt x="508330" y="108254"/>
                  </a:lnTo>
                  <a:lnTo>
                    <a:pt x="509193" y="105714"/>
                  </a:lnTo>
                  <a:lnTo>
                    <a:pt x="512648" y="106705"/>
                  </a:lnTo>
                  <a:close/>
                </a:path>
                <a:path w="518159" h="257810">
                  <a:moveTo>
                    <a:pt x="512813" y="93014"/>
                  </a:moveTo>
                  <a:lnTo>
                    <a:pt x="510146" y="92379"/>
                  </a:lnTo>
                  <a:lnTo>
                    <a:pt x="512038" y="93624"/>
                  </a:lnTo>
                  <a:lnTo>
                    <a:pt x="512813" y="93014"/>
                  </a:lnTo>
                  <a:close/>
                </a:path>
                <a:path w="518159" h="257810">
                  <a:moveTo>
                    <a:pt x="513105" y="94386"/>
                  </a:moveTo>
                  <a:lnTo>
                    <a:pt x="512038" y="93624"/>
                  </a:lnTo>
                  <a:lnTo>
                    <a:pt x="506323" y="98094"/>
                  </a:lnTo>
                  <a:lnTo>
                    <a:pt x="511822" y="100634"/>
                  </a:lnTo>
                  <a:lnTo>
                    <a:pt x="512064" y="98094"/>
                  </a:lnTo>
                  <a:lnTo>
                    <a:pt x="511302" y="95554"/>
                  </a:lnTo>
                  <a:lnTo>
                    <a:pt x="513105" y="94386"/>
                  </a:lnTo>
                  <a:close/>
                </a:path>
                <a:path w="518159" h="257810">
                  <a:moveTo>
                    <a:pt x="513270" y="94284"/>
                  </a:moveTo>
                  <a:lnTo>
                    <a:pt x="513105" y="94386"/>
                  </a:lnTo>
                  <a:lnTo>
                    <a:pt x="513232" y="94653"/>
                  </a:lnTo>
                  <a:lnTo>
                    <a:pt x="513270" y="94284"/>
                  </a:lnTo>
                  <a:close/>
                </a:path>
                <a:path w="518159" h="257810">
                  <a:moveTo>
                    <a:pt x="513499" y="106959"/>
                  </a:moveTo>
                  <a:lnTo>
                    <a:pt x="512648" y="106705"/>
                  </a:lnTo>
                  <a:lnTo>
                    <a:pt x="513181" y="108254"/>
                  </a:lnTo>
                  <a:lnTo>
                    <a:pt x="513499" y="106959"/>
                  </a:lnTo>
                  <a:close/>
                </a:path>
                <a:path w="518159" h="257810">
                  <a:moveTo>
                    <a:pt x="516178" y="100634"/>
                  </a:moveTo>
                  <a:lnTo>
                    <a:pt x="513232" y="94653"/>
                  </a:lnTo>
                  <a:lnTo>
                    <a:pt x="512864" y="98094"/>
                  </a:lnTo>
                  <a:lnTo>
                    <a:pt x="513626" y="100634"/>
                  </a:lnTo>
                  <a:lnTo>
                    <a:pt x="516178" y="100634"/>
                  </a:lnTo>
                  <a:close/>
                </a:path>
                <a:path w="518159" h="257810">
                  <a:moveTo>
                    <a:pt x="517994" y="108254"/>
                  </a:moveTo>
                  <a:lnTo>
                    <a:pt x="514731" y="101904"/>
                  </a:lnTo>
                  <a:lnTo>
                    <a:pt x="513702" y="106146"/>
                  </a:lnTo>
                  <a:lnTo>
                    <a:pt x="513600" y="106984"/>
                  </a:lnTo>
                  <a:lnTo>
                    <a:pt x="517994" y="108254"/>
                  </a:lnTo>
                  <a:close/>
                </a:path>
              </a:pathLst>
            </a:custGeom>
            <a:solidFill>
              <a:srgbClr val="231F20"/>
            </a:solidFill>
          </p:spPr>
          <p:txBody>
            <a:bodyPr wrap="square" lIns="0" tIns="0" rIns="0" bIns="0" rtlCol="0"/>
            <a:lstStyle/>
            <a:p>
              <a:endParaRPr/>
            </a:p>
          </p:txBody>
        </p:sp>
        <p:sp>
          <p:nvSpPr>
            <p:cNvPr id="60" name="object 65">
              <a:extLst>
                <a:ext uri="{FF2B5EF4-FFF2-40B4-BE49-F238E27FC236}">
                  <a16:creationId xmlns:a16="http://schemas.microsoft.com/office/drawing/2014/main" id="{074A6CB3-02AC-DA48-D06B-EC8C9B88D9A8}"/>
                </a:ext>
              </a:extLst>
            </p:cNvPr>
            <p:cNvSpPr/>
            <p:nvPr/>
          </p:nvSpPr>
          <p:spPr>
            <a:xfrm>
              <a:off x="8214042" y="1867979"/>
              <a:ext cx="672465" cy="207645"/>
            </a:xfrm>
            <a:custGeom>
              <a:avLst/>
              <a:gdLst/>
              <a:ahLst/>
              <a:cxnLst/>
              <a:rect l="l" t="t" r="r" b="b"/>
              <a:pathLst>
                <a:path w="672465" h="207644">
                  <a:moveTo>
                    <a:pt x="107226" y="151384"/>
                  </a:moveTo>
                  <a:lnTo>
                    <a:pt x="107061" y="151371"/>
                  </a:lnTo>
                  <a:lnTo>
                    <a:pt x="107226" y="151384"/>
                  </a:lnTo>
                  <a:close/>
                </a:path>
                <a:path w="672465" h="207644">
                  <a:moveTo>
                    <a:pt x="120319" y="9385"/>
                  </a:moveTo>
                  <a:lnTo>
                    <a:pt x="111937" y="990"/>
                  </a:lnTo>
                  <a:lnTo>
                    <a:pt x="115900" y="5410"/>
                  </a:lnTo>
                  <a:lnTo>
                    <a:pt x="120319" y="9385"/>
                  </a:lnTo>
                  <a:close/>
                </a:path>
                <a:path w="672465" h="207644">
                  <a:moveTo>
                    <a:pt x="120611" y="121678"/>
                  </a:moveTo>
                  <a:lnTo>
                    <a:pt x="119265" y="121056"/>
                  </a:lnTo>
                  <a:lnTo>
                    <a:pt x="119265" y="122262"/>
                  </a:lnTo>
                  <a:lnTo>
                    <a:pt x="118999" y="126682"/>
                  </a:lnTo>
                  <a:lnTo>
                    <a:pt x="118884" y="127927"/>
                  </a:lnTo>
                  <a:lnTo>
                    <a:pt x="118021" y="128803"/>
                  </a:lnTo>
                  <a:lnTo>
                    <a:pt x="116382" y="128892"/>
                  </a:lnTo>
                  <a:lnTo>
                    <a:pt x="111861" y="129082"/>
                  </a:lnTo>
                  <a:lnTo>
                    <a:pt x="105803" y="126682"/>
                  </a:lnTo>
                  <a:lnTo>
                    <a:pt x="101765" y="125628"/>
                  </a:lnTo>
                  <a:lnTo>
                    <a:pt x="98386" y="124663"/>
                  </a:lnTo>
                  <a:lnTo>
                    <a:pt x="94538" y="123405"/>
                  </a:lnTo>
                  <a:lnTo>
                    <a:pt x="90119" y="122161"/>
                  </a:lnTo>
                  <a:lnTo>
                    <a:pt x="95504" y="120523"/>
                  </a:lnTo>
                  <a:lnTo>
                    <a:pt x="100507" y="119659"/>
                  </a:lnTo>
                  <a:lnTo>
                    <a:pt x="112153" y="119659"/>
                  </a:lnTo>
                  <a:lnTo>
                    <a:pt x="119265" y="122262"/>
                  </a:lnTo>
                  <a:lnTo>
                    <a:pt x="119265" y="121056"/>
                  </a:lnTo>
                  <a:lnTo>
                    <a:pt x="116281" y="119659"/>
                  </a:lnTo>
                  <a:lnTo>
                    <a:pt x="113588" y="118402"/>
                  </a:lnTo>
                  <a:lnTo>
                    <a:pt x="98780" y="118402"/>
                  </a:lnTo>
                  <a:lnTo>
                    <a:pt x="92430" y="119367"/>
                  </a:lnTo>
                  <a:lnTo>
                    <a:pt x="85979" y="121005"/>
                  </a:lnTo>
                  <a:lnTo>
                    <a:pt x="80683" y="119773"/>
                  </a:lnTo>
                  <a:lnTo>
                    <a:pt x="80683" y="122542"/>
                  </a:lnTo>
                  <a:lnTo>
                    <a:pt x="70180" y="126695"/>
                  </a:lnTo>
                  <a:lnTo>
                    <a:pt x="60045" y="131940"/>
                  </a:lnTo>
                  <a:lnTo>
                    <a:pt x="25971" y="162560"/>
                  </a:lnTo>
                  <a:lnTo>
                    <a:pt x="18542" y="182194"/>
                  </a:lnTo>
                  <a:lnTo>
                    <a:pt x="11290" y="180428"/>
                  </a:lnTo>
                  <a:lnTo>
                    <a:pt x="5854" y="176593"/>
                  </a:lnTo>
                  <a:lnTo>
                    <a:pt x="2451" y="170738"/>
                  </a:lnTo>
                  <a:lnTo>
                    <a:pt x="1371" y="163245"/>
                  </a:lnTo>
                  <a:lnTo>
                    <a:pt x="1435" y="162280"/>
                  </a:lnTo>
                  <a:lnTo>
                    <a:pt x="27241" y="128028"/>
                  </a:lnTo>
                  <a:lnTo>
                    <a:pt x="60096" y="121005"/>
                  </a:lnTo>
                  <a:lnTo>
                    <a:pt x="67030" y="121005"/>
                  </a:lnTo>
                  <a:lnTo>
                    <a:pt x="74053" y="121589"/>
                  </a:lnTo>
                  <a:lnTo>
                    <a:pt x="80683" y="122542"/>
                  </a:lnTo>
                  <a:lnTo>
                    <a:pt x="80683" y="119773"/>
                  </a:lnTo>
                  <a:lnTo>
                    <a:pt x="80073" y="119621"/>
                  </a:lnTo>
                  <a:lnTo>
                    <a:pt x="73685" y="118516"/>
                  </a:lnTo>
                  <a:lnTo>
                    <a:pt x="67017" y="117805"/>
                  </a:lnTo>
                  <a:lnTo>
                    <a:pt x="59905" y="117538"/>
                  </a:lnTo>
                  <a:lnTo>
                    <a:pt x="47650" y="118516"/>
                  </a:lnTo>
                  <a:lnTo>
                    <a:pt x="10045" y="138544"/>
                  </a:lnTo>
                  <a:lnTo>
                    <a:pt x="0" y="164084"/>
                  </a:lnTo>
                  <a:lnTo>
                    <a:pt x="1117" y="171729"/>
                  </a:lnTo>
                  <a:lnTo>
                    <a:pt x="4889" y="177952"/>
                  </a:lnTo>
                  <a:lnTo>
                    <a:pt x="10845" y="181927"/>
                  </a:lnTo>
                  <a:lnTo>
                    <a:pt x="18630" y="183642"/>
                  </a:lnTo>
                  <a:lnTo>
                    <a:pt x="19405" y="188734"/>
                  </a:lnTo>
                  <a:lnTo>
                    <a:pt x="23342" y="191338"/>
                  </a:lnTo>
                  <a:lnTo>
                    <a:pt x="28346" y="191719"/>
                  </a:lnTo>
                  <a:lnTo>
                    <a:pt x="28257" y="192303"/>
                  </a:lnTo>
                  <a:lnTo>
                    <a:pt x="28155" y="192684"/>
                  </a:lnTo>
                  <a:lnTo>
                    <a:pt x="28117" y="193840"/>
                  </a:lnTo>
                  <a:lnTo>
                    <a:pt x="27584" y="200469"/>
                  </a:lnTo>
                  <a:lnTo>
                    <a:pt x="32004" y="203263"/>
                  </a:lnTo>
                  <a:lnTo>
                    <a:pt x="42303" y="203263"/>
                  </a:lnTo>
                  <a:lnTo>
                    <a:pt x="52019" y="194221"/>
                  </a:lnTo>
                  <a:lnTo>
                    <a:pt x="51435" y="194030"/>
                  </a:lnTo>
                  <a:lnTo>
                    <a:pt x="51054" y="193840"/>
                  </a:lnTo>
                  <a:lnTo>
                    <a:pt x="50380" y="194703"/>
                  </a:lnTo>
                  <a:lnTo>
                    <a:pt x="49809" y="195478"/>
                  </a:lnTo>
                  <a:lnTo>
                    <a:pt x="46634" y="199034"/>
                  </a:lnTo>
                  <a:lnTo>
                    <a:pt x="41910" y="201917"/>
                  </a:lnTo>
                  <a:lnTo>
                    <a:pt x="32969" y="201917"/>
                  </a:lnTo>
                  <a:lnTo>
                    <a:pt x="29311" y="199517"/>
                  </a:lnTo>
                  <a:lnTo>
                    <a:pt x="29616" y="194703"/>
                  </a:lnTo>
                  <a:lnTo>
                    <a:pt x="29730" y="193357"/>
                  </a:lnTo>
                  <a:lnTo>
                    <a:pt x="29984" y="191820"/>
                  </a:lnTo>
                  <a:lnTo>
                    <a:pt x="39535" y="190334"/>
                  </a:lnTo>
                  <a:lnTo>
                    <a:pt x="39700" y="190271"/>
                  </a:lnTo>
                  <a:lnTo>
                    <a:pt x="74955" y="167830"/>
                  </a:lnTo>
                  <a:lnTo>
                    <a:pt x="88582" y="142176"/>
                  </a:lnTo>
                  <a:lnTo>
                    <a:pt x="88582" y="141046"/>
                  </a:lnTo>
                  <a:lnTo>
                    <a:pt x="87134" y="139928"/>
                  </a:lnTo>
                  <a:lnTo>
                    <a:pt x="87134" y="142176"/>
                  </a:lnTo>
                  <a:lnTo>
                    <a:pt x="86652" y="146507"/>
                  </a:lnTo>
                  <a:lnTo>
                    <a:pt x="58496" y="178549"/>
                  </a:lnTo>
                  <a:lnTo>
                    <a:pt x="30175" y="190271"/>
                  </a:lnTo>
                  <a:lnTo>
                    <a:pt x="30226" y="190080"/>
                  </a:lnTo>
                  <a:lnTo>
                    <a:pt x="30759" y="187579"/>
                  </a:lnTo>
                  <a:lnTo>
                    <a:pt x="31813" y="184696"/>
                  </a:lnTo>
                  <a:lnTo>
                    <a:pt x="33350" y="181622"/>
                  </a:lnTo>
                  <a:lnTo>
                    <a:pt x="38265" y="179984"/>
                  </a:lnTo>
                  <a:lnTo>
                    <a:pt x="39141" y="179590"/>
                  </a:lnTo>
                  <a:lnTo>
                    <a:pt x="63271" y="157568"/>
                  </a:lnTo>
                  <a:lnTo>
                    <a:pt x="62509" y="157568"/>
                  </a:lnTo>
                  <a:lnTo>
                    <a:pt x="62115" y="158534"/>
                  </a:lnTo>
                  <a:lnTo>
                    <a:pt x="61836" y="159397"/>
                  </a:lnTo>
                  <a:lnTo>
                    <a:pt x="60680" y="161315"/>
                  </a:lnTo>
                  <a:lnTo>
                    <a:pt x="59817" y="162382"/>
                  </a:lnTo>
                  <a:lnTo>
                    <a:pt x="56629" y="165938"/>
                  </a:lnTo>
                  <a:lnTo>
                    <a:pt x="51917" y="169976"/>
                  </a:lnTo>
                  <a:lnTo>
                    <a:pt x="46913" y="173253"/>
                  </a:lnTo>
                  <a:lnTo>
                    <a:pt x="43065" y="175844"/>
                  </a:lnTo>
                  <a:lnTo>
                    <a:pt x="38735" y="178054"/>
                  </a:lnTo>
                  <a:lnTo>
                    <a:pt x="34315" y="179590"/>
                  </a:lnTo>
                  <a:lnTo>
                    <a:pt x="37579" y="173342"/>
                  </a:lnTo>
                  <a:lnTo>
                    <a:pt x="65570" y="145402"/>
                  </a:lnTo>
                  <a:lnTo>
                    <a:pt x="81457" y="139674"/>
                  </a:lnTo>
                  <a:lnTo>
                    <a:pt x="84442" y="139763"/>
                  </a:lnTo>
                  <a:lnTo>
                    <a:pt x="87134" y="142176"/>
                  </a:lnTo>
                  <a:lnTo>
                    <a:pt x="87134" y="139928"/>
                  </a:lnTo>
                  <a:lnTo>
                    <a:pt x="86817" y="139674"/>
                  </a:lnTo>
                  <a:lnTo>
                    <a:pt x="85305" y="138518"/>
                  </a:lnTo>
                  <a:lnTo>
                    <a:pt x="81648" y="138328"/>
                  </a:lnTo>
                  <a:lnTo>
                    <a:pt x="73901" y="139661"/>
                  </a:lnTo>
                  <a:lnTo>
                    <a:pt x="42557" y="164084"/>
                  </a:lnTo>
                  <a:lnTo>
                    <a:pt x="32004" y="180365"/>
                  </a:lnTo>
                  <a:lnTo>
                    <a:pt x="31140" y="180657"/>
                  </a:lnTo>
                  <a:lnTo>
                    <a:pt x="31140" y="182194"/>
                  </a:lnTo>
                  <a:lnTo>
                    <a:pt x="29984" y="184988"/>
                  </a:lnTo>
                  <a:lnTo>
                    <a:pt x="29121" y="187579"/>
                  </a:lnTo>
                  <a:lnTo>
                    <a:pt x="28638" y="190080"/>
                  </a:lnTo>
                  <a:lnTo>
                    <a:pt x="24688" y="189407"/>
                  </a:lnTo>
                  <a:lnTo>
                    <a:pt x="22669" y="186817"/>
                  </a:lnTo>
                  <a:lnTo>
                    <a:pt x="22390" y="183642"/>
                  </a:lnTo>
                  <a:lnTo>
                    <a:pt x="25273" y="183451"/>
                  </a:lnTo>
                  <a:lnTo>
                    <a:pt x="28155" y="182968"/>
                  </a:lnTo>
                  <a:lnTo>
                    <a:pt x="31140" y="182194"/>
                  </a:lnTo>
                  <a:lnTo>
                    <a:pt x="31140" y="180657"/>
                  </a:lnTo>
                  <a:lnTo>
                    <a:pt x="28740" y="181432"/>
                  </a:lnTo>
                  <a:lnTo>
                    <a:pt x="25463" y="182105"/>
                  </a:lnTo>
                  <a:lnTo>
                    <a:pt x="22390" y="182194"/>
                  </a:lnTo>
                  <a:lnTo>
                    <a:pt x="24968" y="174015"/>
                  </a:lnTo>
                  <a:lnTo>
                    <a:pt x="30822" y="164541"/>
                  </a:lnTo>
                  <a:lnTo>
                    <a:pt x="66763" y="132308"/>
                  </a:lnTo>
                  <a:lnTo>
                    <a:pt x="85979" y="123405"/>
                  </a:lnTo>
                  <a:lnTo>
                    <a:pt x="91757" y="124371"/>
                  </a:lnTo>
                  <a:lnTo>
                    <a:pt x="97040" y="125717"/>
                  </a:lnTo>
                  <a:lnTo>
                    <a:pt x="105511" y="128117"/>
                  </a:lnTo>
                  <a:lnTo>
                    <a:pt x="112344" y="130238"/>
                  </a:lnTo>
                  <a:lnTo>
                    <a:pt x="116674" y="130149"/>
                  </a:lnTo>
                  <a:lnTo>
                    <a:pt x="118592" y="130048"/>
                  </a:lnTo>
                  <a:lnTo>
                    <a:pt x="119811" y="129082"/>
                  </a:lnTo>
                  <a:lnTo>
                    <a:pt x="120040" y="128892"/>
                  </a:lnTo>
                  <a:lnTo>
                    <a:pt x="120269" y="126682"/>
                  </a:lnTo>
                  <a:lnTo>
                    <a:pt x="120611" y="121678"/>
                  </a:lnTo>
                  <a:close/>
                </a:path>
                <a:path w="672465" h="207644">
                  <a:moveTo>
                    <a:pt x="122682" y="50279"/>
                  </a:moveTo>
                  <a:lnTo>
                    <a:pt x="120269" y="46126"/>
                  </a:lnTo>
                  <a:lnTo>
                    <a:pt x="114223" y="54279"/>
                  </a:lnTo>
                  <a:lnTo>
                    <a:pt x="122682" y="50279"/>
                  </a:lnTo>
                  <a:close/>
                </a:path>
                <a:path w="672465" h="207644">
                  <a:moveTo>
                    <a:pt x="143611" y="153136"/>
                  </a:moveTo>
                  <a:lnTo>
                    <a:pt x="142938" y="151980"/>
                  </a:lnTo>
                  <a:lnTo>
                    <a:pt x="136588" y="150825"/>
                  </a:lnTo>
                  <a:lnTo>
                    <a:pt x="121297" y="164198"/>
                  </a:lnTo>
                  <a:lnTo>
                    <a:pt x="121005" y="163817"/>
                  </a:lnTo>
                  <a:lnTo>
                    <a:pt x="125145" y="159004"/>
                  </a:lnTo>
                  <a:lnTo>
                    <a:pt x="130632" y="154190"/>
                  </a:lnTo>
                  <a:lnTo>
                    <a:pt x="134569" y="151599"/>
                  </a:lnTo>
                  <a:lnTo>
                    <a:pt x="132168" y="151599"/>
                  </a:lnTo>
                  <a:lnTo>
                    <a:pt x="129374" y="152171"/>
                  </a:lnTo>
                  <a:lnTo>
                    <a:pt x="127838" y="153238"/>
                  </a:lnTo>
                  <a:lnTo>
                    <a:pt x="125526" y="154673"/>
                  </a:lnTo>
                  <a:lnTo>
                    <a:pt x="122161" y="157657"/>
                  </a:lnTo>
                  <a:lnTo>
                    <a:pt x="113982" y="166230"/>
                  </a:lnTo>
                  <a:lnTo>
                    <a:pt x="113461" y="166878"/>
                  </a:lnTo>
                  <a:lnTo>
                    <a:pt x="112547" y="167678"/>
                  </a:lnTo>
                  <a:lnTo>
                    <a:pt x="108788" y="171043"/>
                  </a:lnTo>
                  <a:lnTo>
                    <a:pt x="103022" y="175564"/>
                  </a:lnTo>
                  <a:lnTo>
                    <a:pt x="97815" y="179222"/>
                  </a:lnTo>
                  <a:lnTo>
                    <a:pt x="94932" y="177876"/>
                  </a:lnTo>
                  <a:lnTo>
                    <a:pt x="96951" y="175183"/>
                  </a:lnTo>
                  <a:lnTo>
                    <a:pt x="99542" y="172008"/>
                  </a:lnTo>
                  <a:lnTo>
                    <a:pt x="99936" y="171526"/>
                  </a:lnTo>
                  <a:lnTo>
                    <a:pt x="103238" y="167843"/>
                  </a:lnTo>
                  <a:lnTo>
                    <a:pt x="107861" y="163055"/>
                  </a:lnTo>
                  <a:lnTo>
                    <a:pt x="112953" y="158051"/>
                  </a:lnTo>
                  <a:lnTo>
                    <a:pt x="113398" y="157607"/>
                  </a:lnTo>
                  <a:lnTo>
                    <a:pt x="119468" y="151993"/>
                  </a:lnTo>
                  <a:lnTo>
                    <a:pt x="118224" y="151892"/>
                  </a:lnTo>
                  <a:lnTo>
                    <a:pt x="116967" y="151993"/>
                  </a:lnTo>
                  <a:lnTo>
                    <a:pt x="115722" y="152374"/>
                  </a:lnTo>
                  <a:lnTo>
                    <a:pt x="114084" y="152958"/>
                  </a:lnTo>
                  <a:lnTo>
                    <a:pt x="111480" y="154889"/>
                  </a:lnTo>
                  <a:lnTo>
                    <a:pt x="107632" y="158051"/>
                  </a:lnTo>
                  <a:lnTo>
                    <a:pt x="111391" y="154495"/>
                  </a:lnTo>
                  <a:lnTo>
                    <a:pt x="110998" y="152285"/>
                  </a:lnTo>
                  <a:lnTo>
                    <a:pt x="109753" y="151511"/>
                  </a:lnTo>
                  <a:lnTo>
                    <a:pt x="107226" y="151384"/>
                  </a:lnTo>
                  <a:lnTo>
                    <a:pt x="108978" y="152768"/>
                  </a:lnTo>
                  <a:lnTo>
                    <a:pt x="110998" y="154305"/>
                  </a:lnTo>
                  <a:lnTo>
                    <a:pt x="103403" y="161429"/>
                  </a:lnTo>
                  <a:lnTo>
                    <a:pt x="91465" y="173647"/>
                  </a:lnTo>
                  <a:lnTo>
                    <a:pt x="83007" y="179514"/>
                  </a:lnTo>
                  <a:lnTo>
                    <a:pt x="79057" y="177787"/>
                  </a:lnTo>
                  <a:lnTo>
                    <a:pt x="83680" y="171526"/>
                  </a:lnTo>
                  <a:lnTo>
                    <a:pt x="89852" y="165557"/>
                  </a:lnTo>
                  <a:lnTo>
                    <a:pt x="99745" y="156133"/>
                  </a:lnTo>
                  <a:lnTo>
                    <a:pt x="107061" y="151371"/>
                  </a:lnTo>
                  <a:lnTo>
                    <a:pt x="105219" y="151282"/>
                  </a:lnTo>
                  <a:lnTo>
                    <a:pt x="74345" y="180187"/>
                  </a:lnTo>
                  <a:lnTo>
                    <a:pt x="83972" y="180187"/>
                  </a:lnTo>
                  <a:lnTo>
                    <a:pt x="84975" y="179514"/>
                  </a:lnTo>
                  <a:lnTo>
                    <a:pt x="89166" y="176720"/>
                  </a:lnTo>
                  <a:lnTo>
                    <a:pt x="94742" y="172008"/>
                  </a:lnTo>
                  <a:lnTo>
                    <a:pt x="91186" y="177292"/>
                  </a:lnTo>
                  <a:lnTo>
                    <a:pt x="93014" y="180187"/>
                  </a:lnTo>
                  <a:lnTo>
                    <a:pt x="98780" y="180187"/>
                  </a:lnTo>
                  <a:lnTo>
                    <a:pt x="100152" y="179222"/>
                  </a:lnTo>
                  <a:lnTo>
                    <a:pt x="103695" y="176720"/>
                  </a:lnTo>
                  <a:lnTo>
                    <a:pt x="106578" y="174409"/>
                  </a:lnTo>
                  <a:lnTo>
                    <a:pt x="108889" y="172491"/>
                  </a:lnTo>
                  <a:lnTo>
                    <a:pt x="109194" y="172224"/>
                  </a:lnTo>
                  <a:lnTo>
                    <a:pt x="106184" y="177965"/>
                  </a:lnTo>
                  <a:lnTo>
                    <a:pt x="106375" y="180746"/>
                  </a:lnTo>
                  <a:lnTo>
                    <a:pt x="107530" y="180746"/>
                  </a:lnTo>
                  <a:lnTo>
                    <a:pt x="112636" y="174307"/>
                  </a:lnTo>
                  <a:lnTo>
                    <a:pt x="113601" y="172961"/>
                  </a:lnTo>
                  <a:lnTo>
                    <a:pt x="126301" y="160934"/>
                  </a:lnTo>
                  <a:lnTo>
                    <a:pt x="134480" y="154673"/>
                  </a:lnTo>
                  <a:lnTo>
                    <a:pt x="139674" y="154965"/>
                  </a:lnTo>
                  <a:lnTo>
                    <a:pt x="141401" y="155930"/>
                  </a:lnTo>
                  <a:lnTo>
                    <a:pt x="141782" y="156311"/>
                  </a:lnTo>
                  <a:lnTo>
                    <a:pt x="142074" y="156413"/>
                  </a:lnTo>
                  <a:lnTo>
                    <a:pt x="142455" y="156502"/>
                  </a:lnTo>
                  <a:lnTo>
                    <a:pt x="143421" y="155829"/>
                  </a:lnTo>
                  <a:lnTo>
                    <a:pt x="143611" y="153136"/>
                  </a:lnTo>
                  <a:close/>
                </a:path>
                <a:path w="672465" h="207644">
                  <a:moveTo>
                    <a:pt x="158254" y="95808"/>
                  </a:moveTo>
                  <a:lnTo>
                    <a:pt x="156603" y="95542"/>
                  </a:lnTo>
                  <a:lnTo>
                    <a:pt x="140614" y="95542"/>
                  </a:lnTo>
                  <a:lnTo>
                    <a:pt x="134162" y="93268"/>
                  </a:lnTo>
                  <a:lnTo>
                    <a:pt x="100330" y="66433"/>
                  </a:lnTo>
                  <a:lnTo>
                    <a:pt x="94602" y="47891"/>
                  </a:lnTo>
                  <a:lnTo>
                    <a:pt x="99898" y="47574"/>
                  </a:lnTo>
                  <a:lnTo>
                    <a:pt x="100330" y="45542"/>
                  </a:lnTo>
                  <a:lnTo>
                    <a:pt x="108483" y="40805"/>
                  </a:lnTo>
                  <a:lnTo>
                    <a:pt x="104267" y="43205"/>
                  </a:lnTo>
                  <a:lnTo>
                    <a:pt x="101815" y="43205"/>
                  </a:lnTo>
                  <a:lnTo>
                    <a:pt x="94564" y="47409"/>
                  </a:lnTo>
                  <a:lnTo>
                    <a:pt x="94094" y="41757"/>
                  </a:lnTo>
                  <a:lnTo>
                    <a:pt x="88061" y="40563"/>
                  </a:lnTo>
                  <a:lnTo>
                    <a:pt x="93357" y="50723"/>
                  </a:lnTo>
                  <a:lnTo>
                    <a:pt x="89738" y="51930"/>
                  </a:lnTo>
                  <a:lnTo>
                    <a:pt x="93078" y="51003"/>
                  </a:lnTo>
                  <a:lnTo>
                    <a:pt x="93332" y="56045"/>
                  </a:lnTo>
                  <a:lnTo>
                    <a:pt x="95364" y="60617"/>
                  </a:lnTo>
                  <a:lnTo>
                    <a:pt x="95377" y="63284"/>
                  </a:lnTo>
                  <a:lnTo>
                    <a:pt x="79552" y="33032"/>
                  </a:lnTo>
                  <a:lnTo>
                    <a:pt x="79692" y="25717"/>
                  </a:lnTo>
                  <a:lnTo>
                    <a:pt x="80606" y="19392"/>
                  </a:lnTo>
                  <a:lnTo>
                    <a:pt x="80619" y="14058"/>
                  </a:lnTo>
                  <a:lnTo>
                    <a:pt x="78105" y="9779"/>
                  </a:lnTo>
                  <a:lnTo>
                    <a:pt x="80124" y="13944"/>
                  </a:lnTo>
                  <a:lnTo>
                    <a:pt x="74142" y="17157"/>
                  </a:lnTo>
                  <a:lnTo>
                    <a:pt x="78105" y="18491"/>
                  </a:lnTo>
                  <a:lnTo>
                    <a:pt x="78028" y="16954"/>
                  </a:lnTo>
                  <a:lnTo>
                    <a:pt x="78790" y="14795"/>
                  </a:lnTo>
                  <a:lnTo>
                    <a:pt x="79552" y="17043"/>
                  </a:lnTo>
                  <a:lnTo>
                    <a:pt x="76530" y="25387"/>
                  </a:lnTo>
                  <a:lnTo>
                    <a:pt x="76454" y="32854"/>
                  </a:lnTo>
                  <a:lnTo>
                    <a:pt x="98450" y="67919"/>
                  </a:lnTo>
                  <a:lnTo>
                    <a:pt x="103924" y="73787"/>
                  </a:lnTo>
                  <a:lnTo>
                    <a:pt x="109105" y="82562"/>
                  </a:lnTo>
                  <a:lnTo>
                    <a:pt x="115468" y="87630"/>
                  </a:lnTo>
                  <a:lnTo>
                    <a:pt x="117856" y="87680"/>
                  </a:lnTo>
                  <a:lnTo>
                    <a:pt x="119672" y="88811"/>
                  </a:lnTo>
                  <a:lnTo>
                    <a:pt x="146989" y="97332"/>
                  </a:lnTo>
                  <a:lnTo>
                    <a:pt x="157403" y="96989"/>
                  </a:lnTo>
                  <a:lnTo>
                    <a:pt x="158254" y="95808"/>
                  </a:lnTo>
                  <a:close/>
                </a:path>
                <a:path w="672465" h="207644">
                  <a:moveTo>
                    <a:pt x="164592" y="153136"/>
                  </a:moveTo>
                  <a:lnTo>
                    <a:pt x="163918" y="151980"/>
                  </a:lnTo>
                  <a:lnTo>
                    <a:pt x="157568" y="150825"/>
                  </a:lnTo>
                  <a:lnTo>
                    <a:pt x="142278" y="164198"/>
                  </a:lnTo>
                  <a:lnTo>
                    <a:pt x="141986" y="163817"/>
                  </a:lnTo>
                  <a:lnTo>
                    <a:pt x="146126" y="159004"/>
                  </a:lnTo>
                  <a:lnTo>
                    <a:pt x="151599" y="154190"/>
                  </a:lnTo>
                  <a:lnTo>
                    <a:pt x="155549" y="151599"/>
                  </a:lnTo>
                  <a:lnTo>
                    <a:pt x="153149" y="151599"/>
                  </a:lnTo>
                  <a:lnTo>
                    <a:pt x="150355" y="152171"/>
                  </a:lnTo>
                  <a:lnTo>
                    <a:pt x="148818" y="153238"/>
                  </a:lnTo>
                  <a:lnTo>
                    <a:pt x="146507" y="154673"/>
                  </a:lnTo>
                  <a:lnTo>
                    <a:pt x="143141" y="157657"/>
                  </a:lnTo>
                  <a:lnTo>
                    <a:pt x="134962" y="166230"/>
                  </a:lnTo>
                  <a:lnTo>
                    <a:pt x="130251" y="172097"/>
                  </a:lnTo>
                  <a:lnTo>
                    <a:pt x="127165" y="177965"/>
                  </a:lnTo>
                  <a:lnTo>
                    <a:pt x="127355" y="180746"/>
                  </a:lnTo>
                  <a:lnTo>
                    <a:pt x="128511" y="180746"/>
                  </a:lnTo>
                  <a:lnTo>
                    <a:pt x="133616" y="174307"/>
                  </a:lnTo>
                  <a:lnTo>
                    <a:pt x="134581" y="172961"/>
                  </a:lnTo>
                  <a:lnTo>
                    <a:pt x="147281" y="160934"/>
                  </a:lnTo>
                  <a:lnTo>
                    <a:pt x="155448" y="154673"/>
                  </a:lnTo>
                  <a:lnTo>
                    <a:pt x="160655" y="154965"/>
                  </a:lnTo>
                  <a:lnTo>
                    <a:pt x="162382" y="155930"/>
                  </a:lnTo>
                  <a:lnTo>
                    <a:pt x="162763" y="156311"/>
                  </a:lnTo>
                  <a:lnTo>
                    <a:pt x="163055" y="156413"/>
                  </a:lnTo>
                  <a:lnTo>
                    <a:pt x="163436" y="156502"/>
                  </a:lnTo>
                  <a:lnTo>
                    <a:pt x="164401" y="155829"/>
                  </a:lnTo>
                  <a:lnTo>
                    <a:pt x="164592" y="153136"/>
                  </a:lnTo>
                  <a:close/>
                </a:path>
                <a:path w="672465" h="207644">
                  <a:moveTo>
                    <a:pt x="165023" y="20370"/>
                  </a:moveTo>
                  <a:lnTo>
                    <a:pt x="158457" y="21526"/>
                  </a:lnTo>
                  <a:lnTo>
                    <a:pt x="162420" y="22860"/>
                  </a:lnTo>
                  <a:lnTo>
                    <a:pt x="164592" y="21158"/>
                  </a:lnTo>
                  <a:lnTo>
                    <a:pt x="165023" y="20370"/>
                  </a:lnTo>
                  <a:close/>
                </a:path>
                <a:path w="672465" h="207644">
                  <a:moveTo>
                    <a:pt x="166293" y="20154"/>
                  </a:moveTo>
                  <a:lnTo>
                    <a:pt x="165735" y="19100"/>
                  </a:lnTo>
                  <a:lnTo>
                    <a:pt x="165023" y="20370"/>
                  </a:lnTo>
                  <a:lnTo>
                    <a:pt x="166293" y="20154"/>
                  </a:lnTo>
                  <a:close/>
                </a:path>
                <a:path w="672465" h="207644">
                  <a:moveTo>
                    <a:pt x="169748" y="90106"/>
                  </a:moveTo>
                  <a:lnTo>
                    <a:pt x="165328" y="94081"/>
                  </a:lnTo>
                  <a:lnTo>
                    <a:pt x="161353" y="98501"/>
                  </a:lnTo>
                  <a:lnTo>
                    <a:pt x="169748" y="90106"/>
                  </a:lnTo>
                  <a:close/>
                </a:path>
                <a:path w="672465" h="207644">
                  <a:moveTo>
                    <a:pt x="176403" y="58978"/>
                  </a:moveTo>
                  <a:lnTo>
                    <a:pt x="175501" y="59194"/>
                  </a:lnTo>
                  <a:lnTo>
                    <a:pt x="172961" y="61518"/>
                  </a:lnTo>
                  <a:lnTo>
                    <a:pt x="174409" y="60591"/>
                  </a:lnTo>
                  <a:lnTo>
                    <a:pt x="176403" y="58978"/>
                  </a:lnTo>
                  <a:close/>
                </a:path>
                <a:path w="672465" h="207644">
                  <a:moveTo>
                    <a:pt x="178409" y="18491"/>
                  </a:moveTo>
                  <a:lnTo>
                    <a:pt x="174345" y="16929"/>
                  </a:lnTo>
                  <a:lnTo>
                    <a:pt x="174218" y="16878"/>
                  </a:lnTo>
                  <a:lnTo>
                    <a:pt x="169392" y="15887"/>
                  </a:lnTo>
                  <a:lnTo>
                    <a:pt x="163868" y="15595"/>
                  </a:lnTo>
                  <a:lnTo>
                    <a:pt x="165735" y="19100"/>
                  </a:lnTo>
                  <a:lnTo>
                    <a:pt x="165976" y="18669"/>
                  </a:lnTo>
                  <a:lnTo>
                    <a:pt x="169684" y="18491"/>
                  </a:lnTo>
                  <a:lnTo>
                    <a:pt x="173405" y="16929"/>
                  </a:lnTo>
                  <a:lnTo>
                    <a:pt x="176618" y="22910"/>
                  </a:lnTo>
                  <a:lnTo>
                    <a:pt x="178409" y="18491"/>
                  </a:lnTo>
                  <a:close/>
                </a:path>
                <a:path w="672465" h="207644">
                  <a:moveTo>
                    <a:pt x="182765" y="25768"/>
                  </a:moveTo>
                  <a:lnTo>
                    <a:pt x="182219" y="25171"/>
                  </a:lnTo>
                  <a:lnTo>
                    <a:pt x="178866" y="23164"/>
                  </a:lnTo>
                  <a:lnTo>
                    <a:pt x="180721" y="26174"/>
                  </a:lnTo>
                  <a:lnTo>
                    <a:pt x="182765" y="25768"/>
                  </a:lnTo>
                  <a:close/>
                </a:path>
                <a:path w="672465" h="207644">
                  <a:moveTo>
                    <a:pt x="182829" y="84302"/>
                  </a:moveTo>
                  <a:lnTo>
                    <a:pt x="178409" y="88277"/>
                  </a:lnTo>
                  <a:lnTo>
                    <a:pt x="174447" y="92697"/>
                  </a:lnTo>
                  <a:lnTo>
                    <a:pt x="182829" y="84302"/>
                  </a:lnTo>
                  <a:close/>
                </a:path>
                <a:path w="672465" h="207644">
                  <a:moveTo>
                    <a:pt x="184315" y="142176"/>
                  </a:moveTo>
                  <a:lnTo>
                    <a:pt x="183070" y="140931"/>
                  </a:lnTo>
                  <a:lnTo>
                    <a:pt x="180174" y="140931"/>
                  </a:lnTo>
                  <a:lnTo>
                    <a:pt x="178930" y="142176"/>
                  </a:lnTo>
                  <a:lnTo>
                    <a:pt x="178930" y="145072"/>
                  </a:lnTo>
                  <a:lnTo>
                    <a:pt x="180174" y="146316"/>
                  </a:lnTo>
                  <a:lnTo>
                    <a:pt x="183070" y="146316"/>
                  </a:lnTo>
                  <a:lnTo>
                    <a:pt x="184315" y="145072"/>
                  </a:lnTo>
                  <a:lnTo>
                    <a:pt x="184315" y="142176"/>
                  </a:lnTo>
                  <a:close/>
                </a:path>
                <a:path w="672465" h="207644">
                  <a:moveTo>
                    <a:pt x="185191" y="33451"/>
                  </a:moveTo>
                  <a:lnTo>
                    <a:pt x="182257" y="28676"/>
                  </a:lnTo>
                  <a:lnTo>
                    <a:pt x="180721" y="26174"/>
                  </a:lnTo>
                  <a:lnTo>
                    <a:pt x="178320" y="26644"/>
                  </a:lnTo>
                  <a:lnTo>
                    <a:pt x="175196" y="28854"/>
                  </a:lnTo>
                  <a:lnTo>
                    <a:pt x="171132" y="30124"/>
                  </a:lnTo>
                  <a:lnTo>
                    <a:pt x="167449" y="29489"/>
                  </a:lnTo>
                  <a:lnTo>
                    <a:pt x="160616" y="32994"/>
                  </a:lnTo>
                  <a:lnTo>
                    <a:pt x="163868" y="34480"/>
                  </a:lnTo>
                  <a:lnTo>
                    <a:pt x="168135" y="31483"/>
                  </a:lnTo>
                  <a:lnTo>
                    <a:pt x="174358" y="30429"/>
                  </a:lnTo>
                  <a:lnTo>
                    <a:pt x="175310" y="30124"/>
                  </a:lnTo>
                  <a:lnTo>
                    <a:pt x="179857" y="28676"/>
                  </a:lnTo>
                  <a:lnTo>
                    <a:pt x="181749" y="32283"/>
                  </a:lnTo>
                  <a:lnTo>
                    <a:pt x="175590" y="34709"/>
                  </a:lnTo>
                  <a:lnTo>
                    <a:pt x="179857" y="35941"/>
                  </a:lnTo>
                  <a:lnTo>
                    <a:pt x="185191" y="33451"/>
                  </a:lnTo>
                  <a:close/>
                </a:path>
                <a:path w="672465" h="207644">
                  <a:moveTo>
                    <a:pt x="187185" y="81407"/>
                  </a:moveTo>
                  <a:lnTo>
                    <a:pt x="182765" y="85369"/>
                  </a:lnTo>
                  <a:lnTo>
                    <a:pt x="178803" y="89789"/>
                  </a:lnTo>
                  <a:lnTo>
                    <a:pt x="187185" y="81407"/>
                  </a:lnTo>
                  <a:close/>
                </a:path>
                <a:path w="672465" h="207644">
                  <a:moveTo>
                    <a:pt x="188582" y="22860"/>
                  </a:moveTo>
                  <a:lnTo>
                    <a:pt x="186613" y="22402"/>
                  </a:lnTo>
                  <a:lnTo>
                    <a:pt x="186143" y="21475"/>
                  </a:lnTo>
                  <a:lnTo>
                    <a:pt x="185801" y="20789"/>
                  </a:lnTo>
                  <a:lnTo>
                    <a:pt x="182765" y="21399"/>
                  </a:lnTo>
                  <a:lnTo>
                    <a:pt x="182206" y="23482"/>
                  </a:lnTo>
                  <a:lnTo>
                    <a:pt x="181025" y="23850"/>
                  </a:lnTo>
                  <a:lnTo>
                    <a:pt x="182219" y="25171"/>
                  </a:lnTo>
                  <a:lnTo>
                    <a:pt x="185674" y="27228"/>
                  </a:lnTo>
                  <a:lnTo>
                    <a:pt x="186105" y="24358"/>
                  </a:lnTo>
                  <a:lnTo>
                    <a:pt x="183705" y="24333"/>
                  </a:lnTo>
                  <a:lnTo>
                    <a:pt x="182765" y="22860"/>
                  </a:lnTo>
                  <a:lnTo>
                    <a:pt x="185470" y="21475"/>
                  </a:lnTo>
                  <a:lnTo>
                    <a:pt x="187629" y="27216"/>
                  </a:lnTo>
                  <a:lnTo>
                    <a:pt x="188582" y="22860"/>
                  </a:lnTo>
                  <a:close/>
                </a:path>
                <a:path w="672465" h="207644">
                  <a:moveTo>
                    <a:pt x="195732" y="151384"/>
                  </a:moveTo>
                  <a:lnTo>
                    <a:pt x="195580" y="151371"/>
                  </a:lnTo>
                  <a:lnTo>
                    <a:pt x="195732" y="151384"/>
                  </a:lnTo>
                  <a:close/>
                </a:path>
                <a:path w="672465" h="207644">
                  <a:moveTo>
                    <a:pt x="199720" y="72072"/>
                  </a:moveTo>
                  <a:lnTo>
                    <a:pt x="197307" y="67919"/>
                  </a:lnTo>
                  <a:lnTo>
                    <a:pt x="191262" y="76085"/>
                  </a:lnTo>
                  <a:lnTo>
                    <a:pt x="193624" y="74968"/>
                  </a:lnTo>
                  <a:lnTo>
                    <a:pt x="191490" y="78092"/>
                  </a:lnTo>
                  <a:lnTo>
                    <a:pt x="188950" y="77673"/>
                  </a:lnTo>
                  <a:lnTo>
                    <a:pt x="185889" y="84937"/>
                  </a:lnTo>
                  <a:lnTo>
                    <a:pt x="188582" y="81000"/>
                  </a:lnTo>
                  <a:lnTo>
                    <a:pt x="191122" y="81419"/>
                  </a:lnTo>
                  <a:lnTo>
                    <a:pt x="193890" y="74841"/>
                  </a:lnTo>
                  <a:lnTo>
                    <a:pt x="199720" y="72072"/>
                  </a:lnTo>
                  <a:close/>
                </a:path>
                <a:path w="672465" h="207644">
                  <a:moveTo>
                    <a:pt x="236550" y="152095"/>
                  </a:moveTo>
                  <a:lnTo>
                    <a:pt x="226834" y="158445"/>
                  </a:lnTo>
                  <a:lnTo>
                    <a:pt x="226555" y="158254"/>
                  </a:lnTo>
                  <a:lnTo>
                    <a:pt x="230301" y="154203"/>
                  </a:lnTo>
                  <a:lnTo>
                    <a:pt x="229704" y="152755"/>
                  </a:lnTo>
                  <a:lnTo>
                    <a:pt x="229438" y="152095"/>
                  </a:lnTo>
                  <a:lnTo>
                    <a:pt x="229247" y="151993"/>
                  </a:lnTo>
                  <a:lnTo>
                    <a:pt x="229247" y="154203"/>
                  </a:lnTo>
                  <a:lnTo>
                    <a:pt x="221742" y="161429"/>
                  </a:lnTo>
                  <a:lnTo>
                    <a:pt x="217982" y="165265"/>
                  </a:lnTo>
                  <a:lnTo>
                    <a:pt x="209905" y="173647"/>
                  </a:lnTo>
                  <a:lnTo>
                    <a:pt x="201434" y="179514"/>
                  </a:lnTo>
                  <a:lnTo>
                    <a:pt x="199605" y="178739"/>
                  </a:lnTo>
                  <a:lnTo>
                    <a:pt x="197104" y="177584"/>
                  </a:lnTo>
                  <a:lnTo>
                    <a:pt x="202018" y="171526"/>
                  </a:lnTo>
                  <a:lnTo>
                    <a:pt x="207886" y="165849"/>
                  </a:lnTo>
                  <a:lnTo>
                    <a:pt x="214998" y="159473"/>
                  </a:lnTo>
                  <a:lnTo>
                    <a:pt x="220751" y="155041"/>
                  </a:lnTo>
                  <a:lnTo>
                    <a:pt x="224955" y="152755"/>
                  </a:lnTo>
                  <a:lnTo>
                    <a:pt x="227418" y="152768"/>
                  </a:lnTo>
                  <a:lnTo>
                    <a:pt x="229247" y="154203"/>
                  </a:lnTo>
                  <a:lnTo>
                    <a:pt x="229247" y="151993"/>
                  </a:lnTo>
                  <a:lnTo>
                    <a:pt x="228384" y="151511"/>
                  </a:lnTo>
                  <a:lnTo>
                    <a:pt x="223850" y="151396"/>
                  </a:lnTo>
                  <a:lnTo>
                    <a:pt x="217246" y="153809"/>
                  </a:lnTo>
                  <a:lnTo>
                    <a:pt x="209981" y="158076"/>
                  </a:lnTo>
                  <a:lnTo>
                    <a:pt x="203454" y="163537"/>
                  </a:lnTo>
                  <a:lnTo>
                    <a:pt x="196824" y="170281"/>
                  </a:lnTo>
                  <a:lnTo>
                    <a:pt x="196189" y="171919"/>
                  </a:lnTo>
                  <a:lnTo>
                    <a:pt x="191528" y="175564"/>
                  </a:lnTo>
                  <a:lnTo>
                    <a:pt x="186334" y="179222"/>
                  </a:lnTo>
                  <a:lnTo>
                    <a:pt x="183438" y="177876"/>
                  </a:lnTo>
                  <a:lnTo>
                    <a:pt x="185458" y="175183"/>
                  </a:lnTo>
                  <a:lnTo>
                    <a:pt x="188048" y="172008"/>
                  </a:lnTo>
                  <a:lnTo>
                    <a:pt x="188442" y="171526"/>
                  </a:lnTo>
                  <a:lnTo>
                    <a:pt x="207975" y="151993"/>
                  </a:lnTo>
                  <a:lnTo>
                    <a:pt x="206730" y="151892"/>
                  </a:lnTo>
                  <a:lnTo>
                    <a:pt x="196138" y="158051"/>
                  </a:lnTo>
                  <a:lnTo>
                    <a:pt x="199898" y="154495"/>
                  </a:lnTo>
                  <a:lnTo>
                    <a:pt x="199504" y="152285"/>
                  </a:lnTo>
                  <a:lnTo>
                    <a:pt x="198259" y="151511"/>
                  </a:lnTo>
                  <a:lnTo>
                    <a:pt x="195732" y="151384"/>
                  </a:lnTo>
                  <a:lnTo>
                    <a:pt x="197485" y="152768"/>
                  </a:lnTo>
                  <a:lnTo>
                    <a:pt x="199504" y="154305"/>
                  </a:lnTo>
                  <a:lnTo>
                    <a:pt x="191909" y="161429"/>
                  </a:lnTo>
                  <a:lnTo>
                    <a:pt x="179984" y="173647"/>
                  </a:lnTo>
                  <a:lnTo>
                    <a:pt x="171513" y="179514"/>
                  </a:lnTo>
                  <a:lnTo>
                    <a:pt x="169786" y="178739"/>
                  </a:lnTo>
                  <a:lnTo>
                    <a:pt x="167563" y="177787"/>
                  </a:lnTo>
                  <a:lnTo>
                    <a:pt x="172186" y="171526"/>
                  </a:lnTo>
                  <a:lnTo>
                    <a:pt x="178358" y="165557"/>
                  </a:lnTo>
                  <a:lnTo>
                    <a:pt x="188252" y="156133"/>
                  </a:lnTo>
                  <a:lnTo>
                    <a:pt x="195580" y="151371"/>
                  </a:lnTo>
                  <a:lnTo>
                    <a:pt x="193738" y="151282"/>
                  </a:lnTo>
                  <a:lnTo>
                    <a:pt x="166458" y="171564"/>
                  </a:lnTo>
                  <a:lnTo>
                    <a:pt x="166039" y="171907"/>
                  </a:lnTo>
                  <a:lnTo>
                    <a:pt x="162763" y="174320"/>
                  </a:lnTo>
                  <a:lnTo>
                    <a:pt x="160070" y="176339"/>
                  </a:lnTo>
                  <a:lnTo>
                    <a:pt x="155067" y="179412"/>
                  </a:lnTo>
                  <a:lnTo>
                    <a:pt x="153530" y="178739"/>
                  </a:lnTo>
                  <a:lnTo>
                    <a:pt x="152082" y="178066"/>
                  </a:lnTo>
                  <a:lnTo>
                    <a:pt x="153911" y="175183"/>
                  </a:lnTo>
                  <a:lnTo>
                    <a:pt x="176911" y="151612"/>
                  </a:lnTo>
                  <a:lnTo>
                    <a:pt x="175653" y="151511"/>
                  </a:lnTo>
                  <a:lnTo>
                    <a:pt x="146888" y="180276"/>
                  </a:lnTo>
                  <a:lnTo>
                    <a:pt x="156121" y="180276"/>
                  </a:lnTo>
                  <a:lnTo>
                    <a:pt x="157556" y="179412"/>
                  </a:lnTo>
                  <a:lnTo>
                    <a:pt x="160451" y="177685"/>
                  </a:lnTo>
                  <a:lnTo>
                    <a:pt x="163626" y="175374"/>
                  </a:lnTo>
                  <a:lnTo>
                    <a:pt x="165430" y="174002"/>
                  </a:lnTo>
                  <a:lnTo>
                    <a:pt x="162852" y="180187"/>
                  </a:lnTo>
                  <a:lnTo>
                    <a:pt x="172478" y="180187"/>
                  </a:lnTo>
                  <a:lnTo>
                    <a:pt x="173494" y="179514"/>
                  </a:lnTo>
                  <a:lnTo>
                    <a:pt x="177673" y="176720"/>
                  </a:lnTo>
                  <a:lnTo>
                    <a:pt x="183248" y="172008"/>
                  </a:lnTo>
                  <a:lnTo>
                    <a:pt x="179692" y="177292"/>
                  </a:lnTo>
                  <a:lnTo>
                    <a:pt x="181521" y="180187"/>
                  </a:lnTo>
                  <a:lnTo>
                    <a:pt x="187286" y="180187"/>
                  </a:lnTo>
                  <a:lnTo>
                    <a:pt x="188658" y="179222"/>
                  </a:lnTo>
                  <a:lnTo>
                    <a:pt x="192201" y="176720"/>
                  </a:lnTo>
                  <a:lnTo>
                    <a:pt x="195084" y="174409"/>
                  </a:lnTo>
                  <a:lnTo>
                    <a:pt x="195275" y="174244"/>
                  </a:lnTo>
                  <a:lnTo>
                    <a:pt x="192976" y="180187"/>
                  </a:lnTo>
                  <a:lnTo>
                    <a:pt x="202590" y="180187"/>
                  </a:lnTo>
                  <a:lnTo>
                    <a:pt x="203555" y="179514"/>
                  </a:lnTo>
                  <a:lnTo>
                    <a:pt x="208851" y="175856"/>
                  </a:lnTo>
                  <a:lnTo>
                    <a:pt x="217309" y="167970"/>
                  </a:lnTo>
                  <a:lnTo>
                    <a:pt x="217512" y="168160"/>
                  </a:lnTo>
                  <a:lnTo>
                    <a:pt x="211797" y="174294"/>
                  </a:lnTo>
                  <a:lnTo>
                    <a:pt x="178485" y="201510"/>
                  </a:lnTo>
                  <a:lnTo>
                    <a:pt x="161505" y="205587"/>
                  </a:lnTo>
                  <a:lnTo>
                    <a:pt x="153619" y="205206"/>
                  </a:lnTo>
                  <a:lnTo>
                    <a:pt x="150355" y="200482"/>
                  </a:lnTo>
                  <a:lnTo>
                    <a:pt x="151892" y="194614"/>
                  </a:lnTo>
                  <a:lnTo>
                    <a:pt x="152463" y="192214"/>
                  </a:lnTo>
                  <a:lnTo>
                    <a:pt x="154393" y="189331"/>
                  </a:lnTo>
                  <a:lnTo>
                    <a:pt x="157568" y="186436"/>
                  </a:lnTo>
                  <a:lnTo>
                    <a:pt x="158623" y="185864"/>
                  </a:lnTo>
                  <a:lnTo>
                    <a:pt x="158242" y="185470"/>
                  </a:lnTo>
                  <a:lnTo>
                    <a:pt x="157759" y="184797"/>
                  </a:lnTo>
                  <a:lnTo>
                    <a:pt x="156311" y="185674"/>
                  </a:lnTo>
                  <a:lnTo>
                    <a:pt x="155359" y="186537"/>
                  </a:lnTo>
                  <a:lnTo>
                    <a:pt x="153809" y="187883"/>
                  </a:lnTo>
                  <a:lnTo>
                    <a:pt x="150926" y="191249"/>
                  </a:lnTo>
                  <a:lnTo>
                    <a:pt x="150063" y="194614"/>
                  </a:lnTo>
                  <a:lnTo>
                    <a:pt x="148234" y="202311"/>
                  </a:lnTo>
                  <a:lnTo>
                    <a:pt x="153428" y="206743"/>
                  </a:lnTo>
                  <a:lnTo>
                    <a:pt x="161988" y="207124"/>
                  </a:lnTo>
                  <a:lnTo>
                    <a:pt x="170243" y="206438"/>
                  </a:lnTo>
                  <a:lnTo>
                    <a:pt x="205422" y="186372"/>
                  </a:lnTo>
                  <a:lnTo>
                    <a:pt x="222707" y="167970"/>
                  </a:lnTo>
                  <a:lnTo>
                    <a:pt x="231101" y="158445"/>
                  </a:lnTo>
                  <a:lnTo>
                    <a:pt x="232041" y="157378"/>
                  </a:lnTo>
                  <a:lnTo>
                    <a:pt x="236550" y="152095"/>
                  </a:lnTo>
                  <a:close/>
                </a:path>
                <a:path w="672465" h="207644">
                  <a:moveTo>
                    <a:pt x="252818" y="151396"/>
                  </a:moveTo>
                  <a:lnTo>
                    <a:pt x="252615" y="151396"/>
                  </a:lnTo>
                  <a:lnTo>
                    <a:pt x="252818" y="151396"/>
                  </a:lnTo>
                  <a:close/>
                </a:path>
                <a:path w="672465" h="207644">
                  <a:moveTo>
                    <a:pt x="257632" y="153250"/>
                  </a:moveTo>
                  <a:lnTo>
                    <a:pt x="254444" y="151422"/>
                  </a:lnTo>
                  <a:lnTo>
                    <a:pt x="252818" y="151396"/>
                  </a:lnTo>
                  <a:lnTo>
                    <a:pt x="254838" y="153060"/>
                  </a:lnTo>
                  <a:lnTo>
                    <a:pt x="252818" y="155752"/>
                  </a:lnTo>
                  <a:lnTo>
                    <a:pt x="245402" y="161620"/>
                  </a:lnTo>
                  <a:lnTo>
                    <a:pt x="240601" y="163258"/>
                  </a:lnTo>
                  <a:lnTo>
                    <a:pt x="239153" y="162674"/>
                  </a:lnTo>
                  <a:lnTo>
                    <a:pt x="243865" y="158051"/>
                  </a:lnTo>
                  <a:lnTo>
                    <a:pt x="252615" y="151396"/>
                  </a:lnTo>
                  <a:lnTo>
                    <a:pt x="250609" y="151371"/>
                  </a:lnTo>
                  <a:lnTo>
                    <a:pt x="224917" y="175082"/>
                  </a:lnTo>
                  <a:lnTo>
                    <a:pt x="224523" y="178549"/>
                  </a:lnTo>
                  <a:lnTo>
                    <a:pt x="226745" y="179997"/>
                  </a:lnTo>
                  <a:lnTo>
                    <a:pt x="229247" y="180276"/>
                  </a:lnTo>
                  <a:lnTo>
                    <a:pt x="232994" y="180568"/>
                  </a:lnTo>
                  <a:lnTo>
                    <a:pt x="235305" y="179412"/>
                  </a:lnTo>
                  <a:lnTo>
                    <a:pt x="237617" y="178257"/>
                  </a:lnTo>
                  <a:lnTo>
                    <a:pt x="240982" y="175856"/>
                  </a:lnTo>
                  <a:lnTo>
                    <a:pt x="245211" y="172974"/>
                  </a:lnTo>
                  <a:lnTo>
                    <a:pt x="248780" y="169887"/>
                  </a:lnTo>
                  <a:lnTo>
                    <a:pt x="252044" y="166903"/>
                  </a:lnTo>
                  <a:lnTo>
                    <a:pt x="252907" y="166039"/>
                  </a:lnTo>
                  <a:lnTo>
                    <a:pt x="252234" y="165176"/>
                  </a:lnTo>
                  <a:lnTo>
                    <a:pt x="251561" y="165557"/>
                  </a:lnTo>
                  <a:lnTo>
                    <a:pt x="251079" y="166039"/>
                  </a:lnTo>
                  <a:lnTo>
                    <a:pt x="248386" y="168541"/>
                  </a:lnTo>
                  <a:lnTo>
                    <a:pt x="243573" y="172770"/>
                  </a:lnTo>
                  <a:lnTo>
                    <a:pt x="235013" y="178168"/>
                  </a:lnTo>
                  <a:lnTo>
                    <a:pt x="231165" y="179412"/>
                  </a:lnTo>
                  <a:lnTo>
                    <a:pt x="229438" y="178739"/>
                  </a:lnTo>
                  <a:lnTo>
                    <a:pt x="225869" y="177203"/>
                  </a:lnTo>
                  <a:lnTo>
                    <a:pt x="232613" y="168833"/>
                  </a:lnTo>
                  <a:lnTo>
                    <a:pt x="238569" y="163258"/>
                  </a:lnTo>
                  <a:lnTo>
                    <a:pt x="240499" y="164414"/>
                  </a:lnTo>
                  <a:lnTo>
                    <a:pt x="247624" y="162001"/>
                  </a:lnTo>
                  <a:lnTo>
                    <a:pt x="250698" y="159880"/>
                  </a:lnTo>
                  <a:lnTo>
                    <a:pt x="254355" y="157289"/>
                  </a:lnTo>
                  <a:lnTo>
                    <a:pt x="257632" y="153250"/>
                  </a:lnTo>
                  <a:close/>
                </a:path>
                <a:path w="672465" h="207644">
                  <a:moveTo>
                    <a:pt x="280289" y="30302"/>
                  </a:moveTo>
                  <a:lnTo>
                    <a:pt x="279920" y="30353"/>
                  </a:lnTo>
                  <a:lnTo>
                    <a:pt x="279984" y="30695"/>
                  </a:lnTo>
                  <a:lnTo>
                    <a:pt x="280289" y="30302"/>
                  </a:lnTo>
                  <a:close/>
                </a:path>
                <a:path w="672465" h="207644">
                  <a:moveTo>
                    <a:pt x="280390" y="32766"/>
                  </a:moveTo>
                  <a:lnTo>
                    <a:pt x="279984" y="30695"/>
                  </a:lnTo>
                  <a:lnTo>
                    <a:pt x="275628" y="36169"/>
                  </a:lnTo>
                  <a:lnTo>
                    <a:pt x="280162" y="34480"/>
                  </a:lnTo>
                  <a:lnTo>
                    <a:pt x="280390" y="32766"/>
                  </a:lnTo>
                  <a:close/>
                </a:path>
                <a:path w="672465" h="207644">
                  <a:moveTo>
                    <a:pt x="282194" y="27914"/>
                  </a:moveTo>
                  <a:lnTo>
                    <a:pt x="281787" y="25374"/>
                  </a:lnTo>
                  <a:lnTo>
                    <a:pt x="280657" y="25565"/>
                  </a:lnTo>
                  <a:lnTo>
                    <a:pt x="282016" y="28143"/>
                  </a:lnTo>
                  <a:lnTo>
                    <a:pt x="282194" y="27914"/>
                  </a:lnTo>
                  <a:close/>
                </a:path>
                <a:path w="672465" h="207644">
                  <a:moveTo>
                    <a:pt x="283667" y="186804"/>
                  </a:moveTo>
                  <a:lnTo>
                    <a:pt x="279615" y="185318"/>
                  </a:lnTo>
                  <a:lnTo>
                    <a:pt x="274637" y="180441"/>
                  </a:lnTo>
                  <a:lnTo>
                    <a:pt x="274561" y="180136"/>
                  </a:lnTo>
                  <a:lnTo>
                    <a:pt x="274561" y="184404"/>
                  </a:lnTo>
                  <a:lnTo>
                    <a:pt x="283667" y="186804"/>
                  </a:lnTo>
                  <a:close/>
                </a:path>
                <a:path w="672465" h="207644">
                  <a:moveTo>
                    <a:pt x="286448" y="24549"/>
                  </a:moveTo>
                  <a:lnTo>
                    <a:pt x="286219" y="24587"/>
                  </a:lnTo>
                  <a:lnTo>
                    <a:pt x="283070" y="30124"/>
                  </a:lnTo>
                  <a:lnTo>
                    <a:pt x="282016" y="28143"/>
                  </a:lnTo>
                  <a:lnTo>
                    <a:pt x="280289" y="30302"/>
                  </a:lnTo>
                  <a:lnTo>
                    <a:pt x="281622" y="30124"/>
                  </a:lnTo>
                  <a:lnTo>
                    <a:pt x="282333" y="37490"/>
                  </a:lnTo>
                  <a:lnTo>
                    <a:pt x="276821" y="40513"/>
                  </a:lnTo>
                  <a:lnTo>
                    <a:pt x="280162" y="43205"/>
                  </a:lnTo>
                  <a:lnTo>
                    <a:pt x="280301" y="40386"/>
                  </a:lnTo>
                  <a:lnTo>
                    <a:pt x="285838" y="45720"/>
                  </a:lnTo>
                  <a:lnTo>
                    <a:pt x="285927" y="42151"/>
                  </a:lnTo>
                  <a:lnTo>
                    <a:pt x="285978" y="40297"/>
                  </a:lnTo>
                  <a:lnTo>
                    <a:pt x="285280" y="40081"/>
                  </a:lnTo>
                  <a:lnTo>
                    <a:pt x="285280" y="41046"/>
                  </a:lnTo>
                  <a:lnTo>
                    <a:pt x="283476" y="42151"/>
                  </a:lnTo>
                  <a:lnTo>
                    <a:pt x="282321" y="40995"/>
                  </a:lnTo>
                  <a:lnTo>
                    <a:pt x="283311" y="40386"/>
                  </a:lnTo>
                  <a:lnTo>
                    <a:pt x="284124" y="39890"/>
                  </a:lnTo>
                  <a:lnTo>
                    <a:pt x="285280" y="41046"/>
                  </a:lnTo>
                  <a:lnTo>
                    <a:pt x="285280" y="40081"/>
                  </a:lnTo>
                  <a:lnTo>
                    <a:pt x="284734" y="39890"/>
                  </a:lnTo>
                  <a:lnTo>
                    <a:pt x="284149" y="39700"/>
                  </a:lnTo>
                  <a:lnTo>
                    <a:pt x="283006" y="38430"/>
                  </a:lnTo>
                  <a:lnTo>
                    <a:pt x="283070" y="35928"/>
                  </a:lnTo>
                  <a:lnTo>
                    <a:pt x="284708" y="35788"/>
                  </a:lnTo>
                  <a:lnTo>
                    <a:pt x="285330" y="38049"/>
                  </a:lnTo>
                  <a:lnTo>
                    <a:pt x="285978" y="35928"/>
                  </a:lnTo>
                  <a:lnTo>
                    <a:pt x="285534" y="35788"/>
                  </a:lnTo>
                  <a:lnTo>
                    <a:pt x="284149" y="35344"/>
                  </a:lnTo>
                  <a:lnTo>
                    <a:pt x="283006" y="34061"/>
                  </a:lnTo>
                  <a:lnTo>
                    <a:pt x="283070" y="31572"/>
                  </a:lnTo>
                  <a:lnTo>
                    <a:pt x="284708" y="31419"/>
                  </a:lnTo>
                  <a:lnTo>
                    <a:pt x="285330" y="33680"/>
                  </a:lnTo>
                  <a:lnTo>
                    <a:pt x="285978" y="31572"/>
                  </a:lnTo>
                  <a:lnTo>
                    <a:pt x="285864" y="31419"/>
                  </a:lnTo>
                  <a:lnTo>
                    <a:pt x="284391" y="29337"/>
                  </a:lnTo>
                  <a:lnTo>
                    <a:pt x="286448" y="24549"/>
                  </a:lnTo>
                  <a:close/>
                </a:path>
                <a:path w="672465" h="207644">
                  <a:moveTo>
                    <a:pt x="286766" y="23609"/>
                  </a:moveTo>
                  <a:lnTo>
                    <a:pt x="284530" y="22860"/>
                  </a:lnTo>
                  <a:lnTo>
                    <a:pt x="284200" y="23990"/>
                  </a:lnTo>
                  <a:lnTo>
                    <a:pt x="283298" y="24549"/>
                  </a:lnTo>
                  <a:lnTo>
                    <a:pt x="281622" y="24307"/>
                  </a:lnTo>
                  <a:lnTo>
                    <a:pt x="281787" y="25374"/>
                  </a:lnTo>
                  <a:lnTo>
                    <a:pt x="286219" y="24587"/>
                  </a:lnTo>
                  <a:lnTo>
                    <a:pt x="286766" y="23609"/>
                  </a:lnTo>
                  <a:close/>
                </a:path>
                <a:path w="672465" h="207644">
                  <a:moveTo>
                    <a:pt x="287108" y="23012"/>
                  </a:moveTo>
                  <a:lnTo>
                    <a:pt x="286766" y="23609"/>
                  </a:lnTo>
                  <a:lnTo>
                    <a:pt x="287108" y="23012"/>
                  </a:lnTo>
                  <a:close/>
                </a:path>
                <a:path w="672465" h="207644">
                  <a:moveTo>
                    <a:pt x="288480" y="24180"/>
                  </a:moveTo>
                  <a:lnTo>
                    <a:pt x="286842" y="23634"/>
                  </a:lnTo>
                  <a:lnTo>
                    <a:pt x="286448" y="24549"/>
                  </a:lnTo>
                  <a:lnTo>
                    <a:pt x="288480" y="24180"/>
                  </a:lnTo>
                  <a:close/>
                </a:path>
                <a:path w="672465" h="207644">
                  <a:moveTo>
                    <a:pt x="288950" y="15976"/>
                  </a:moveTo>
                  <a:lnTo>
                    <a:pt x="284530" y="19951"/>
                  </a:lnTo>
                  <a:lnTo>
                    <a:pt x="280555" y="24371"/>
                  </a:lnTo>
                  <a:lnTo>
                    <a:pt x="288950" y="15976"/>
                  </a:lnTo>
                  <a:close/>
                </a:path>
                <a:path w="672465" h="207644">
                  <a:moveTo>
                    <a:pt x="312178" y="56527"/>
                  </a:moveTo>
                  <a:lnTo>
                    <a:pt x="310692" y="54825"/>
                  </a:lnTo>
                  <a:lnTo>
                    <a:pt x="309168" y="53098"/>
                  </a:lnTo>
                  <a:lnTo>
                    <a:pt x="309651" y="54495"/>
                  </a:lnTo>
                  <a:lnTo>
                    <a:pt x="310692" y="56286"/>
                  </a:lnTo>
                  <a:lnTo>
                    <a:pt x="311848" y="58280"/>
                  </a:lnTo>
                  <a:lnTo>
                    <a:pt x="312178" y="56527"/>
                  </a:lnTo>
                  <a:close/>
                </a:path>
                <a:path w="672465" h="207644">
                  <a:moveTo>
                    <a:pt x="312928" y="14465"/>
                  </a:moveTo>
                  <a:lnTo>
                    <a:pt x="309232" y="14135"/>
                  </a:lnTo>
                  <a:lnTo>
                    <a:pt x="308965" y="16662"/>
                  </a:lnTo>
                  <a:lnTo>
                    <a:pt x="304215" y="20218"/>
                  </a:lnTo>
                  <a:lnTo>
                    <a:pt x="305511" y="21844"/>
                  </a:lnTo>
                  <a:lnTo>
                    <a:pt x="312928" y="14465"/>
                  </a:lnTo>
                  <a:close/>
                </a:path>
                <a:path w="672465" h="207644">
                  <a:moveTo>
                    <a:pt x="322097" y="44627"/>
                  </a:moveTo>
                  <a:lnTo>
                    <a:pt x="317957" y="46126"/>
                  </a:lnTo>
                  <a:lnTo>
                    <a:pt x="313486" y="46507"/>
                  </a:lnTo>
                  <a:lnTo>
                    <a:pt x="311416" y="49276"/>
                  </a:lnTo>
                  <a:lnTo>
                    <a:pt x="307784" y="50482"/>
                  </a:lnTo>
                  <a:lnTo>
                    <a:pt x="307340" y="43370"/>
                  </a:lnTo>
                  <a:lnTo>
                    <a:pt x="304673" y="52692"/>
                  </a:lnTo>
                  <a:lnTo>
                    <a:pt x="309232" y="51943"/>
                  </a:lnTo>
                  <a:lnTo>
                    <a:pt x="310984" y="49936"/>
                  </a:lnTo>
                  <a:lnTo>
                    <a:pt x="322097" y="44627"/>
                  </a:lnTo>
                  <a:close/>
                </a:path>
                <a:path w="672465" h="207644">
                  <a:moveTo>
                    <a:pt x="322376" y="18097"/>
                  </a:moveTo>
                  <a:lnTo>
                    <a:pt x="315175" y="10909"/>
                  </a:lnTo>
                  <a:lnTo>
                    <a:pt x="315163" y="9004"/>
                  </a:lnTo>
                  <a:lnTo>
                    <a:pt x="312140" y="9779"/>
                  </a:lnTo>
                  <a:lnTo>
                    <a:pt x="310515" y="12801"/>
                  </a:lnTo>
                  <a:lnTo>
                    <a:pt x="313601" y="11226"/>
                  </a:lnTo>
                  <a:lnTo>
                    <a:pt x="315226" y="15430"/>
                  </a:lnTo>
                  <a:lnTo>
                    <a:pt x="315175" y="11049"/>
                  </a:lnTo>
                  <a:lnTo>
                    <a:pt x="317957" y="14135"/>
                  </a:lnTo>
                  <a:lnTo>
                    <a:pt x="322376" y="18097"/>
                  </a:lnTo>
                  <a:close/>
                </a:path>
                <a:path w="672465" h="207644">
                  <a:moveTo>
                    <a:pt x="323773" y="69367"/>
                  </a:moveTo>
                  <a:lnTo>
                    <a:pt x="321271" y="67906"/>
                  </a:lnTo>
                  <a:lnTo>
                    <a:pt x="316776" y="60998"/>
                  </a:lnTo>
                  <a:lnTo>
                    <a:pt x="315048" y="63550"/>
                  </a:lnTo>
                  <a:lnTo>
                    <a:pt x="318566" y="64008"/>
                  </a:lnTo>
                  <a:lnTo>
                    <a:pt x="321475" y="72504"/>
                  </a:lnTo>
                  <a:lnTo>
                    <a:pt x="323773" y="69367"/>
                  </a:lnTo>
                  <a:close/>
                </a:path>
                <a:path w="672465" h="207644">
                  <a:moveTo>
                    <a:pt x="335394" y="26771"/>
                  </a:moveTo>
                  <a:lnTo>
                    <a:pt x="327075" y="18427"/>
                  </a:lnTo>
                  <a:lnTo>
                    <a:pt x="331038" y="22860"/>
                  </a:lnTo>
                  <a:lnTo>
                    <a:pt x="335394" y="26771"/>
                  </a:lnTo>
                  <a:close/>
                </a:path>
                <a:path w="672465" h="207644">
                  <a:moveTo>
                    <a:pt x="335457" y="50876"/>
                  </a:moveTo>
                  <a:lnTo>
                    <a:pt x="331038" y="54838"/>
                  </a:lnTo>
                  <a:lnTo>
                    <a:pt x="327075" y="59258"/>
                  </a:lnTo>
                  <a:lnTo>
                    <a:pt x="335457" y="50876"/>
                  </a:lnTo>
                  <a:close/>
                </a:path>
                <a:path w="672465" h="207644">
                  <a:moveTo>
                    <a:pt x="336854" y="28676"/>
                  </a:moveTo>
                  <a:lnTo>
                    <a:pt x="336804" y="28498"/>
                  </a:lnTo>
                  <a:lnTo>
                    <a:pt x="335838" y="29044"/>
                  </a:lnTo>
                  <a:lnTo>
                    <a:pt x="336854" y="28676"/>
                  </a:lnTo>
                  <a:close/>
                </a:path>
                <a:path w="672465" h="207644">
                  <a:moveTo>
                    <a:pt x="338010" y="27813"/>
                  </a:moveTo>
                  <a:lnTo>
                    <a:pt x="332117" y="23114"/>
                  </a:lnTo>
                  <a:lnTo>
                    <a:pt x="335407" y="25768"/>
                  </a:lnTo>
                  <a:lnTo>
                    <a:pt x="335394" y="26771"/>
                  </a:lnTo>
                  <a:lnTo>
                    <a:pt x="335394" y="27216"/>
                  </a:lnTo>
                  <a:lnTo>
                    <a:pt x="336575" y="27495"/>
                  </a:lnTo>
                  <a:lnTo>
                    <a:pt x="336804" y="28498"/>
                  </a:lnTo>
                  <a:lnTo>
                    <a:pt x="338010" y="27813"/>
                  </a:lnTo>
                  <a:close/>
                </a:path>
                <a:path w="672465" h="207644">
                  <a:moveTo>
                    <a:pt x="338366" y="46507"/>
                  </a:moveTo>
                  <a:lnTo>
                    <a:pt x="333946" y="50482"/>
                  </a:lnTo>
                  <a:lnTo>
                    <a:pt x="329984" y="54902"/>
                  </a:lnTo>
                  <a:lnTo>
                    <a:pt x="338366" y="46507"/>
                  </a:lnTo>
                  <a:close/>
                </a:path>
                <a:path w="672465" h="207644">
                  <a:moveTo>
                    <a:pt x="340880" y="29425"/>
                  </a:moveTo>
                  <a:lnTo>
                    <a:pt x="339090" y="27203"/>
                  </a:lnTo>
                  <a:lnTo>
                    <a:pt x="338010" y="27813"/>
                  </a:lnTo>
                  <a:lnTo>
                    <a:pt x="340525" y="29819"/>
                  </a:lnTo>
                  <a:lnTo>
                    <a:pt x="340880" y="29425"/>
                  </a:lnTo>
                  <a:close/>
                </a:path>
                <a:path w="672465" h="207644">
                  <a:moveTo>
                    <a:pt x="344131" y="25768"/>
                  </a:moveTo>
                  <a:lnTo>
                    <a:pt x="340880" y="29425"/>
                  </a:lnTo>
                  <a:lnTo>
                    <a:pt x="341998" y="30810"/>
                  </a:lnTo>
                  <a:lnTo>
                    <a:pt x="343560" y="29425"/>
                  </a:lnTo>
                  <a:lnTo>
                    <a:pt x="344131" y="25768"/>
                  </a:lnTo>
                  <a:close/>
                </a:path>
                <a:path w="672465" h="207644">
                  <a:moveTo>
                    <a:pt x="344868" y="72097"/>
                  </a:moveTo>
                  <a:lnTo>
                    <a:pt x="342671" y="70827"/>
                  </a:lnTo>
                  <a:lnTo>
                    <a:pt x="342353" y="71958"/>
                  </a:lnTo>
                  <a:lnTo>
                    <a:pt x="341452" y="72517"/>
                  </a:lnTo>
                  <a:lnTo>
                    <a:pt x="339763" y="72288"/>
                  </a:lnTo>
                  <a:lnTo>
                    <a:pt x="339775" y="71475"/>
                  </a:lnTo>
                  <a:lnTo>
                    <a:pt x="338594" y="70637"/>
                  </a:lnTo>
                  <a:lnTo>
                    <a:pt x="338315" y="72288"/>
                  </a:lnTo>
                  <a:lnTo>
                    <a:pt x="341274" y="72720"/>
                  </a:lnTo>
                  <a:lnTo>
                    <a:pt x="341172" y="76212"/>
                  </a:lnTo>
                  <a:lnTo>
                    <a:pt x="344131" y="76657"/>
                  </a:lnTo>
                  <a:lnTo>
                    <a:pt x="342277" y="73012"/>
                  </a:lnTo>
                  <a:lnTo>
                    <a:pt x="344868" y="72097"/>
                  </a:lnTo>
                  <a:close/>
                </a:path>
                <a:path w="672465" h="207644">
                  <a:moveTo>
                    <a:pt x="347027" y="28676"/>
                  </a:moveTo>
                  <a:lnTo>
                    <a:pt x="343700" y="29298"/>
                  </a:lnTo>
                  <a:lnTo>
                    <a:pt x="343560" y="29425"/>
                  </a:lnTo>
                  <a:lnTo>
                    <a:pt x="343128" y="32219"/>
                  </a:lnTo>
                  <a:lnTo>
                    <a:pt x="342671" y="31661"/>
                  </a:lnTo>
                  <a:lnTo>
                    <a:pt x="342671" y="34480"/>
                  </a:lnTo>
                  <a:lnTo>
                    <a:pt x="340982" y="34721"/>
                  </a:lnTo>
                  <a:lnTo>
                    <a:pt x="340080" y="34163"/>
                  </a:lnTo>
                  <a:lnTo>
                    <a:pt x="339763" y="33032"/>
                  </a:lnTo>
                  <a:lnTo>
                    <a:pt x="341452" y="32791"/>
                  </a:lnTo>
                  <a:lnTo>
                    <a:pt x="342353" y="33350"/>
                  </a:lnTo>
                  <a:lnTo>
                    <a:pt x="342671" y="34480"/>
                  </a:lnTo>
                  <a:lnTo>
                    <a:pt x="342671" y="31661"/>
                  </a:lnTo>
                  <a:lnTo>
                    <a:pt x="341998" y="30810"/>
                  </a:lnTo>
                  <a:lnTo>
                    <a:pt x="337654" y="34671"/>
                  </a:lnTo>
                  <a:lnTo>
                    <a:pt x="334860" y="31242"/>
                  </a:lnTo>
                  <a:lnTo>
                    <a:pt x="333997" y="30187"/>
                  </a:lnTo>
                  <a:lnTo>
                    <a:pt x="334060" y="30060"/>
                  </a:lnTo>
                  <a:lnTo>
                    <a:pt x="335838" y="29044"/>
                  </a:lnTo>
                  <a:lnTo>
                    <a:pt x="332740" y="30187"/>
                  </a:lnTo>
                  <a:lnTo>
                    <a:pt x="330796" y="30187"/>
                  </a:lnTo>
                  <a:lnTo>
                    <a:pt x="326682" y="28676"/>
                  </a:lnTo>
                  <a:lnTo>
                    <a:pt x="325208" y="33045"/>
                  </a:lnTo>
                  <a:lnTo>
                    <a:pt x="329920" y="31242"/>
                  </a:lnTo>
                  <a:lnTo>
                    <a:pt x="332498" y="31572"/>
                  </a:lnTo>
                  <a:lnTo>
                    <a:pt x="334987" y="33934"/>
                  </a:lnTo>
                  <a:lnTo>
                    <a:pt x="337781" y="35979"/>
                  </a:lnTo>
                  <a:lnTo>
                    <a:pt x="344068" y="32219"/>
                  </a:lnTo>
                  <a:lnTo>
                    <a:pt x="344551" y="30060"/>
                  </a:lnTo>
                  <a:lnTo>
                    <a:pt x="347027" y="28676"/>
                  </a:lnTo>
                  <a:close/>
                </a:path>
                <a:path w="672465" h="207644">
                  <a:moveTo>
                    <a:pt x="347624" y="2235"/>
                  </a:moveTo>
                  <a:lnTo>
                    <a:pt x="344119" y="5410"/>
                  </a:lnTo>
                  <a:lnTo>
                    <a:pt x="342036" y="5765"/>
                  </a:lnTo>
                  <a:lnTo>
                    <a:pt x="341668" y="7810"/>
                  </a:lnTo>
                  <a:lnTo>
                    <a:pt x="339750" y="8318"/>
                  </a:lnTo>
                  <a:lnTo>
                    <a:pt x="338226" y="8394"/>
                  </a:lnTo>
                  <a:lnTo>
                    <a:pt x="338620" y="10185"/>
                  </a:lnTo>
                  <a:lnTo>
                    <a:pt x="341210" y="9779"/>
                  </a:lnTo>
                  <a:lnTo>
                    <a:pt x="341845" y="8166"/>
                  </a:lnTo>
                  <a:lnTo>
                    <a:pt x="347624" y="2235"/>
                  </a:lnTo>
                  <a:close/>
                </a:path>
                <a:path w="672465" h="207644">
                  <a:moveTo>
                    <a:pt x="363982" y="81432"/>
                  </a:moveTo>
                  <a:lnTo>
                    <a:pt x="357200" y="82461"/>
                  </a:lnTo>
                  <a:lnTo>
                    <a:pt x="354317" y="79019"/>
                  </a:lnTo>
                  <a:lnTo>
                    <a:pt x="354317" y="82588"/>
                  </a:lnTo>
                  <a:lnTo>
                    <a:pt x="357200" y="83921"/>
                  </a:lnTo>
                  <a:lnTo>
                    <a:pt x="363982" y="84937"/>
                  </a:lnTo>
                  <a:lnTo>
                    <a:pt x="363982" y="81432"/>
                  </a:lnTo>
                  <a:close/>
                </a:path>
                <a:path w="672465" h="207644">
                  <a:moveTo>
                    <a:pt x="366877" y="76669"/>
                  </a:moveTo>
                  <a:lnTo>
                    <a:pt x="364477" y="72288"/>
                  </a:lnTo>
                  <a:lnTo>
                    <a:pt x="360768" y="76339"/>
                  </a:lnTo>
                  <a:lnTo>
                    <a:pt x="352082" y="75399"/>
                  </a:lnTo>
                  <a:lnTo>
                    <a:pt x="348488" y="79552"/>
                  </a:lnTo>
                  <a:lnTo>
                    <a:pt x="366877" y="76669"/>
                  </a:lnTo>
                  <a:close/>
                </a:path>
                <a:path w="672465" h="207644">
                  <a:moveTo>
                    <a:pt x="367449" y="67525"/>
                  </a:moveTo>
                  <a:lnTo>
                    <a:pt x="359054" y="59131"/>
                  </a:lnTo>
                  <a:lnTo>
                    <a:pt x="363029" y="63550"/>
                  </a:lnTo>
                  <a:lnTo>
                    <a:pt x="367449" y="67525"/>
                  </a:lnTo>
                  <a:close/>
                </a:path>
                <a:path w="672465" h="207644">
                  <a:moveTo>
                    <a:pt x="370344" y="4343"/>
                  </a:moveTo>
                  <a:lnTo>
                    <a:pt x="365925" y="8318"/>
                  </a:lnTo>
                  <a:lnTo>
                    <a:pt x="361962" y="12738"/>
                  </a:lnTo>
                  <a:lnTo>
                    <a:pt x="370344" y="4343"/>
                  </a:lnTo>
                  <a:close/>
                </a:path>
                <a:path w="672465" h="207644">
                  <a:moveTo>
                    <a:pt x="373253" y="0"/>
                  </a:moveTo>
                  <a:lnTo>
                    <a:pt x="368833" y="3962"/>
                  </a:lnTo>
                  <a:lnTo>
                    <a:pt x="364858" y="8382"/>
                  </a:lnTo>
                  <a:lnTo>
                    <a:pt x="373253" y="0"/>
                  </a:lnTo>
                  <a:close/>
                </a:path>
                <a:path w="672465" h="207644">
                  <a:moveTo>
                    <a:pt x="380530" y="68326"/>
                  </a:moveTo>
                  <a:lnTo>
                    <a:pt x="376110" y="72288"/>
                  </a:lnTo>
                  <a:lnTo>
                    <a:pt x="372148" y="76708"/>
                  </a:lnTo>
                  <a:lnTo>
                    <a:pt x="380530" y="68326"/>
                  </a:lnTo>
                  <a:close/>
                </a:path>
                <a:path w="672465" h="207644">
                  <a:moveTo>
                    <a:pt x="394423" y="151320"/>
                  </a:moveTo>
                  <a:lnTo>
                    <a:pt x="394055" y="151028"/>
                  </a:lnTo>
                  <a:lnTo>
                    <a:pt x="393712" y="151269"/>
                  </a:lnTo>
                  <a:lnTo>
                    <a:pt x="394423" y="151320"/>
                  </a:lnTo>
                  <a:close/>
                </a:path>
                <a:path w="672465" h="207644">
                  <a:moveTo>
                    <a:pt x="399542" y="153047"/>
                  </a:moveTo>
                  <a:lnTo>
                    <a:pt x="396646" y="151511"/>
                  </a:lnTo>
                  <a:lnTo>
                    <a:pt x="394423" y="151320"/>
                  </a:lnTo>
                  <a:lnTo>
                    <a:pt x="397903" y="154114"/>
                  </a:lnTo>
                  <a:lnTo>
                    <a:pt x="391845" y="161429"/>
                  </a:lnTo>
                  <a:lnTo>
                    <a:pt x="379336" y="174129"/>
                  </a:lnTo>
                  <a:lnTo>
                    <a:pt x="372021" y="180187"/>
                  </a:lnTo>
                  <a:lnTo>
                    <a:pt x="369709" y="178841"/>
                  </a:lnTo>
                  <a:lnTo>
                    <a:pt x="367118" y="177292"/>
                  </a:lnTo>
                  <a:lnTo>
                    <a:pt x="371640" y="171716"/>
                  </a:lnTo>
                  <a:lnTo>
                    <a:pt x="377215" y="165849"/>
                  </a:lnTo>
                  <a:lnTo>
                    <a:pt x="386067" y="156705"/>
                  </a:lnTo>
                  <a:lnTo>
                    <a:pt x="393712" y="151269"/>
                  </a:lnTo>
                  <a:lnTo>
                    <a:pt x="392455" y="151168"/>
                  </a:lnTo>
                  <a:lnTo>
                    <a:pt x="363651" y="178739"/>
                  </a:lnTo>
                  <a:lnTo>
                    <a:pt x="372986" y="181051"/>
                  </a:lnTo>
                  <a:lnTo>
                    <a:pt x="374383" y="180187"/>
                  </a:lnTo>
                  <a:lnTo>
                    <a:pt x="380771" y="176237"/>
                  </a:lnTo>
                  <a:lnTo>
                    <a:pt x="389140" y="167678"/>
                  </a:lnTo>
                  <a:lnTo>
                    <a:pt x="397319" y="159499"/>
                  </a:lnTo>
                  <a:lnTo>
                    <a:pt x="399542" y="153047"/>
                  </a:lnTo>
                  <a:close/>
                </a:path>
                <a:path w="672465" h="207644">
                  <a:moveTo>
                    <a:pt x="417131" y="58191"/>
                  </a:moveTo>
                  <a:lnTo>
                    <a:pt x="415175" y="57048"/>
                  </a:lnTo>
                  <a:lnTo>
                    <a:pt x="415353" y="60655"/>
                  </a:lnTo>
                  <a:lnTo>
                    <a:pt x="413054" y="63690"/>
                  </a:lnTo>
                  <a:lnTo>
                    <a:pt x="410616" y="66586"/>
                  </a:lnTo>
                  <a:lnTo>
                    <a:pt x="409536" y="70827"/>
                  </a:lnTo>
                  <a:lnTo>
                    <a:pt x="402831" y="75399"/>
                  </a:lnTo>
                  <a:lnTo>
                    <a:pt x="396570" y="80403"/>
                  </a:lnTo>
                  <a:lnTo>
                    <a:pt x="389521" y="84620"/>
                  </a:lnTo>
                  <a:lnTo>
                    <a:pt x="380466" y="86817"/>
                  </a:lnTo>
                  <a:lnTo>
                    <a:pt x="378942" y="86906"/>
                  </a:lnTo>
                  <a:lnTo>
                    <a:pt x="379323" y="88684"/>
                  </a:lnTo>
                  <a:lnTo>
                    <a:pt x="411772" y="68211"/>
                  </a:lnTo>
                  <a:lnTo>
                    <a:pt x="413943" y="64084"/>
                  </a:lnTo>
                  <a:lnTo>
                    <a:pt x="416814" y="60655"/>
                  </a:lnTo>
                  <a:lnTo>
                    <a:pt x="417131" y="58191"/>
                  </a:lnTo>
                  <a:close/>
                </a:path>
                <a:path w="672465" h="207644">
                  <a:moveTo>
                    <a:pt x="420217" y="50761"/>
                  </a:moveTo>
                  <a:lnTo>
                    <a:pt x="414655" y="54889"/>
                  </a:lnTo>
                  <a:lnTo>
                    <a:pt x="418261" y="56299"/>
                  </a:lnTo>
                  <a:lnTo>
                    <a:pt x="418249" y="53695"/>
                  </a:lnTo>
                  <a:lnTo>
                    <a:pt x="420217" y="50761"/>
                  </a:lnTo>
                  <a:close/>
                </a:path>
                <a:path w="672465" h="207644">
                  <a:moveTo>
                    <a:pt x="422173" y="47840"/>
                  </a:moveTo>
                  <a:lnTo>
                    <a:pt x="418261" y="46126"/>
                  </a:lnTo>
                  <a:lnTo>
                    <a:pt x="420255" y="50698"/>
                  </a:lnTo>
                  <a:lnTo>
                    <a:pt x="422173" y="47840"/>
                  </a:lnTo>
                  <a:close/>
                </a:path>
                <a:path w="672465" h="207644">
                  <a:moveTo>
                    <a:pt x="449859" y="125818"/>
                  </a:moveTo>
                  <a:lnTo>
                    <a:pt x="449757" y="124371"/>
                  </a:lnTo>
                  <a:lnTo>
                    <a:pt x="448348" y="121970"/>
                  </a:lnTo>
                  <a:lnTo>
                    <a:pt x="446874" y="119367"/>
                  </a:lnTo>
                  <a:lnTo>
                    <a:pt x="445579" y="119087"/>
                  </a:lnTo>
                  <a:lnTo>
                    <a:pt x="438886" y="117640"/>
                  </a:lnTo>
                  <a:lnTo>
                    <a:pt x="433882" y="117640"/>
                  </a:lnTo>
                  <a:lnTo>
                    <a:pt x="386067" y="137121"/>
                  </a:lnTo>
                  <a:lnTo>
                    <a:pt x="362394" y="159880"/>
                  </a:lnTo>
                  <a:lnTo>
                    <a:pt x="364604" y="154292"/>
                  </a:lnTo>
                  <a:lnTo>
                    <a:pt x="363461" y="149479"/>
                  </a:lnTo>
                  <a:lnTo>
                    <a:pt x="361632" y="147269"/>
                  </a:lnTo>
                  <a:lnTo>
                    <a:pt x="360768" y="146215"/>
                  </a:lnTo>
                  <a:lnTo>
                    <a:pt x="388658" y="123888"/>
                  </a:lnTo>
                  <a:lnTo>
                    <a:pt x="389915" y="123990"/>
                  </a:lnTo>
                  <a:lnTo>
                    <a:pt x="390105" y="122834"/>
                  </a:lnTo>
                  <a:lnTo>
                    <a:pt x="388658" y="122732"/>
                  </a:lnTo>
                  <a:lnTo>
                    <a:pt x="387604" y="122936"/>
                  </a:lnTo>
                  <a:lnTo>
                    <a:pt x="381622" y="125196"/>
                  </a:lnTo>
                  <a:lnTo>
                    <a:pt x="374192" y="130136"/>
                  </a:lnTo>
                  <a:lnTo>
                    <a:pt x="366090" y="136715"/>
                  </a:lnTo>
                  <a:lnTo>
                    <a:pt x="358165" y="143903"/>
                  </a:lnTo>
                  <a:lnTo>
                    <a:pt x="354609" y="141401"/>
                  </a:lnTo>
                  <a:lnTo>
                    <a:pt x="352704" y="140830"/>
                  </a:lnTo>
                  <a:lnTo>
                    <a:pt x="352374" y="140728"/>
                  </a:lnTo>
                  <a:lnTo>
                    <a:pt x="349796" y="139954"/>
                  </a:lnTo>
                  <a:lnTo>
                    <a:pt x="344792" y="139763"/>
                  </a:lnTo>
                  <a:lnTo>
                    <a:pt x="343852" y="136791"/>
                  </a:lnTo>
                  <a:lnTo>
                    <a:pt x="343852" y="142532"/>
                  </a:lnTo>
                  <a:lnTo>
                    <a:pt x="314261" y="171462"/>
                  </a:lnTo>
                  <a:lnTo>
                    <a:pt x="296875" y="176809"/>
                  </a:lnTo>
                  <a:lnTo>
                    <a:pt x="292735" y="176809"/>
                  </a:lnTo>
                  <a:lnTo>
                    <a:pt x="289280" y="173926"/>
                  </a:lnTo>
                  <a:lnTo>
                    <a:pt x="289852" y="169595"/>
                  </a:lnTo>
                  <a:lnTo>
                    <a:pt x="319735" y="145161"/>
                  </a:lnTo>
                  <a:lnTo>
                    <a:pt x="343636" y="140728"/>
                  </a:lnTo>
                  <a:lnTo>
                    <a:pt x="343750" y="141135"/>
                  </a:lnTo>
                  <a:lnTo>
                    <a:pt x="343852" y="142532"/>
                  </a:lnTo>
                  <a:lnTo>
                    <a:pt x="343852" y="136791"/>
                  </a:lnTo>
                  <a:lnTo>
                    <a:pt x="330936" y="132257"/>
                  </a:lnTo>
                  <a:lnTo>
                    <a:pt x="324040" y="132511"/>
                  </a:lnTo>
                  <a:lnTo>
                    <a:pt x="317017" y="133477"/>
                  </a:lnTo>
                  <a:lnTo>
                    <a:pt x="310057" y="135128"/>
                  </a:lnTo>
                  <a:lnTo>
                    <a:pt x="303326" y="137363"/>
                  </a:lnTo>
                  <a:lnTo>
                    <a:pt x="302552" y="136398"/>
                  </a:lnTo>
                  <a:lnTo>
                    <a:pt x="302120" y="135128"/>
                  </a:lnTo>
                  <a:lnTo>
                    <a:pt x="302145" y="134480"/>
                  </a:lnTo>
                  <a:lnTo>
                    <a:pt x="302463" y="132651"/>
                  </a:lnTo>
                  <a:lnTo>
                    <a:pt x="306743" y="125285"/>
                  </a:lnTo>
                  <a:lnTo>
                    <a:pt x="315226" y="120230"/>
                  </a:lnTo>
                  <a:lnTo>
                    <a:pt x="326123" y="117322"/>
                  </a:lnTo>
                  <a:lnTo>
                    <a:pt x="337667" y="116382"/>
                  </a:lnTo>
                  <a:lnTo>
                    <a:pt x="355053" y="116954"/>
                  </a:lnTo>
                  <a:lnTo>
                    <a:pt x="393090" y="123126"/>
                  </a:lnTo>
                  <a:lnTo>
                    <a:pt x="394246" y="123799"/>
                  </a:lnTo>
                  <a:lnTo>
                    <a:pt x="394436" y="123405"/>
                  </a:lnTo>
                  <a:lnTo>
                    <a:pt x="354609" y="113728"/>
                  </a:lnTo>
                  <a:lnTo>
                    <a:pt x="338924" y="112928"/>
                  </a:lnTo>
                  <a:lnTo>
                    <a:pt x="327787" y="113893"/>
                  </a:lnTo>
                  <a:lnTo>
                    <a:pt x="300837" y="134861"/>
                  </a:lnTo>
                  <a:lnTo>
                    <a:pt x="301396" y="136588"/>
                  </a:lnTo>
                  <a:lnTo>
                    <a:pt x="302171" y="137845"/>
                  </a:lnTo>
                  <a:lnTo>
                    <a:pt x="298970" y="139293"/>
                  </a:lnTo>
                  <a:lnTo>
                    <a:pt x="272745" y="172605"/>
                  </a:lnTo>
                  <a:lnTo>
                    <a:pt x="272796" y="172961"/>
                  </a:lnTo>
                  <a:lnTo>
                    <a:pt x="274561" y="180136"/>
                  </a:lnTo>
                  <a:lnTo>
                    <a:pt x="274650" y="172605"/>
                  </a:lnTo>
                  <a:lnTo>
                    <a:pt x="276199" y="166128"/>
                  </a:lnTo>
                  <a:lnTo>
                    <a:pt x="310730" y="137896"/>
                  </a:lnTo>
                  <a:lnTo>
                    <a:pt x="330936" y="133604"/>
                  </a:lnTo>
                  <a:lnTo>
                    <a:pt x="337096" y="133604"/>
                  </a:lnTo>
                  <a:lnTo>
                    <a:pt x="341909" y="135915"/>
                  </a:lnTo>
                  <a:lnTo>
                    <a:pt x="343344" y="139674"/>
                  </a:lnTo>
                  <a:lnTo>
                    <a:pt x="337083" y="139839"/>
                  </a:lnTo>
                  <a:lnTo>
                    <a:pt x="329996" y="140754"/>
                  </a:lnTo>
                  <a:lnTo>
                    <a:pt x="291198" y="163080"/>
                  </a:lnTo>
                  <a:lnTo>
                    <a:pt x="287832" y="175069"/>
                  </a:lnTo>
                  <a:lnTo>
                    <a:pt x="292265" y="177965"/>
                  </a:lnTo>
                  <a:lnTo>
                    <a:pt x="297167" y="177965"/>
                  </a:lnTo>
                  <a:lnTo>
                    <a:pt x="302666" y="177330"/>
                  </a:lnTo>
                  <a:lnTo>
                    <a:pt x="304330" y="176809"/>
                  </a:lnTo>
                  <a:lnTo>
                    <a:pt x="308724" y="175463"/>
                  </a:lnTo>
                  <a:lnTo>
                    <a:pt x="342734" y="149479"/>
                  </a:lnTo>
                  <a:lnTo>
                    <a:pt x="345147" y="142367"/>
                  </a:lnTo>
                  <a:lnTo>
                    <a:pt x="344982" y="140830"/>
                  </a:lnTo>
                  <a:lnTo>
                    <a:pt x="349313" y="141211"/>
                  </a:lnTo>
                  <a:lnTo>
                    <a:pt x="354139" y="142379"/>
                  </a:lnTo>
                  <a:lnTo>
                    <a:pt x="357301" y="144678"/>
                  </a:lnTo>
                  <a:lnTo>
                    <a:pt x="354317" y="147459"/>
                  </a:lnTo>
                  <a:lnTo>
                    <a:pt x="351510" y="150253"/>
                  </a:lnTo>
                  <a:lnTo>
                    <a:pt x="318922" y="177711"/>
                  </a:lnTo>
                  <a:lnTo>
                    <a:pt x="284848" y="187109"/>
                  </a:lnTo>
                  <a:lnTo>
                    <a:pt x="283667" y="186804"/>
                  </a:lnTo>
                  <a:lnTo>
                    <a:pt x="286346" y="187794"/>
                  </a:lnTo>
                  <a:lnTo>
                    <a:pt x="293509" y="188353"/>
                  </a:lnTo>
                  <a:lnTo>
                    <a:pt x="302387" y="187109"/>
                  </a:lnTo>
                  <a:lnTo>
                    <a:pt x="304749" y="186778"/>
                  </a:lnTo>
                  <a:lnTo>
                    <a:pt x="319392" y="181368"/>
                  </a:lnTo>
                  <a:lnTo>
                    <a:pt x="336689" y="170243"/>
                  </a:lnTo>
                  <a:lnTo>
                    <a:pt x="355955" y="151498"/>
                  </a:lnTo>
                  <a:lnTo>
                    <a:pt x="357111" y="150152"/>
                  </a:lnTo>
                  <a:lnTo>
                    <a:pt x="358355" y="148907"/>
                  </a:lnTo>
                  <a:lnTo>
                    <a:pt x="359803" y="147269"/>
                  </a:lnTo>
                  <a:lnTo>
                    <a:pt x="362686" y="151117"/>
                  </a:lnTo>
                  <a:lnTo>
                    <a:pt x="363169" y="156311"/>
                  </a:lnTo>
                  <a:lnTo>
                    <a:pt x="359994" y="162763"/>
                  </a:lnTo>
                  <a:lnTo>
                    <a:pt x="355473" y="168249"/>
                  </a:lnTo>
                  <a:lnTo>
                    <a:pt x="351624" y="173532"/>
                  </a:lnTo>
                  <a:lnTo>
                    <a:pt x="350088" y="176809"/>
                  </a:lnTo>
                  <a:lnTo>
                    <a:pt x="349211" y="178828"/>
                  </a:lnTo>
                  <a:lnTo>
                    <a:pt x="348830" y="181521"/>
                  </a:lnTo>
                  <a:lnTo>
                    <a:pt x="350761" y="181330"/>
                  </a:lnTo>
                  <a:lnTo>
                    <a:pt x="352196" y="181241"/>
                  </a:lnTo>
                  <a:lnTo>
                    <a:pt x="385216" y="142367"/>
                  </a:lnTo>
                  <a:lnTo>
                    <a:pt x="433400" y="119087"/>
                  </a:lnTo>
                  <a:lnTo>
                    <a:pt x="438505" y="119087"/>
                  </a:lnTo>
                  <a:lnTo>
                    <a:pt x="443407" y="120332"/>
                  </a:lnTo>
                  <a:lnTo>
                    <a:pt x="447548" y="124472"/>
                  </a:lnTo>
                  <a:lnTo>
                    <a:pt x="448310" y="126098"/>
                  </a:lnTo>
                  <a:lnTo>
                    <a:pt x="448983" y="125907"/>
                  </a:lnTo>
                  <a:lnTo>
                    <a:pt x="449859" y="125818"/>
                  </a:lnTo>
                  <a:close/>
                </a:path>
                <a:path w="672465" h="207644">
                  <a:moveTo>
                    <a:pt x="468414" y="151396"/>
                  </a:moveTo>
                  <a:lnTo>
                    <a:pt x="468210" y="151396"/>
                  </a:lnTo>
                  <a:lnTo>
                    <a:pt x="468414" y="151396"/>
                  </a:lnTo>
                  <a:close/>
                </a:path>
                <a:path w="672465" h="207644">
                  <a:moveTo>
                    <a:pt x="473240" y="153250"/>
                  </a:moveTo>
                  <a:lnTo>
                    <a:pt x="470065" y="151422"/>
                  </a:lnTo>
                  <a:lnTo>
                    <a:pt x="468414" y="151396"/>
                  </a:lnTo>
                  <a:lnTo>
                    <a:pt x="470446" y="153060"/>
                  </a:lnTo>
                  <a:lnTo>
                    <a:pt x="468426" y="155752"/>
                  </a:lnTo>
                  <a:lnTo>
                    <a:pt x="461010" y="161620"/>
                  </a:lnTo>
                  <a:lnTo>
                    <a:pt x="456209" y="163258"/>
                  </a:lnTo>
                  <a:lnTo>
                    <a:pt x="454761" y="162674"/>
                  </a:lnTo>
                  <a:lnTo>
                    <a:pt x="459473" y="158051"/>
                  </a:lnTo>
                  <a:lnTo>
                    <a:pt x="468210" y="151396"/>
                  </a:lnTo>
                  <a:lnTo>
                    <a:pt x="466229" y="151371"/>
                  </a:lnTo>
                  <a:lnTo>
                    <a:pt x="441261" y="170827"/>
                  </a:lnTo>
                  <a:lnTo>
                    <a:pt x="436575" y="174409"/>
                  </a:lnTo>
                  <a:lnTo>
                    <a:pt x="430326" y="177292"/>
                  </a:lnTo>
                  <a:lnTo>
                    <a:pt x="438886" y="171615"/>
                  </a:lnTo>
                  <a:lnTo>
                    <a:pt x="439077" y="164007"/>
                  </a:lnTo>
                  <a:lnTo>
                    <a:pt x="440232" y="158051"/>
                  </a:lnTo>
                  <a:lnTo>
                    <a:pt x="440626" y="156324"/>
                  </a:lnTo>
                  <a:lnTo>
                    <a:pt x="440715" y="155930"/>
                  </a:lnTo>
                  <a:lnTo>
                    <a:pt x="441769" y="154686"/>
                  </a:lnTo>
                  <a:lnTo>
                    <a:pt x="443115" y="153238"/>
                  </a:lnTo>
                  <a:lnTo>
                    <a:pt x="446011" y="151599"/>
                  </a:lnTo>
                  <a:lnTo>
                    <a:pt x="452551" y="146989"/>
                  </a:lnTo>
                  <a:lnTo>
                    <a:pt x="453796" y="144678"/>
                  </a:lnTo>
                  <a:lnTo>
                    <a:pt x="453034" y="144005"/>
                  </a:lnTo>
                  <a:lnTo>
                    <a:pt x="451878" y="143040"/>
                  </a:lnTo>
                  <a:lnTo>
                    <a:pt x="449757" y="144297"/>
                  </a:lnTo>
                  <a:lnTo>
                    <a:pt x="446392" y="147370"/>
                  </a:lnTo>
                  <a:lnTo>
                    <a:pt x="444080" y="149390"/>
                  </a:lnTo>
                  <a:lnTo>
                    <a:pt x="442353" y="151409"/>
                  </a:lnTo>
                  <a:lnTo>
                    <a:pt x="440042" y="154203"/>
                  </a:lnTo>
                  <a:lnTo>
                    <a:pt x="439458" y="154889"/>
                  </a:lnTo>
                  <a:lnTo>
                    <a:pt x="439458" y="156324"/>
                  </a:lnTo>
                  <a:lnTo>
                    <a:pt x="438302" y="160743"/>
                  </a:lnTo>
                  <a:lnTo>
                    <a:pt x="434263" y="168351"/>
                  </a:lnTo>
                  <a:lnTo>
                    <a:pt x="430898" y="171996"/>
                  </a:lnTo>
                  <a:lnTo>
                    <a:pt x="427151" y="176237"/>
                  </a:lnTo>
                  <a:lnTo>
                    <a:pt x="423011" y="178257"/>
                  </a:lnTo>
                  <a:lnTo>
                    <a:pt x="418973" y="178257"/>
                  </a:lnTo>
                  <a:lnTo>
                    <a:pt x="417626" y="177673"/>
                  </a:lnTo>
                  <a:lnTo>
                    <a:pt x="417817" y="175272"/>
                  </a:lnTo>
                  <a:lnTo>
                    <a:pt x="418287" y="174459"/>
                  </a:lnTo>
                  <a:lnTo>
                    <a:pt x="421132" y="172173"/>
                  </a:lnTo>
                  <a:lnTo>
                    <a:pt x="421373" y="171996"/>
                  </a:lnTo>
                  <a:lnTo>
                    <a:pt x="423684" y="170561"/>
                  </a:lnTo>
                  <a:lnTo>
                    <a:pt x="424840" y="169697"/>
                  </a:lnTo>
                  <a:lnTo>
                    <a:pt x="427240" y="168148"/>
                  </a:lnTo>
                  <a:lnTo>
                    <a:pt x="428879" y="166611"/>
                  </a:lnTo>
                  <a:lnTo>
                    <a:pt x="429171" y="165747"/>
                  </a:lnTo>
                  <a:lnTo>
                    <a:pt x="433019" y="162572"/>
                  </a:lnTo>
                  <a:lnTo>
                    <a:pt x="436867" y="159207"/>
                  </a:lnTo>
                  <a:lnTo>
                    <a:pt x="439458" y="156324"/>
                  </a:lnTo>
                  <a:lnTo>
                    <a:pt x="439458" y="154889"/>
                  </a:lnTo>
                  <a:lnTo>
                    <a:pt x="437642" y="156997"/>
                  </a:lnTo>
                  <a:lnTo>
                    <a:pt x="432447" y="161518"/>
                  </a:lnTo>
                  <a:lnTo>
                    <a:pt x="428586" y="164782"/>
                  </a:lnTo>
                  <a:lnTo>
                    <a:pt x="427342" y="164782"/>
                  </a:lnTo>
                  <a:lnTo>
                    <a:pt x="425805" y="166039"/>
                  </a:lnTo>
                  <a:lnTo>
                    <a:pt x="424065" y="167576"/>
                  </a:lnTo>
                  <a:lnTo>
                    <a:pt x="422910" y="168541"/>
                  </a:lnTo>
                  <a:lnTo>
                    <a:pt x="420801" y="170370"/>
                  </a:lnTo>
                  <a:lnTo>
                    <a:pt x="419938" y="171043"/>
                  </a:lnTo>
                  <a:lnTo>
                    <a:pt x="417817" y="172961"/>
                  </a:lnTo>
                  <a:lnTo>
                    <a:pt x="417461" y="173520"/>
                  </a:lnTo>
                  <a:lnTo>
                    <a:pt x="414743" y="175653"/>
                  </a:lnTo>
                  <a:lnTo>
                    <a:pt x="409638" y="179209"/>
                  </a:lnTo>
                  <a:lnTo>
                    <a:pt x="406755" y="177863"/>
                  </a:lnTo>
                  <a:lnTo>
                    <a:pt x="411949" y="171424"/>
                  </a:lnTo>
                  <a:lnTo>
                    <a:pt x="415239" y="167627"/>
                  </a:lnTo>
                  <a:lnTo>
                    <a:pt x="419823" y="162712"/>
                  </a:lnTo>
                  <a:lnTo>
                    <a:pt x="425323" y="157162"/>
                  </a:lnTo>
                  <a:lnTo>
                    <a:pt x="431380" y="151409"/>
                  </a:lnTo>
                  <a:lnTo>
                    <a:pt x="430136" y="151320"/>
                  </a:lnTo>
                  <a:lnTo>
                    <a:pt x="427253" y="151790"/>
                  </a:lnTo>
                  <a:lnTo>
                    <a:pt x="422338" y="154686"/>
                  </a:lnTo>
                  <a:lnTo>
                    <a:pt x="415417" y="161124"/>
                  </a:lnTo>
                  <a:lnTo>
                    <a:pt x="410032" y="166712"/>
                  </a:lnTo>
                  <a:lnTo>
                    <a:pt x="404837" y="171704"/>
                  </a:lnTo>
                  <a:lnTo>
                    <a:pt x="402424" y="173736"/>
                  </a:lnTo>
                  <a:lnTo>
                    <a:pt x="399643" y="175844"/>
                  </a:lnTo>
                  <a:lnTo>
                    <a:pt x="394728" y="179209"/>
                  </a:lnTo>
                  <a:lnTo>
                    <a:pt x="391744" y="177863"/>
                  </a:lnTo>
                  <a:lnTo>
                    <a:pt x="417245" y="151993"/>
                  </a:lnTo>
                  <a:lnTo>
                    <a:pt x="415899" y="151892"/>
                  </a:lnTo>
                  <a:lnTo>
                    <a:pt x="389826" y="175171"/>
                  </a:lnTo>
                  <a:lnTo>
                    <a:pt x="388861" y="178155"/>
                  </a:lnTo>
                  <a:lnTo>
                    <a:pt x="389534" y="180174"/>
                  </a:lnTo>
                  <a:lnTo>
                    <a:pt x="395592" y="180174"/>
                  </a:lnTo>
                  <a:lnTo>
                    <a:pt x="403098" y="174599"/>
                  </a:lnTo>
                  <a:lnTo>
                    <a:pt x="403872" y="173926"/>
                  </a:lnTo>
                  <a:lnTo>
                    <a:pt x="405218" y="172961"/>
                  </a:lnTo>
                  <a:lnTo>
                    <a:pt x="406463" y="171704"/>
                  </a:lnTo>
                  <a:lnTo>
                    <a:pt x="403771" y="176326"/>
                  </a:lnTo>
                  <a:lnTo>
                    <a:pt x="403872" y="179984"/>
                  </a:lnTo>
                  <a:lnTo>
                    <a:pt x="410603" y="180276"/>
                  </a:lnTo>
                  <a:lnTo>
                    <a:pt x="415124" y="176911"/>
                  </a:lnTo>
                  <a:lnTo>
                    <a:pt x="416445" y="175895"/>
                  </a:lnTo>
                  <a:lnTo>
                    <a:pt x="416369" y="179222"/>
                  </a:lnTo>
                  <a:lnTo>
                    <a:pt x="418490" y="180174"/>
                  </a:lnTo>
                  <a:lnTo>
                    <a:pt x="420992" y="180276"/>
                  </a:lnTo>
                  <a:lnTo>
                    <a:pt x="422910" y="180467"/>
                  </a:lnTo>
                  <a:lnTo>
                    <a:pt x="427723" y="179793"/>
                  </a:lnTo>
                  <a:lnTo>
                    <a:pt x="430999" y="178257"/>
                  </a:lnTo>
                  <a:lnTo>
                    <a:pt x="433184" y="177292"/>
                  </a:lnTo>
                  <a:lnTo>
                    <a:pt x="435140" y="176428"/>
                  </a:lnTo>
                  <a:lnTo>
                    <a:pt x="440677" y="172974"/>
                  </a:lnTo>
                  <a:lnTo>
                    <a:pt x="440613" y="173253"/>
                  </a:lnTo>
                  <a:lnTo>
                    <a:pt x="440524" y="175082"/>
                  </a:lnTo>
                  <a:lnTo>
                    <a:pt x="440143" y="178549"/>
                  </a:lnTo>
                  <a:lnTo>
                    <a:pt x="442353" y="179997"/>
                  </a:lnTo>
                  <a:lnTo>
                    <a:pt x="444855" y="180276"/>
                  </a:lnTo>
                  <a:lnTo>
                    <a:pt x="448602" y="180568"/>
                  </a:lnTo>
                  <a:lnTo>
                    <a:pt x="450913" y="179412"/>
                  </a:lnTo>
                  <a:lnTo>
                    <a:pt x="453224" y="178257"/>
                  </a:lnTo>
                  <a:lnTo>
                    <a:pt x="456590" y="175856"/>
                  </a:lnTo>
                  <a:lnTo>
                    <a:pt x="460819" y="172974"/>
                  </a:lnTo>
                  <a:lnTo>
                    <a:pt x="464388" y="169887"/>
                  </a:lnTo>
                  <a:lnTo>
                    <a:pt x="467652" y="166903"/>
                  </a:lnTo>
                  <a:lnTo>
                    <a:pt x="468515" y="166039"/>
                  </a:lnTo>
                  <a:lnTo>
                    <a:pt x="467855" y="165176"/>
                  </a:lnTo>
                  <a:lnTo>
                    <a:pt x="467182" y="165557"/>
                  </a:lnTo>
                  <a:lnTo>
                    <a:pt x="466686" y="166039"/>
                  </a:lnTo>
                  <a:lnTo>
                    <a:pt x="463994" y="168541"/>
                  </a:lnTo>
                  <a:lnTo>
                    <a:pt x="459193" y="172770"/>
                  </a:lnTo>
                  <a:lnTo>
                    <a:pt x="450621" y="178168"/>
                  </a:lnTo>
                  <a:lnTo>
                    <a:pt x="446773" y="179412"/>
                  </a:lnTo>
                  <a:lnTo>
                    <a:pt x="445046" y="178739"/>
                  </a:lnTo>
                  <a:lnTo>
                    <a:pt x="441477" y="177203"/>
                  </a:lnTo>
                  <a:lnTo>
                    <a:pt x="448221" y="168833"/>
                  </a:lnTo>
                  <a:lnTo>
                    <a:pt x="454190" y="163258"/>
                  </a:lnTo>
                  <a:lnTo>
                    <a:pt x="456107" y="164414"/>
                  </a:lnTo>
                  <a:lnTo>
                    <a:pt x="463232" y="162001"/>
                  </a:lnTo>
                  <a:lnTo>
                    <a:pt x="466305" y="159880"/>
                  </a:lnTo>
                  <a:lnTo>
                    <a:pt x="469963" y="157289"/>
                  </a:lnTo>
                  <a:lnTo>
                    <a:pt x="473240" y="153250"/>
                  </a:lnTo>
                  <a:close/>
                </a:path>
                <a:path w="672465" h="207644">
                  <a:moveTo>
                    <a:pt x="617054" y="151320"/>
                  </a:moveTo>
                  <a:lnTo>
                    <a:pt x="616686" y="151028"/>
                  </a:lnTo>
                  <a:lnTo>
                    <a:pt x="616343" y="151269"/>
                  </a:lnTo>
                  <a:lnTo>
                    <a:pt x="617054" y="151320"/>
                  </a:lnTo>
                  <a:close/>
                </a:path>
                <a:path w="672465" h="207644">
                  <a:moveTo>
                    <a:pt x="622160" y="153047"/>
                  </a:moveTo>
                  <a:lnTo>
                    <a:pt x="619277" y="151511"/>
                  </a:lnTo>
                  <a:lnTo>
                    <a:pt x="617054" y="151320"/>
                  </a:lnTo>
                  <a:lnTo>
                    <a:pt x="620534" y="154114"/>
                  </a:lnTo>
                  <a:lnTo>
                    <a:pt x="614476" y="161429"/>
                  </a:lnTo>
                  <a:lnTo>
                    <a:pt x="601967" y="174129"/>
                  </a:lnTo>
                  <a:lnTo>
                    <a:pt x="594652" y="180187"/>
                  </a:lnTo>
                  <a:lnTo>
                    <a:pt x="592340" y="178841"/>
                  </a:lnTo>
                  <a:lnTo>
                    <a:pt x="589749" y="177292"/>
                  </a:lnTo>
                  <a:lnTo>
                    <a:pt x="594258" y="171716"/>
                  </a:lnTo>
                  <a:lnTo>
                    <a:pt x="599846" y="165849"/>
                  </a:lnTo>
                  <a:lnTo>
                    <a:pt x="608698" y="156705"/>
                  </a:lnTo>
                  <a:lnTo>
                    <a:pt x="616343" y="151269"/>
                  </a:lnTo>
                  <a:lnTo>
                    <a:pt x="615086" y="151168"/>
                  </a:lnTo>
                  <a:lnTo>
                    <a:pt x="586282" y="178739"/>
                  </a:lnTo>
                  <a:lnTo>
                    <a:pt x="595617" y="181051"/>
                  </a:lnTo>
                  <a:lnTo>
                    <a:pt x="597014" y="180187"/>
                  </a:lnTo>
                  <a:lnTo>
                    <a:pt x="603402" y="176237"/>
                  </a:lnTo>
                  <a:lnTo>
                    <a:pt x="611771" y="167678"/>
                  </a:lnTo>
                  <a:lnTo>
                    <a:pt x="619950" y="159499"/>
                  </a:lnTo>
                  <a:lnTo>
                    <a:pt x="622160" y="153047"/>
                  </a:lnTo>
                  <a:close/>
                </a:path>
                <a:path w="672465" h="207644">
                  <a:moveTo>
                    <a:pt x="625335" y="121094"/>
                  </a:moveTo>
                  <a:lnTo>
                    <a:pt x="616191" y="114947"/>
                  </a:lnTo>
                  <a:lnTo>
                    <a:pt x="601865" y="115138"/>
                  </a:lnTo>
                  <a:lnTo>
                    <a:pt x="592912" y="120421"/>
                  </a:lnTo>
                  <a:lnTo>
                    <a:pt x="589838" y="122440"/>
                  </a:lnTo>
                  <a:lnTo>
                    <a:pt x="588772" y="121653"/>
                  </a:lnTo>
                  <a:lnTo>
                    <a:pt x="588772" y="123405"/>
                  </a:lnTo>
                  <a:lnTo>
                    <a:pt x="580580" y="129578"/>
                  </a:lnTo>
                  <a:lnTo>
                    <a:pt x="572884" y="136220"/>
                  </a:lnTo>
                  <a:lnTo>
                    <a:pt x="565543" y="143319"/>
                  </a:lnTo>
                  <a:lnTo>
                    <a:pt x="550926" y="158673"/>
                  </a:lnTo>
                  <a:lnTo>
                    <a:pt x="543445" y="166141"/>
                  </a:lnTo>
                  <a:lnTo>
                    <a:pt x="535952" y="172986"/>
                  </a:lnTo>
                  <a:lnTo>
                    <a:pt x="528447" y="178930"/>
                  </a:lnTo>
                  <a:lnTo>
                    <a:pt x="527011" y="178714"/>
                  </a:lnTo>
                  <a:lnTo>
                    <a:pt x="527011" y="179984"/>
                  </a:lnTo>
                  <a:lnTo>
                    <a:pt x="524217" y="181902"/>
                  </a:lnTo>
                  <a:lnTo>
                    <a:pt x="521525" y="183540"/>
                  </a:lnTo>
                  <a:lnTo>
                    <a:pt x="518731" y="184886"/>
                  </a:lnTo>
                  <a:lnTo>
                    <a:pt x="517677" y="182867"/>
                  </a:lnTo>
                  <a:lnTo>
                    <a:pt x="516851" y="180657"/>
                  </a:lnTo>
                  <a:lnTo>
                    <a:pt x="516331" y="177965"/>
                  </a:lnTo>
                  <a:lnTo>
                    <a:pt x="519214" y="178536"/>
                  </a:lnTo>
                  <a:lnTo>
                    <a:pt x="520941" y="178828"/>
                  </a:lnTo>
                  <a:lnTo>
                    <a:pt x="522820" y="179222"/>
                  </a:lnTo>
                  <a:lnTo>
                    <a:pt x="524789" y="179692"/>
                  </a:lnTo>
                  <a:lnTo>
                    <a:pt x="527011" y="179984"/>
                  </a:lnTo>
                  <a:lnTo>
                    <a:pt x="527011" y="178714"/>
                  </a:lnTo>
                  <a:lnTo>
                    <a:pt x="525856" y="178536"/>
                  </a:lnTo>
                  <a:lnTo>
                    <a:pt x="522960" y="177965"/>
                  </a:lnTo>
                  <a:lnTo>
                    <a:pt x="521906" y="177774"/>
                  </a:lnTo>
                  <a:lnTo>
                    <a:pt x="521335" y="177673"/>
                  </a:lnTo>
                  <a:lnTo>
                    <a:pt x="518642" y="177101"/>
                  </a:lnTo>
                  <a:lnTo>
                    <a:pt x="517474" y="176809"/>
                  </a:lnTo>
                  <a:lnTo>
                    <a:pt x="518693" y="176326"/>
                  </a:lnTo>
                  <a:lnTo>
                    <a:pt x="518947" y="176225"/>
                  </a:lnTo>
                  <a:lnTo>
                    <a:pt x="549160" y="150977"/>
                  </a:lnTo>
                  <a:lnTo>
                    <a:pt x="552792" y="132740"/>
                  </a:lnTo>
                  <a:lnTo>
                    <a:pt x="551256" y="130683"/>
                  </a:lnTo>
                  <a:lnTo>
                    <a:pt x="551256" y="138442"/>
                  </a:lnTo>
                  <a:lnTo>
                    <a:pt x="550341" y="144043"/>
                  </a:lnTo>
                  <a:lnTo>
                    <a:pt x="521779" y="173761"/>
                  </a:lnTo>
                  <a:lnTo>
                    <a:pt x="516420" y="176034"/>
                  </a:lnTo>
                  <a:lnTo>
                    <a:pt x="516039" y="176225"/>
                  </a:lnTo>
                  <a:lnTo>
                    <a:pt x="515848" y="174879"/>
                  </a:lnTo>
                  <a:lnTo>
                    <a:pt x="515975" y="170726"/>
                  </a:lnTo>
                  <a:lnTo>
                    <a:pt x="516699" y="165138"/>
                  </a:lnTo>
                  <a:lnTo>
                    <a:pt x="537781" y="131686"/>
                  </a:lnTo>
                  <a:lnTo>
                    <a:pt x="544233" y="127254"/>
                  </a:lnTo>
                  <a:lnTo>
                    <a:pt x="548462" y="129184"/>
                  </a:lnTo>
                  <a:lnTo>
                    <a:pt x="551167" y="132969"/>
                  </a:lnTo>
                  <a:lnTo>
                    <a:pt x="551256" y="138442"/>
                  </a:lnTo>
                  <a:lnTo>
                    <a:pt x="551256" y="130683"/>
                  </a:lnTo>
                  <a:lnTo>
                    <a:pt x="549706" y="128600"/>
                  </a:lnTo>
                  <a:lnTo>
                    <a:pt x="547077" y="127254"/>
                  </a:lnTo>
                  <a:lnTo>
                    <a:pt x="545579" y="126492"/>
                  </a:lnTo>
                  <a:lnTo>
                    <a:pt x="545922" y="126301"/>
                  </a:lnTo>
                  <a:lnTo>
                    <a:pt x="570585" y="118503"/>
                  </a:lnTo>
                  <a:lnTo>
                    <a:pt x="578764" y="118503"/>
                  </a:lnTo>
                  <a:lnTo>
                    <a:pt x="585597" y="121094"/>
                  </a:lnTo>
                  <a:lnTo>
                    <a:pt x="588772" y="123405"/>
                  </a:lnTo>
                  <a:lnTo>
                    <a:pt x="588772" y="121653"/>
                  </a:lnTo>
                  <a:lnTo>
                    <a:pt x="586371" y="119849"/>
                  </a:lnTo>
                  <a:lnTo>
                    <a:pt x="583272" y="118503"/>
                  </a:lnTo>
                  <a:lnTo>
                    <a:pt x="579729" y="116967"/>
                  </a:lnTo>
                  <a:lnTo>
                    <a:pt x="571068" y="116967"/>
                  </a:lnTo>
                  <a:lnTo>
                    <a:pt x="563333" y="117602"/>
                  </a:lnTo>
                  <a:lnTo>
                    <a:pt x="556006" y="119367"/>
                  </a:lnTo>
                  <a:lnTo>
                    <a:pt x="549173" y="122047"/>
                  </a:lnTo>
                  <a:lnTo>
                    <a:pt x="542886" y="125425"/>
                  </a:lnTo>
                  <a:lnTo>
                    <a:pt x="541629" y="125044"/>
                  </a:lnTo>
                  <a:lnTo>
                    <a:pt x="541248" y="125031"/>
                  </a:lnTo>
                  <a:lnTo>
                    <a:pt x="541248" y="126492"/>
                  </a:lnTo>
                  <a:lnTo>
                    <a:pt x="534987" y="130619"/>
                  </a:lnTo>
                  <a:lnTo>
                    <a:pt x="514934" y="163944"/>
                  </a:lnTo>
                  <a:lnTo>
                    <a:pt x="514197" y="174637"/>
                  </a:lnTo>
                  <a:lnTo>
                    <a:pt x="514311" y="176326"/>
                  </a:lnTo>
                  <a:lnTo>
                    <a:pt x="510260" y="175653"/>
                  </a:lnTo>
                  <a:lnTo>
                    <a:pt x="504685" y="176707"/>
                  </a:lnTo>
                  <a:lnTo>
                    <a:pt x="501700" y="178244"/>
                  </a:lnTo>
                  <a:lnTo>
                    <a:pt x="501777" y="179590"/>
                  </a:lnTo>
                  <a:lnTo>
                    <a:pt x="501891" y="180949"/>
                  </a:lnTo>
                  <a:lnTo>
                    <a:pt x="505460" y="179882"/>
                  </a:lnTo>
                  <a:lnTo>
                    <a:pt x="508241" y="178930"/>
                  </a:lnTo>
                  <a:lnTo>
                    <a:pt x="514591" y="177774"/>
                  </a:lnTo>
                  <a:lnTo>
                    <a:pt x="515073" y="180657"/>
                  </a:lnTo>
                  <a:lnTo>
                    <a:pt x="516178" y="183540"/>
                  </a:lnTo>
                  <a:lnTo>
                    <a:pt x="517194" y="185559"/>
                  </a:lnTo>
                  <a:lnTo>
                    <a:pt x="512572" y="187579"/>
                  </a:lnTo>
                  <a:lnTo>
                    <a:pt x="508050" y="188836"/>
                  </a:lnTo>
                  <a:lnTo>
                    <a:pt x="498335" y="188836"/>
                  </a:lnTo>
                  <a:lnTo>
                    <a:pt x="489775" y="186143"/>
                  </a:lnTo>
                  <a:lnTo>
                    <a:pt x="490270" y="176034"/>
                  </a:lnTo>
                  <a:lnTo>
                    <a:pt x="512394" y="139458"/>
                  </a:lnTo>
                  <a:lnTo>
                    <a:pt x="539038" y="126301"/>
                  </a:lnTo>
                  <a:lnTo>
                    <a:pt x="539800" y="126301"/>
                  </a:lnTo>
                  <a:lnTo>
                    <a:pt x="541248" y="126492"/>
                  </a:lnTo>
                  <a:lnTo>
                    <a:pt x="541248" y="125031"/>
                  </a:lnTo>
                  <a:lnTo>
                    <a:pt x="540283" y="124955"/>
                  </a:lnTo>
                  <a:lnTo>
                    <a:pt x="539038" y="124955"/>
                  </a:lnTo>
                  <a:lnTo>
                    <a:pt x="502373" y="144094"/>
                  </a:lnTo>
                  <a:lnTo>
                    <a:pt x="488327" y="187007"/>
                  </a:lnTo>
                  <a:lnTo>
                    <a:pt x="497281" y="190080"/>
                  </a:lnTo>
                  <a:lnTo>
                    <a:pt x="508050" y="190080"/>
                  </a:lnTo>
                  <a:lnTo>
                    <a:pt x="513156" y="189217"/>
                  </a:lnTo>
                  <a:lnTo>
                    <a:pt x="514248" y="188836"/>
                  </a:lnTo>
                  <a:lnTo>
                    <a:pt x="518350" y="187388"/>
                  </a:lnTo>
                  <a:lnTo>
                    <a:pt x="522579" y="193548"/>
                  </a:lnTo>
                  <a:lnTo>
                    <a:pt x="529793" y="196913"/>
                  </a:lnTo>
                  <a:lnTo>
                    <a:pt x="544322" y="196532"/>
                  </a:lnTo>
                  <a:lnTo>
                    <a:pt x="546671" y="195668"/>
                  </a:lnTo>
                  <a:lnTo>
                    <a:pt x="549033" y="194792"/>
                  </a:lnTo>
                  <a:lnTo>
                    <a:pt x="551637" y="192582"/>
                  </a:lnTo>
                  <a:lnTo>
                    <a:pt x="552310" y="191909"/>
                  </a:lnTo>
                  <a:lnTo>
                    <a:pt x="551827" y="191528"/>
                  </a:lnTo>
                  <a:lnTo>
                    <a:pt x="551446" y="191338"/>
                  </a:lnTo>
                  <a:lnTo>
                    <a:pt x="550862" y="191909"/>
                  </a:lnTo>
                  <a:lnTo>
                    <a:pt x="550100" y="192392"/>
                  </a:lnTo>
                  <a:lnTo>
                    <a:pt x="547979" y="193840"/>
                  </a:lnTo>
                  <a:lnTo>
                    <a:pt x="544131" y="195186"/>
                  </a:lnTo>
                  <a:lnTo>
                    <a:pt x="530948" y="195668"/>
                  </a:lnTo>
                  <a:lnTo>
                    <a:pt x="524027" y="192582"/>
                  </a:lnTo>
                  <a:lnTo>
                    <a:pt x="520395" y="187388"/>
                  </a:lnTo>
                  <a:lnTo>
                    <a:pt x="519988" y="186817"/>
                  </a:lnTo>
                  <a:lnTo>
                    <a:pt x="523836" y="185280"/>
                  </a:lnTo>
                  <a:lnTo>
                    <a:pt x="524598" y="184886"/>
                  </a:lnTo>
                  <a:lnTo>
                    <a:pt x="527773" y="183248"/>
                  </a:lnTo>
                  <a:lnTo>
                    <a:pt x="531914" y="180746"/>
                  </a:lnTo>
                  <a:lnTo>
                    <a:pt x="537400" y="181330"/>
                  </a:lnTo>
                  <a:lnTo>
                    <a:pt x="543369" y="181813"/>
                  </a:lnTo>
                  <a:lnTo>
                    <a:pt x="548563" y="182003"/>
                  </a:lnTo>
                  <a:lnTo>
                    <a:pt x="559447" y="181457"/>
                  </a:lnTo>
                  <a:lnTo>
                    <a:pt x="562711" y="180746"/>
                  </a:lnTo>
                  <a:lnTo>
                    <a:pt x="564007" y="180467"/>
                  </a:lnTo>
                  <a:lnTo>
                    <a:pt x="595998" y="156311"/>
                  </a:lnTo>
                  <a:lnTo>
                    <a:pt x="598982" y="141592"/>
                  </a:lnTo>
                  <a:lnTo>
                    <a:pt x="598182" y="135674"/>
                  </a:lnTo>
                  <a:lnTo>
                    <a:pt x="596163" y="130543"/>
                  </a:lnTo>
                  <a:lnTo>
                    <a:pt x="596163" y="137071"/>
                  </a:lnTo>
                  <a:lnTo>
                    <a:pt x="594550" y="146024"/>
                  </a:lnTo>
                  <a:lnTo>
                    <a:pt x="569277" y="176136"/>
                  </a:lnTo>
                  <a:lnTo>
                    <a:pt x="548754" y="180467"/>
                  </a:lnTo>
                  <a:lnTo>
                    <a:pt x="543941" y="180467"/>
                  </a:lnTo>
                  <a:lnTo>
                    <a:pt x="538556" y="180174"/>
                  </a:lnTo>
                  <a:lnTo>
                    <a:pt x="533641" y="179590"/>
                  </a:lnTo>
                  <a:lnTo>
                    <a:pt x="534555" y="178930"/>
                  </a:lnTo>
                  <a:lnTo>
                    <a:pt x="540956" y="174256"/>
                  </a:lnTo>
                  <a:lnTo>
                    <a:pt x="548589" y="167754"/>
                  </a:lnTo>
                  <a:lnTo>
                    <a:pt x="556539" y="160083"/>
                  </a:lnTo>
                  <a:lnTo>
                    <a:pt x="564819" y="151218"/>
                  </a:lnTo>
                  <a:lnTo>
                    <a:pt x="575691" y="138442"/>
                  </a:lnTo>
                  <a:lnTo>
                    <a:pt x="582307" y="131279"/>
                  </a:lnTo>
                  <a:lnTo>
                    <a:pt x="589737" y="124371"/>
                  </a:lnTo>
                  <a:lnTo>
                    <a:pt x="593877" y="128701"/>
                  </a:lnTo>
                  <a:lnTo>
                    <a:pt x="596049" y="135674"/>
                  </a:lnTo>
                  <a:lnTo>
                    <a:pt x="596163" y="137071"/>
                  </a:lnTo>
                  <a:lnTo>
                    <a:pt x="596163" y="130543"/>
                  </a:lnTo>
                  <a:lnTo>
                    <a:pt x="595617" y="129146"/>
                  </a:lnTo>
                  <a:lnTo>
                    <a:pt x="591781" y="124371"/>
                  </a:lnTo>
                  <a:lnTo>
                    <a:pt x="590994" y="123405"/>
                  </a:lnTo>
                  <a:lnTo>
                    <a:pt x="592391" y="122440"/>
                  </a:lnTo>
                  <a:lnTo>
                    <a:pt x="600316" y="116776"/>
                  </a:lnTo>
                  <a:lnTo>
                    <a:pt x="615327" y="116484"/>
                  </a:lnTo>
                  <a:lnTo>
                    <a:pt x="619175" y="117640"/>
                  </a:lnTo>
                  <a:lnTo>
                    <a:pt x="622020" y="119367"/>
                  </a:lnTo>
                  <a:lnTo>
                    <a:pt x="623697" y="120421"/>
                  </a:lnTo>
                  <a:lnTo>
                    <a:pt x="623989" y="121488"/>
                  </a:lnTo>
                  <a:lnTo>
                    <a:pt x="624471" y="121386"/>
                  </a:lnTo>
                  <a:lnTo>
                    <a:pt x="625335" y="121094"/>
                  </a:lnTo>
                  <a:close/>
                </a:path>
                <a:path w="672465" h="207644">
                  <a:moveTo>
                    <a:pt x="641108" y="151320"/>
                  </a:moveTo>
                  <a:lnTo>
                    <a:pt x="640740" y="151028"/>
                  </a:lnTo>
                  <a:lnTo>
                    <a:pt x="640397" y="151269"/>
                  </a:lnTo>
                  <a:lnTo>
                    <a:pt x="641108" y="151320"/>
                  </a:lnTo>
                  <a:close/>
                </a:path>
                <a:path w="672465" h="207644">
                  <a:moveTo>
                    <a:pt x="646226" y="153047"/>
                  </a:moveTo>
                  <a:lnTo>
                    <a:pt x="643331" y="151511"/>
                  </a:lnTo>
                  <a:lnTo>
                    <a:pt x="641108" y="151320"/>
                  </a:lnTo>
                  <a:lnTo>
                    <a:pt x="644588" y="154114"/>
                  </a:lnTo>
                  <a:lnTo>
                    <a:pt x="638530" y="161429"/>
                  </a:lnTo>
                  <a:lnTo>
                    <a:pt x="626021" y="174129"/>
                  </a:lnTo>
                  <a:lnTo>
                    <a:pt x="618705" y="180187"/>
                  </a:lnTo>
                  <a:lnTo>
                    <a:pt x="616394" y="178841"/>
                  </a:lnTo>
                  <a:lnTo>
                    <a:pt x="613803" y="177292"/>
                  </a:lnTo>
                  <a:lnTo>
                    <a:pt x="618324" y="171716"/>
                  </a:lnTo>
                  <a:lnTo>
                    <a:pt x="623900" y="165849"/>
                  </a:lnTo>
                  <a:lnTo>
                    <a:pt x="632752" y="156705"/>
                  </a:lnTo>
                  <a:lnTo>
                    <a:pt x="640397" y="151269"/>
                  </a:lnTo>
                  <a:lnTo>
                    <a:pt x="639140" y="151168"/>
                  </a:lnTo>
                  <a:lnTo>
                    <a:pt x="610336" y="178739"/>
                  </a:lnTo>
                  <a:lnTo>
                    <a:pt x="619671" y="181051"/>
                  </a:lnTo>
                  <a:lnTo>
                    <a:pt x="621068" y="180187"/>
                  </a:lnTo>
                  <a:lnTo>
                    <a:pt x="627468" y="176237"/>
                  </a:lnTo>
                  <a:lnTo>
                    <a:pt x="635838" y="167678"/>
                  </a:lnTo>
                  <a:lnTo>
                    <a:pt x="644004" y="159499"/>
                  </a:lnTo>
                  <a:lnTo>
                    <a:pt x="646226" y="153047"/>
                  </a:lnTo>
                  <a:close/>
                </a:path>
                <a:path w="672465" h="207644">
                  <a:moveTo>
                    <a:pt x="672007" y="153136"/>
                  </a:moveTo>
                  <a:lnTo>
                    <a:pt x="671322" y="151980"/>
                  </a:lnTo>
                  <a:lnTo>
                    <a:pt x="664972" y="150825"/>
                  </a:lnTo>
                  <a:lnTo>
                    <a:pt x="649681" y="164198"/>
                  </a:lnTo>
                  <a:lnTo>
                    <a:pt x="649389" y="163817"/>
                  </a:lnTo>
                  <a:lnTo>
                    <a:pt x="653529" y="159004"/>
                  </a:lnTo>
                  <a:lnTo>
                    <a:pt x="659015" y="154190"/>
                  </a:lnTo>
                  <a:lnTo>
                    <a:pt x="662952" y="151599"/>
                  </a:lnTo>
                  <a:lnTo>
                    <a:pt x="660552" y="151599"/>
                  </a:lnTo>
                  <a:lnTo>
                    <a:pt x="657758" y="152171"/>
                  </a:lnTo>
                  <a:lnTo>
                    <a:pt x="656221" y="153238"/>
                  </a:lnTo>
                  <a:lnTo>
                    <a:pt x="653910" y="154673"/>
                  </a:lnTo>
                  <a:lnTo>
                    <a:pt x="650544" y="157657"/>
                  </a:lnTo>
                  <a:lnTo>
                    <a:pt x="647471" y="160934"/>
                  </a:lnTo>
                  <a:lnTo>
                    <a:pt x="642366" y="166230"/>
                  </a:lnTo>
                  <a:lnTo>
                    <a:pt x="637654" y="172097"/>
                  </a:lnTo>
                  <a:lnTo>
                    <a:pt x="634568" y="177965"/>
                  </a:lnTo>
                  <a:lnTo>
                    <a:pt x="634771" y="180746"/>
                  </a:lnTo>
                  <a:lnTo>
                    <a:pt x="635914" y="180746"/>
                  </a:lnTo>
                  <a:lnTo>
                    <a:pt x="641019" y="174307"/>
                  </a:lnTo>
                  <a:lnTo>
                    <a:pt x="641985" y="172961"/>
                  </a:lnTo>
                  <a:lnTo>
                    <a:pt x="654685" y="160934"/>
                  </a:lnTo>
                  <a:lnTo>
                    <a:pt x="662863" y="154673"/>
                  </a:lnTo>
                  <a:lnTo>
                    <a:pt x="668058" y="154965"/>
                  </a:lnTo>
                  <a:lnTo>
                    <a:pt x="669785" y="155930"/>
                  </a:lnTo>
                  <a:lnTo>
                    <a:pt x="670166" y="156311"/>
                  </a:lnTo>
                  <a:lnTo>
                    <a:pt x="670458" y="156413"/>
                  </a:lnTo>
                  <a:lnTo>
                    <a:pt x="670852" y="156502"/>
                  </a:lnTo>
                  <a:lnTo>
                    <a:pt x="671804" y="155829"/>
                  </a:lnTo>
                  <a:lnTo>
                    <a:pt x="672007" y="153136"/>
                  </a:lnTo>
                  <a:close/>
                </a:path>
              </a:pathLst>
            </a:custGeom>
            <a:solidFill>
              <a:srgbClr val="231F20"/>
            </a:solidFill>
          </p:spPr>
          <p:txBody>
            <a:bodyPr wrap="square" lIns="0" tIns="0" rIns="0" bIns="0" rtlCol="0"/>
            <a:lstStyle/>
            <a:p>
              <a:endParaRPr/>
            </a:p>
          </p:txBody>
        </p:sp>
      </p:grpSp>
      <p:sp>
        <p:nvSpPr>
          <p:cNvPr id="61" name="object 66">
            <a:extLst>
              <a:ext uri="{FF2B5EF4-FFF2-40B4-BE49-F238E27FC236}">
                <a16:creationId xmlns:a16="http://schemas.microsoft.com/office/drawing/2014/main" id="{F3B51D97-38C6-3905-4C15-A6C709E78C15}"/>
              </a:ext>
            </a:extLst>
          </p:cNvPr>
          <p:cNvSpPr txBox="1"/>
          <p:nvPr/>
        </p:nvSpPr>
        <p:spPr>
          <a:xfrm>
            <a:off x="7624916" y="2190681"/>
            <a:ext cx="572135" cy="50165"/>
          </a:xfrm>
          <a:prstGeom prst="rect">
            <a:avLst/>
          </a:prstGeom>
        </p:spPr>
        <p:txBody>
          <a:bodyPr vert="horz" wrap="square" lIns="0" tIns="13970" rIns="0" bIns="0" rtlCol="0">
            <a:spAutoFit/>
          </a:bodyPr>
          <a:lstStyle/>
          <a:p>
            <a:pPr>
              <a:lnSpc>
                <a:spcPct val="100000"/>
              </a:lnSpc>
              <a:spcBef>
                <a:spcPts val="110"/>
              </a:spcBef>
            </a:pPr>
            <a:r>
              <a:rPr sz="150">
                <a:solidFill>
                  <a:srgbClr val="231F20"/>
                </a:solidFill>
                <a:latin typeface="Julius Sans One"/>
                <a:cs typeface="Julius Sans One"/>
              </a:rPr>
              <a:t>EMP</a:t>
            </a:r>
            <a:r>
              <a:rPr sz="150" spc="10">
                <a:solidFill>
                  <a:srgbClr val="231F20"/>
                </a:solidFill>
                <a:latin typeface="Julius Sans One"/>
                <a:cs typeface="Julius Sans One"/>
              </a:rPr>
              <a:t> </a:t>
            </a:r>
            <a:r>
              <a:rPr sz="150">
                <a:solidFill>
                  <a:srgbClr val="231F20"/>
                </a:solidFill>
                <a:latin typeface="Julius Sans One"/>
                <a:cs typeface="Julius Sans One"/>
              </a:rPr>
              <a:t>LO YEE</a:t>
            </a:r>
            <a:r>
              <a:rPr sz="150" spc="220">
                <a:solidFill>
                  <a:srgbClr val="231F20"/>
                </a:solidFill>
                <a:latin typeface="Julius Sans One"/>
                <a:cs typeface="Julius Sans One"/>
              </a:rPr>
              <a:t> </a:t>
            </a:r>
            <a:r>
              <a:rPr sz="150">
                <a:solidFill>
                  <a:srgbClr val="231F20"/>
                </a:solidFill>
                <a:latin typeface="Julius Sans One"/>
                <a:cs typeface="Julius Sans One"/>
              </a:rPr>
              <a:t>OWNE</a:t>
            </a:r>
            <a:r>
              <a:rPr sz="150" spc="15">
                <a:solidFill>
                  <a:srgbClr val="231F20"/>
                </a:solidFill>
                <a:latin typeface="Julius Sans One"/>
                <a:cs typeface="Julius Sans One"/>
              </a:rPr>
              <a:t> </a:t>
            </a:r>
            <a:r>
              <a:rPr sz="150">
                <a:solidFill>
                  <a:srgbClr val="231F20"/>
                </a:solidFill>
                <a:latin typeface="Julius Sans One"/>
                <a:cs typeface="Julius Sans One"/>
              </a:rPr>
              <a:t>D.</a:t>
            </a:r>
            <a:r>
              <a:rPr sz="150" spc="220">
                <a:solidFill>
                  <a:srgbClr val="231F20"/>
                </a:solidFill>
                <a:latin typeface="Julius Sans One"/>
                <a:cs typeface="Julius Sans One"/>
              </a:rPr>
              <a:t> </a:t>
            </a:r>
            <a:r>
              <a:rPr sz="150">
                <a:solidFill>
                  <a:srgbClr val="231F20"/>
                </a:solidFill>
                <a:latin typeface="Julius Sans One"/>
                <a:cs typeface="Julius Sans One"/>
              </a:rPr>
              <a:t>BUILDING</a:t>
            </a:r>
            <a:r>
              <a:rPr sz="150" spc="225">
                <a:solidFill>
                  <a:srgbClr val="231F20"/>
                </a:solidFill>
                <a:latin typeface="Julius Sans One"/>
                <a:cs typeface="Julius Sans One"/>
              </a:rPr>
              <a:t> </a:t>
            </a:r>
            <a:r>
              <a:rPr sz="150">
                <a:solidFill>
                  <a:srgbClr val="231F20"/>
                </a:solidFill>
                <a:latin typeface="Julius Sans One"/>
                <a:cs typeface="Julius Sans One"/>
              </a:rPr>
              <a:t>PA</a:t>
            </a:r>
            <a:r>
              <a:rPr sz="150" spc="15">
                <a:solidFill>
                  <a:srgbClr val="231F20"/>
                </a:solidFill>
                <a:latin typeface="Julius Sans One"/>
                <a:cs typeface="Julius Sans One"/>
              </a:rPr>
              <a:t> </a:t>
            </a:r>
            <a:r>
              <a:rPr sz="150">
                <a:solidFill>
                  <a:srgbClr val="231F20"/>
                </a:solidFill>
                <a:latin typeface="Julius Sans One"/>
                <a:cs typeface="Julius Sans One"/>
              </a:rPr>
              <a:t>R</a:t>
            </a:r>
            <a:r>
              <a:rPr sz="150" spc="-5">
                <a:solidFill>
                  <a:srgbClr val="231F20"/>
                </a:solidFill>
                <a:latin typeface="Julius Sans One"/>
                <a:cs typeface="Julius Sans One"/>
              </a:rPr>
              <a:t> </a:t>
            </a:r>
            <a:r>
              <a:rPr sz="150" spc="-10">
                <a:solidFill>
                  <a:srgbClr val="231F20"/>
                </a:solidFill>
                <a:latin typeface="Julius Sans One"/>
                <a:cs typeface="Julius Sans One"/>
              </a:rPr>
              <a:t>TNERS.</a:t>
            </a:r>
            <a:r>
              <a:rPr sz="150" spc="500">
                <a:solidFill>
                  <a:srgbClr val="231F20"/>
                </a:solidFill>
                <a:latin typeface="Julius Sans One"/>
                <a:cs typeface="Julius Sans One"/>
              </a:rPr>
              <a:t> </a:t>
            </a:r>
            <a:endParaRPr sz="150">
              <a:latin typeface="Julius Sans One"/>
              <a:cs typeface="Julius Sans One"/>
            </a:endParaRPr>
          </a:p>
        </p:txBody>
      </p:sp>
      <p:pic>
        <p:nvPicPr>
          <p:cNvPr id="64" name="object 69">
            <a:extLst>
              <a:ext uri="{FF2B5EF4-FFF2-40B4-BE49-F238E27FC236}">
                <a16:creationId xmlns:a16="http://schemas.microsoft.com/office/drawing/2014/main" id="{F1757142-50E8-25F8-AFC5-7576B0690F70}"/>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7473657" y="4807270"/>
            <a:ext cx="860490" cy="440859"/>
          </a:xfrm>
          <a:prstGeom prst="rect">
            <a:avLst/>
          </a:prstGeom>
        </p:spPr>
      </p:pic>
      <p:pic>
        <p:nvPicPr>
          <p:cNvPr id="67" name="object 6">
            <a:extLst>
              <a:ext uri="{FF2B5EF4-FFF2-40B4-BE49-F238E27FC236}">
                <a16:creationId xmlns:a16="http://schemas.microsoft.com/office/drawing/2014/main" id="{3099D4F2-012C-BFFF-6D2C-D15BDFB62E00}"/>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746907" y="1730165"/>
            <a:ext cx="5911196" cy="3751114"/>
          </a:xfrm>
          <a:prstGeom prst="rect">
            <a:avLst/>
          </a:prstGeom>
        </p:spPr>
      </p:pic>
      <p:pic>
        <p:nvPicPr>
          <p:cNvPr id="7" name="Graphic 6">
            <a:extLst>
              <a:ext uri="{FF2B5EF4-FFF2-40B4-BE49-F238E27FC236}">
                <a16:creationId xmlns:a16="http://schemas.microsoft.com/office/drawing/2014/main" id="{384BC70F-6ED7-792A-7A7D-79C0334B38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86680" y="1758972"/>
            <a:ext cx="1160895" cy="549395"/>
          </a:xfrm>
          <a:prstGeom prst="rect">
            <a:avLst/>
          </a:prstGeom>
        </p:spPr>
      </p:pic>
      <p:pic>
        <p:nvPicPr>
          <p:cNvPr id="48" name="Picture 47">
            <a:extLst>
              <a:ext uri="{FF2B5EF4-FFF2-40B4-BE49-F238E27FC236}">
                <a16:creationId xmlns:a16="http://schemas.microsoft.com/office/drawing/2014/main" id="{E4AD562E-A509-710E-59F9-A900C5EFC121}"/>
              </a:ext>
            </a:extLst>
          </p:cNvPr>
          <p:cNvPicPr>
            <a:picLocks noChangeAspect="1"/>
          </p:cNvPicPr>
          <p:nvPr/>
        </p:nvPicPr>
        <p:blipFill>
          <a:blip r:embed="rId17"/>
          <a:stretch>
            <a:fillRect/>
          </a:stretch>
        </p:blipFill>
        <p:spPr>
          <a:xfrm>
            <a:off x="1455676" y="5718683"/>
            <a:ext cx="1166117" cy="566952"/>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42C70756-F831-C60F-3135-EAE3A32B12F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75893" y="4058657"/>
            <a:ext cx="1053177" cy="434025"/>
          </a:xfrm>
          <a:prstGeom prst="rect">
            <a:avLst/>
          </a:prstGeom>
        </p:spPr>
      </p:pic>
      <p:pic>
        <p:nvPicPr>
          <p:cNvPr id="50" name="Picture 49" descr="A black background with a black square&#10;&#10;Description automatically generated with medium confidence">
            <a:extLst>
              <a:ext uri="{FF2B5EF4-FFF2-40B4-BE49-F238E27FC236}">
                <a16:creationId xmlns:a16="http://schemas.microsoft.com/office/drawing/2014/main" id="{A8C58181-2AFD-642B-C372-EBB2A8B36F9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663473" y="2673464"/>
            <a:ext cx="1160895" cy="255646"/>
          </a:xfrm>
          <a:prstGeom prst="rect">
            <a:avLst/>
          </a:prstGeom>
        </p:spPr>
      </p:pic>
      <p:pic>
        <p:nvPicPr>
          <p:cNvPr id="2" name="Picture 1">
            <a:extLst>
              <a:ext uri="{FF2B5EF4-FFF2-40B4-BE49-F238E27FC236}">
                <a16:creationId xmlns:a16="http://schemas.microsoft.com/office/drawing/2014/main" id="{310B629A-9D54-CAC0-BD53-099B92657A8C}"/>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438887" y="2566751"/>
            <a:ext cx="1053177" cy="415323"/>
          </a:xfrm>
          <a:prstGeom prst="rect">
            <a:avLst/>
          </a:prstGeom>
        </p:spPr>
      </p:pic>
    </p:spTree>
    <p:extLst>
      <p:ext uri="{BB962C8B-B14F-4D97-AF65-F5344CB8AC3E}">
        <p14:creationId xmlns:p14="http://schemas.microsoft.com/office/powerpoint/2010/main" val="3947248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D3908A-9A62-C265-A2AC-4A0F28DF94A2}"/>
              </a:ext>
            </a:extLst>
          </p:cNvPr>
          <p:cNvPicPr>
            <a:picLocks noChangeAspect="1"/>
          </p:cNvPicPr>
          <p:nvPr/>
        </p:nvPicPr>
        <p:blipFill>
          <a:blip r:embed="rId3"/>
          <a:stretch>
            <a:fillRect/>
          </a:stretch>
        </p:blipFill>
        <p:spPr>
          <a:xfrm>
            <a:off x="1455676" y="5718683"/>
            <a:ext cx="1166117" cy="566952"/>
          </a:xfrm>
          <a:prstGeom prst="rect">
            <a:avLst/>
          </a:prstGeom>
        </p:spPr>
      </p:pic>
      <p:sp>
        <p:nvSpPr>
          <p:cNvPr id="3" name="TextBox 2">
            <a:extLst>
              <a:ext uri="{FF2B5EF4-FFF2-40B4-BE49-F238E27FC236}">
                <a16:creationId xmlns:a16="http://schemas.microsoft.com/office/drawing/2014/main" id="{EAB21BA0-6103-A33B-8F96-8C852BC16065}"/>
              </a:ext>
            </a:extLst>
          </p:cNvPr>
          <p:cNvSpPr txBox="1"/>
          <p:nvPr/>
        </p:nvSpPr>
        <p:spPr>
          <a:xfrm>
            <a:off x="3767328" y="1133856"/>
            <a:ext cx="6377067" cy="246221"/>
          </a:xfrm>
          <a:prstGeom prst="rect">
            <a:avLst/>
          </a:prstGeom>
          <a:noFill/>
        </p:spPr>
        <p:txBody>
          <a:bodyPr wrap="none" rtlCol="0">
            <a:spAutoFit/>
          </a:bodyPr>
          <a:lstStyle/>
          <a:p>
            <a:r>
              <a:rPr lang="en-US" sz="1000" b="1" spc="300" dirty="0">
                <a:solidFill>
                  <a:schemeClr val="bg1"/>
                </a:solidFill>
                <a:latin typeface="Gotham Bold" pitchFamily="2" charset="0"/>
                <a:cs typeface="Gotham Bold" pitchFamily="2" charset="0"/>
              </a:rPr>
              <a:t>CURATING THE FINEST </a:t>
            </a:r>
            <a:r>
              <a:rPr lang="en-US" sz="1000" spc="300" dirty="0">
                <a:solidFill>
                  <a:schemeClr val="bg1"/>
                </a:solidFill>
                <a:latin typeface="Gotham Bold" pitchFamily="2" charset="0"/>
                <a:cs typeface="Gotham Bold" pitchFamily="2" charset="0"/>
              </a:rPr>
              <a:t>IN LUXURY FOR DISCERNING FAMILIES</a:t>
            </a:r>
          </a:p>
        </p:txBody>
      </p:sp>
      <p:sp>
        <p:nvSpPr>
          <p:cNvPr id="4" name="TextBox 3">
            <a:extLst>
              <a:ext uri="{FF2B5EF4-FFF2-40B4-BE49-F238E27FC236}">
                <a16:creationId xmlns:a16="http://schemas.microsoft.com/office/drawing/2014/main" id="{9E5C126C-2213-192A-FF7B-1154A33EEDF3}"/>
              </a:ext>
            </a:extLst>
          </p:cNvPr>
          <p:cNvSpPr txBox="1"/>
          <p:nvPr/>
        </p:nvSpPr>
        <p:spPr>
          <a:xfrm>
            <a:off x="3159228" y="6122715"/>
            <a:ext cx="2446504" cy="230832"/>
          </a:xfrm>
          <a:prstGeom prst="rect">
            <a:avLst/>
          </a:prstGeom>
          <a:noFill/>
        </p:spPr>
        <p:txBody>
          <a:bodyPr wrap="none" rtlCol="0">
            <a:spAutoFit/>
          </a:bodyPr>
          <a:lstStyle/>
          <a:p>
            <a:r>
              <a:rPr lang="en-US" sz="900" spc="100" dirty="0">
                <a:solidFill>
                  <a:schemeClr val="bg1"/>
                </a:solidFill>
                <a:latin typeface="Gotham Bold" pitchFamily="2" charset="0"/>
                <a:cs typeface="Gotham Bold" pitchFamily="2" charset="0"/>
              </a:rPr>
              <a:t>BMDMFG.COM</a:t>
            </a:r>
            <a:r>
              <a:rPr lang="en-US" sz="900" b="1" spc="100" dirty="0">
                <a:solidFill>
                  <a:schemeClr val="bg1"/>
                </a:solidFill>
                <a:latin typeface="Gotham Bold" pitchFamily="2" charset="0"/>
                <a:cs typeface="Gotham Bold" pitchFamily="2" charset="0"/>
              </a:rPr>
              <a:t>   </a:t>
            </a:r>
            <a:r>
              <a:rPr lang="en-US" sz="900" b="1" spc="100" dirty="0">
                <a:solidFill>
                  <a:srgbClr val="214492"/>
                </a:solidFill>
                <a:latin typeface="Gotham Bold" pitchFamily="2" charset="0"/>
                <a:cs typeface="Gotham Bold" pitchFamily="2" charset="0"/>
              </a:rPr>
              <a:t>|</a:t>
            </a:r>
            <a:r>
              <a:rPr lang="en-US" sz="900" b="1" spc="100" dirty="0">
                <a:solidFill>
                  <a:schemeClr val="bg1"/>
                </a:solidFill>
                <a:latin typeface="Gotham Bold" pitchFamily="2" charset="0"/>
                <a:cs typeface="Gotham Bold" pitchFamily="2" charset="0"/>
              </a:rPr>
              <a:t>  </a:t>
            </a:r>
            <a:r>
              <a:rPr lang="en-US" sz="900" spc="100" dirty="0">
                <a:solidFill>
                  <a:schemeClr val="bg1"/>
                </a:solidFill>
                <a:latin typeface="Gotham Bold" pitchFamily="2" charset="0"/>
                <a:cs typeface="Gotham Bold" pitchFamily="2" charset="0"/>
              </a:rPr>
              <a:t>800-334-4263</a:t>
            </a:r>
          </a:p>
        </p:txBody>
      </p:sp>
      <p:sp>
        <p:nvSpPr>
          <p:cNvPr id="5" name="TextBox 4">
            <a:extLst>
              <a:ext uri="{FF2B5EF4-FFF2-40B4-BE49-F238E27FC236}">
                <a16:creationId xmlns:a16="http://schemas.microsoft.com/office/drawing/2014/main" id="{94C5BAF8-D7AD-90C8-C248-B36A4B73598F}"/>
              </a:ext>
            </a:extLst>
          </p:cNvPr>
          <p:cNvSpPr txBox="1"/>
          <p:nvPr/>
        </p:nvSpPr>
        <p:spPr>
          <a:xfrm>
            <a:off x="7827572" y="6122715"/>
            <a:ext cx="1731564" cy="230832"/>
          </a:xfrm>
          <a:prstGeom prst="rect">
            <a:avLst/>
          </a:prstGeom>
          <a:noFill/>
        </p:spPr>
        <p:txBody>
          <a:bodyPr wrap="none" rtlCol="0">
            <a:spAutoFit/>
          </a:bodyPr>
          <a:lstStyle/>
          <a:p>
            <a:r>
              <a:rPr lang="en-US" sz="900" spc="100" dirty="0">
                <a:latin typeface="Gotham Bold" pitchFamily="2" charset="0"/>
                <a:cs typeface="Gotham Bold" pitchFamily="2" charset="0"/>
              </a:rPr>
              <a:t>INICIOWINDOWS.COM</a:t>
            </a:r>
          </a:p>
        </p:txBody>
      </p:sp>
      <p:sp>
        <p:nvSpPr>
          <p:cNvPr id="6" name="TextBox 5">
            <a:extLst>
              <a:ext uri="{FF2B5EF4-FFF2-40B4-BE49-F238E27FC236}">
                <a16:creationId xmlns:a16="http://schemas.microsoft.com/office/drawing/2014/main" id="{FE478152-50E9-B6CC-F12B-CAFF384F41DC}"/>
              </a:ext>
            </a:extLst>
          </p:cNvPr>
          <p:cNvSpPr txBox="1"/>
          <p:nvPr/>
        </p:nvSpPr>
        <p:spPr>
          <a:xfrm>
            <a:off x="2288139" y="857193"/>
            <a:ext cx="8794395" cy="661720"/>
          </a:xfrm>
          <a:prstGeom prst="rect">
            <a:avLst/>
          </a:prstGeom>
          <a:noFill/>
        </p:spPr>
        <p:txBody>
          <a:bodyPr wrap="square" rtlCol="0">
            <a:spAutoFit/>
          </a:bodyPr>
          <a:lstStyle/>
          <a:p>
            <a:r>
              <a:rPr lang="en-US" spc="300" dirty="0">
                <a:latin typeface="Gotham Bold" pitchFamily="2" charset="0"/>
                <a:cs typeface="Gotham Bold" pitchFamily="2" charset="0"/>
              </a:rPr>
              <a:t>EXPERIENCE</a:t>
            </a:r>
            <a:r>
              <a:rPr lang="en-US" dirty="0">
                <a:latin typeface="Gotham Bold" pitchFamily="2" charset="0"/>
                <a:cs typeface="Gotham Bold" pitchFamily="2" charset="0"/>
              </a:rPr>
              <a:t> </a:t>
            </a:r>
            <a:r>
              <a:rPr lang="en-US" sz="3700" b="1" dirty="0">
                <a:solidFill>
                  <a:srgbClr val="214492"/>
                </a:solidFill>
                <a:latin typeface="Gotham Bold" pitchFamily="2" charset="0"/>
                <a:cs typeface="Gotham Bold" pitchFamily="2" charset="0"/>
              </a:rPr>
              <a:t>LUXURY</a:t>
            </a:r>
            <a:r>
              <a:rPr lang="en-US" dirty="0">
                <a:latin typeface="Gotham Bold" pitchFamily="2" charset="0"/>
                <a:cs typeface="Gotham Bold" pitchFamily="2" charset="0"/>
              </a:rPr>
              <a:t> &amp; </a:t>
            </a:r>
            <a:r>
              <a:rPr lang="en-US" sz="3700" b="1" dirty="0">
                <a:solidFill>
                  <a:srgbClr val="214492"/>
                </a:solidFill>
                <a:latin typeface="Gotham Bold" pitchFamily="2" charset="0"/>
                <a:cs typeface="Gotham Bold" pitchFamily="2" charset="0"/>
              </a:rPr>
              <a:t>CRAFTSMANSHIP</a:t>
            </a:r>
          </a:p>
        </p:txBody>
      </p:sp>
      <p:sp>
        <p:nvSpPr>
          <p:cNvPr id="7" name="TextBox 6">
            <a:extLst>
              <a:ext uri="{FF2B5EF4-FFF2-40B4-BE49-F238E27FC236}">
                <a16:creationId xmlns:a16="http://schemas.microsoft.com/office/drawing/2014/main" id="{68C9D579-2C86-2AFD-9FDB-85A491ECC2EA}"/>
              </a:ext>
            </a:extLst>
          </p:cNvPr>
          <p:cNvSpPr txBox="1"/>
          <p:nvPr/>
        </p:nvSpPr>
        <p:spPr>
          <a:xfrm>
            <a:off x="7827572" y="2809014"/>
            <a:ext cx="3254962" cy="2462213"/>
          </a:xfrm>
          <a:prstGeom prst="rect">
            <a:avLst/>
          </a:prstGeom>
          <a:noFill/>
        </p:spPr>
        <p:txBody>
          <a:bodyPr wrap="square" rtlCol="0">
            <a:spAutoFit/>
          </a:bodyPr>
          <a:lstStyle/>
          <a:p>
            <a:r>
              <a:rPr lang="en-US" sz="1100" dirty="0">
                <a:latin typeface="Gotham Bold" pitchFamily="2" charset="0"/>
                <a:cs typeface="Gotham Bold" pitchFamily="2" charset="0"/>
              </a:rPr>
              <a:t>INICIO Windows + Doors presents a luxurious selection of steel windows and doors, crafted with precision and premium materials to elevate any high-end property.  </a:t>
            </a:r>
          </a:p>
          <a:p>
            <a:endParaRPr lang="en-US" sz="1100" dirty="0">
              <a:latin typeface="Gotham Bold" pitchFamily="2" charset="0"/>
              <a:cs typeface="Gotham Bold" pitchFamily="2" charset="0"/>
            </a:endParaRPr>
          </a:p>
          <a:p>
            <a:r>
              <a:rPr lang="en-US" sz="1100" dirty="0">
                <a:latin typeface="Gotham Bold" pitchFamily="2" charset="0"/>
                <a:cs typeface="Gotham Bold" pitchFamily="2" charset="0"/>
              </a:rPr>
              <a:t>Our European-engineered steel collection offers unmatched durability, performance, and exceptional thermal insulation. INICIO is one of the only steel window and door brands with third-party tested, proven performance and proprietary selection software. </a:t>
            </a:r>
          </a:p>
          <a:p>
            <a:endParaRPr lang="en-US" sz="1100" dirty="0">
              <a:latin typeface="Gotham Bold" pitchFamily="2" charset="0"/>
            </a:endParaRPr>
          </a:p>
          <a:p>
            <a:r>
              <a:rPr lang="en-US" sz="1100" dirty="0">
                <a:latin typeface="Gotham Bold"/>
              </a:rPr>
              <a:t>From the moment inspiration strikes to installation and beyond, all you’ll see is perfection.</a:t>
            </a:r>
            <a:endParaRPr lang="en-US" sz="1100" dirty="0">
              <a:latin typeface="Gotham Bold"/>
              <a:cs typeface="Gotham Bold" pitchFamily="2" charset="0"/>
            </a:endParaRPr>
          </a:p>
        </p:txBody>
      </p:sp>
      <p:pic>
        <p:nvPicPr>
          <p:cNvPr id="8" name="Picture 11">
            <a:extLst>
              <a:ext uri="{FF2B5EF4-FFF2-40B4-BE49-F238E27FC236}">
                <a16:creationId xmlns:a16="http://schemas.microsoft.com/office/drawing/2014/main" id="{72A56211-BDA6-1EBD-FE23-2E14DBF74550}"/>
              </a:ext>
            </a:extLst>
          </p:cNvPr>
          <p:cNvPicPr>
            <a:picLocks noChangeAspect="1"/>
          </p:cNvPicPr>
          <p:nvPr/>
        </p:nvPicPr>
        <p:blipFill>
          <a:blip r:embed="rId4">
            <a:extLst>
              <a:ext uri="{96DAC541-7B7A-43D3-8B79-37D633B846F1}">
                <asvg:svgBlip xmlns:asvg="http://schemas.microsoft.com/office/drawing/2016/SVG/main" r:embed="rId5"/>
              </a:ext>
            </a:extLst>
          </a:blip>
          <a:srcRect l="-189" r="3312"/>
          <a:stretch/>
        </p:blipFill>
        <p:spPr>
          <a:xfrm>
            <a:off x="7827572" y="1878179"/>
            <a:ext cx="2010111" cy="670959"/>
          </a:xfrm>
          <a:prstGeom prst="rect">
            <a:avLst/>
          </a:prstGeom>
        </p:spPr>
      </p:pic>
      <p:pic>
        <p:nvPicPr>
          <p:cNvPr id="10" name="Picture 9" descr="A room with a large window&#10;&#10;Description automatically generated">
            <a:extLst>
              <a:ext uri="{FF2B5EF4-FFF2-40B4-BE49-F238E27FC236}">
                <a16:creationId xmlns:a16="http://schemas.microsoft.com/office/drawing/2014/main" id="{C0756E7F-F3B9-C267-90AB-8474B484C4C1}"/>
              </a:ext>
            </a:extLst>
          </p:cNvPr>
          <p:cNvPicPr>
            <a:picLocks noChangeAspect="1"/>
          </p:cNvPicPr>
          <p:nvPr/>
        </p:nvPicPr>
        <p:blipFill>
          <a:blip r:embed="rId6"/>
          <a:srcRect l="8824"/>
          <a:stretch/>
        </p:blipFill>
        <p:spPr>
          <a:xfrm>
            <a:off x="1455676" y="1795576"/>
            <a:ext cx="5669280" cy="3433681"/>
          </a:xfrm>
          <a:prstGeom prst="rect">
            <a:avLst/>
          </a:prstGeom>
        </p:spPr>
      </p:pic>
    </p:spTree>
    <p:extLst>
      <p:ext uri="{BB962C8B-B14F-4D97-AF65-F5344CB8AC3E}">
        <p14:creationId xmlns:p14="http://schemas.microsoft.com/office/powerpoint/2010/main" val="3326372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1397-B97A-2767-4B78-EA73DDFC7BE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55A8D22-83A9-516E-4C6F-2665BBFBB117}"/>
              </a:ext>
            </a:extLst>
          </p:cNvPr>
          <p:cNvPicPr>
            <a:picLocks noChangeAspect="1"/>
          </p:cNvPicPr>
          <p:nvPr/>
        </p:nvPicPr>
        <p:blipFill>
          <a:blip r:embed="rId3"/>
          <a:stretch>
            <a:fillRect/>
          </a:stretch>
        </p:blipFill>
        <p:spPr>
          <a:xfrm>
            <a:off x="1455676" y="5718683"/>
            <a:ext cx="1166117" cy="566952"/>
          </a:xfrm>
          <a:prstGeom prst="rect">
            <a:avLst/>
          </a:prstGeom>
        </p:spPr>
      </p:pic>
      <p:sp>
        <p:nvSpPr>
          <p:cNvPr id="3" name="TextBox 2">
            <a:extLst>
              <a:ext uri="{FF2B5EF4-FFF2-40B4-BE49-F238E27FC236}">
                <a16:creationId xmlns:a16="http://schemas.microsoft.com/office/drawing/2014/main" id="{2A93AAC4-04D7-125B-F1BE-D0D5C8C51151}"/>
              </a:ext>
            </a:extLst>
          </p:cNvPr>
          <p:cNvSpPr txBox="1"/>
          <p:nvPr/>
        </p:nvSpPr>
        <p:spPr>
          <a:xfrm>
            <a:off x="3767328" y="1133856"/>
            <a:ext cx="6377067" cy="246221"/>
          </a:xfrm>
          <a:prstGeom prst="rect">
            <a:avLst/>
          </a:prstGeom>
          <a:noFill/>
        </p:spPr>
        <p:txBody>
          <a:bodyPr wrap="none" rtlCol="0">
            <a:spAutoFit/>
          </a:bodyPr>
          <a:lstStyle/>
          <a:p>
            <a:r>
              <a:rPr lang="en-US" sz="1000" b="1" spc="300" dirty="0">
                <a:solidFill>
                  <a:schemeClr val="bg1"/>
                </a:solidFill>
                <a:latin typeface="Gotham Bold" pitchFamily="2" charset="0"/>
                <a:cs typeface="Gotham Bold" pitchFamily="2" charset="0"/>
              </a:rPr>
              <a:t>CURATING THE FINEST </a:t>
            </a:r>
            <a:r>
              <a:rPr lang="en-US" sz="1000" spc="300" dirty="0">
                <a:solidFill>
                  <a:schemeClr val="bg1"/>
                </a:solidFill>
                <a:latin typeface="Gotham Bold" pitchFamily="2" charset="0"/>
                <a:cs typeface="Gotham Bold" pitchFamily="2" charset="0"/>
              </a:rPr>
              <a:t>IN LUXURY FOR DISCERNING FAMILIES</a:t>
            </a:r>
          </a:p>
        </p:txBody>
      </p:sp>
      <p:sp>
        <p:nvSpPr>
          <p:cNvPr id="4" name="TextBox 3">
            <a:extLst>
              <a:ext uri="{FF2B5EF4-FFF2-40B4-BE49-F238E27FC236}">
                <a16:creationId xmlns:a16="http://schemas.microsoft.com/office/drawing/2014/main" id="{242342E9-8749-1817-2D9B-0A960BF716C6}"/>
              </a:ext>
            </a:extLst>
          </p:cNvPr>
          <p:cNvSpPr txBox="1"/>
          <p:nvPr/>
        </p:nvSpPr>
        <p:spPr>
          <a:xfrm>
            <a:off x="3159228" y="6122715"/>
            <a:ext cx="2446504" cy="230832"/>
          </a:xfrm>
          <a:prstGeom prst="rect">
            <a:avLst/>
          </a:prstGeom>
          <a:noFill/>
        </p:spPr>
        <p:txBody>
          <a:bodyPr wrap="none" rtlCol="0">
            <a:spAutoFit/>
          </a:bodyPr>
          <a:lstStyle/>
          <a:p>
            <a:r>
              <a:rPr lang="en-US" sz="900" spc="100" dirty="0">
                <a:solidFill>
                  <a:schemeClr val="bg1"/>
                </a:solidFill>
                <a:latin typeface="Gotham Bold" pitchFamily="2" charset="0"/>
                <a:cs typeface="Gotham Bold" pitchFamily="2" charset="0"/>
              </a:rPr>
              <a:t>BMDMFG.COM</a:t>
            </a:r>
            <a:r>
              <a:rPr lang="en-US" sz="900" b="1" spc="100" dirty="0">
                <a:solidFill>
                  <a:schemeClr val="bg1"/>
                </a:solidFill>
                <a:latin typeface="Gotham Bold" pitchFamily="2" charset="0"/>
                <a:cs typeface="Gotham Bold" pitchFamily="2" charset="0"/>
              </a:rPr>
              <a:t>   </a:t>
            </a:r>
            <a:r>
              <a:rPr lang="en-US" sz="900" b="1" spc="100" dirty="0">
                <a:solidFill>
                  <a:srgbClr val="214492"/>
                </a:solidFill>
                <a:latin typeface="Gotham Bold" pitchFamily="2" charset="0"/>
                <a:cs typeface="Gotham Bold" pitchFamily="2" charset="0"/>
              </a:rPr>
              <a:t>|</a:t>
            </a:r>
            <a:r>
              <a:rPr lang="en-US" sz="900" b="1" spc="100" dirty="0">
                <a:solidFill>
                  <a:schemeClr val="bg1"/>
                </a:solidFill>
                <a:latin typeface="Gotham Bold" pitchFamily="2" charset="0"/>
                <a:cs typeface="Gotham Bold" pitchFamily="2" charset="0"/>
              </a:rPr>
              <a:t>  </a:t>
            </a:r>
            <a:r>
              <a:rPr lang="en-US" sz="900" spc="100" dirty="0">
                <a:solidFill>
                  <a:schemeClr val="bg1"/>
                </a:solidFill>
                <a:latin typeface="Gotham Bold" pitchFamily="2" charset="0"/>
                <a:cs typeface="Gotham Bold" pitchFamily="2" charset="0"/>
              </a:rPr>
              <a:t>800-334-4263</a:t>
            </a:r>
          </a:p>
        </p:txBody>
      </p:sp>
      <p:sp>
        <p:nvSpPr>
          <p:cNvPr id="5" name="TextBox 4">
            <a:extLst>
              <a:ext uri="{FF2B5EF4-FFF2-40B4-BE49-F238E27FC236}">
                <a16:creationId xmlns:a16="http://schemas.microsoft.com/office/drawing/2014/main" id="{60CB5B1C-25B4-CEA1-C32E-17C8F854F10B}"/>
              </a:ext>
            </a:extLst>
          </p:cNvPr>
          <p:cNvSpPr txBox="1"/>
          <p:nvPr/>
        </p:nvSpPr>
        <p:spPr>
          <a:xfrm>
            <a:off x="7827572" y="6122715"/>
            <a:ext cx="1731564" cy="230832"/>
          </a:xfrm>
          <a:prstGeom prst="rect">
            <a:avLst/>
          </a:prstGeom>
          <a:noFill/>
        </p:spPr>
        <p:txBody>
          <a:bodyPr wrap="none" rtlCol="0">
            <a:spAutoFit/>
          </a:bodyPr>
          <a:lstStyle/>
          <a:p>
            <a:r>
              <a:rPr lang="en-US" sz="900" spc="100" dirty="0">
                <a:latin typeface="Gotham Bold" pitchFamily="2" charset="0"/>
                <a:cs typeface="Gotham Bold" pitchFamily="2" charset="0"/>
              </a:rPr>
              <a:t>INICIOWINDOWS.COM</a:t>
            </a:r>
          </a:p>
        </p:txBody>
      </p:sp>
      <p:sp>
        <p:nvSpPr>
          <p:cNvPr id="6" name="TextBox 5">
            <a:extLst>
              <a:ext uri="{FF2B5EF4-FFF2-40B4-BE49-F238E27FC236}">
                <a16:creationId xmlns:a16="http://schemas.microsoft.com/office/drawing/2014/main" id="{F1BDE2A4-FA87-FC3B-6886-F758AA03B589}"/>
              </a:ext>
            </a:extLst>
          </p:cNvPr>
          <p:cNvSpPr txBox="1"/>
          <p:nvPr/>
        </p:nvSpPr>
        <p:spPr>
          <a:xfrm>
            <a:off x="2288139" y="857193"/>
            <a:ext cx="8794395" cy="661720"/>
          </a:xfrm>
          <a:prstGeom prst="rect">
            <a:avLst/>
          </a:prstGeom>
          <a:noFill/>
        </p:spPr>
        <p:txBody>
          <a:bodyPr wrap="square" rtlCol="0">
            <a:spAutoFit/>
          </a:bodyPr>
          <a:lstStyle/>
          <a:p>
            <a:r>
              <a:rPr lang="en-US" spc="300" dirty="0">
                <a:latin typeface="Gotham Bold" pitchFamily="2" charset="0"/>
                <a:cs typeface="Gotham Bold" pitchFamily="2" charset="0"/>
              </a:rPr>
              <a:t>EXPERIENCE</a:t>
            </a:r>
            <a:r>
              <a:rPr lang="en-US" dirty="0">
                <a:latin typeface="Gotham Bold" pitchFamily="2" charset="0"/>
                <a:cs typeface="Gotham Bold" pitchFamily="2" charset="0"/>
              </a:rPr>
              <a:t> </a:t>
            </a:r>
            <a:r>
              <a:rPr lang="en-US" sz="3700" b="1" dirty="0">
                <a:solidFill>
                  <a:srgbClr val="214492"/>
                </a:solidFill>
                <a:latin typeface="Gotham Bold" pitchFamily="2" charset="0"/>
                <a:cs typeface="Gotham Bold" pitchFamily="2" charset="0"/>
              </a:rPr>
              <a:t>LUXURY</a:t>
            </a:r>
            <a:r>
              <a:rPr lang="en-US" dirty="0">
                <a:latin typeface="Gotham Bold" pitchFamily="2" charset="0"/>
                <a:cs typeface="Gotham Bold" pitchFamily="2" charset="0"/>
              </a:rPr>
              <a:t> &amp; </a:t>
            </a:r>
            <a:r>
              <a:rPr lang="en-US" sz="3700" b="1" dirty="0">
                <a:solidFill>
                  <a:srgbClr val="214492"/>
                </a:solidFill>
                <a:latin typeface="Gotham Bold" pitchFamily="2" charset="0"/>
                <a:cs typeface="Gotham Bold" pitchFamily="2" charset="0"/>
              </a:rPr>
              <a:t>CRAFTSMANSHIP</a:t>
            </a:r>
          </a:p>
        </p:txBody>
      </p:sp>
      <p:sp>
        <p:nvSpPr>
          <p:cNvPr id="7" name="TextBox 6">
            <a:extLst>
              <a:ext uri="{FF2B5EF4-FFF2-40B4-BE49-F238E27FC236}">
                <a16:creationId xmlns:a16="http://schemas.microsoft.com/office/drawing/2014/main" id="{9C180EA0-4625-A035-0B30-B6D7E4C431C4}"/>
              </a:ext>
            </a:extLst>
          </p:cNvPr>
          <p:cNvSpPr txBox="1"/>
          <p:nvPr/>
        </p:nvSpPr>
        <p:spPr>
          <a:xfrm>
            <a:off x="7827571" y="2908404"/>
            <a:ext cx="3344011" cy="2123658"/>
          </a:xfrm>
          <a:prstGeom prst="rect">
            <a:avLst/>
          </a:prstGeom>
          <a:noFill/>
        </p:spPr>
        <p:txBody>
          <a:bodyPr wrap="square" rtlCol="0">
            <a:spAutoFit/>
          </a:bodyPr>
          <a:lstStyle/>
          <a:p>
            <a:r>
              <a:rPr lang="en-US" sz="1100" dirty="0">
                <a:latin typeface="Gotham Bold" pitchFamily="2" charset="0"/>
                <a:cs typeface="Gotham Bold" pitchFamily="2" charset="0"/>
              </a:rPr>
              <a:t>INICIO aluminum windows and </a:t>
            </a:r>
            <a:r>
              <a:rPr lang="en-US" sz="1100" dirty="0">
                <a:latin typeface="Gotham Bold"/>
                <a:cs typeface="Gotham Bold" pitchFamily="2" charset="0"/>
              </a:rPr>
              <a:t>doors </a:t>
            </a:r>
            <a:r>
              <a:rPr lang="en-US" sz="1100" dirty="0">
                <a:latin typeface="Gotham Bold"/>
              </a:rPr>
              <a:t>are designed and built like no other. Sashes glide. Latch operation is satisfying to the touch. Every aspect of design has been examined to produce windows of uncompromising precision, unrivaled performance, and exacting construction.</a:t>
            </a:r>
          </a:p>
          <a:p>
            <a:endParaRPr lang="en-US" sz="1100" dirty="0">
              <a:latin typeface="Gotham Bold"/>
              <a:cs typeface="Gotham Bold" pitchFamily="2" charset="0"/>
            </a:endParaRPr>
          </a:p>
          <a:p>
            <a:r>
              <a:rPr lang="en-US" sz="1100" dirty="0">
                <a:latin typeface="Gotham Bold"/>
              </a:rPr>
              <a:t>The artisans of BMD Manufacturing in Europe combine old-world skills with state-of-the art materials to create aluminum windows and doors of enduring beauty and peerless function. Every detail has been refined, and the result is as exquisite to operate as it is to view.</a:t>
            </a:r>
            <a:endParaRPr lang="en-US" sz="1100" dirty="0">
              <a:latin typeface="Gotham Bold"/>
              <a:cs typeface="Gotham Bold" pitchFamily="2" charset="0"/>
            </a:endParaRPr>
          </a:p>
        </p:txBody>
      </p:sp>
      <p:pic>
        <p:nvPicPr>
          <p:cNvPr id="8" name="Picture 11">
            <a:extLst>
              <a:ext uri="{FF2B5EF4-FFF2-40B4-BE49-F238E27FC236}">
                <a16:creationId xmlns:a16="http://schemas.microsoft.com/office/drawing/2014/main" id="{6D7260B9-24D4-6863-3F7A-FD72F70E6318}"/>
              </a:ext>
            </a:extLst>
          </p:cNvPr>
          <p:cNvPicPr>
            <a:picLocks noChangeAspect="1"/>
          </p:cNvPicPr>
          <p:nvPr/>
        </p:nvPicPr>
        <p:blipFill>
          <a:blip r:embed="rId4">
            <a:extLst>
              <a:ext uri="{96DAC541-7B7A-43D3-8B79-37D633B846F1}">
                <asvg:svgBlip xmlns:asvg="http://schemas.microsoft.com/office/drawing/2016/SVG/main" r:embed="rId5"/>
              </a:ext>
            </a:extLst>
          </a:blip>
          <a:srcRect l="-189" r="3312"/>
          <a:stretch/>
        </p:blipFill>
        <p:spPr>
          <a:xfrm>
            <a:off x="7827572" y="1878179"/>
            <a:ext cx="2010111" cy="670959"/>
          </a:xfrm>
          <a:prstGeom prst="rect">
            <a:avLst/>
          </a:prstGeom>
        </p:spPr>
      </p:pic>
      <p:pic>
        <p:nvPicPr>
          <p:cNvPr id="13" name="Picture 12">
            <a:extLst>
              <a:ext uri="{FF2B5EF4-FFF2-40B4-BE49-F238E27FC236}">
                <a16:creationId xmlns:a16="http://schemas.microsoft.com/office/drawing/2014/main" id="{E7C9AFB4-E62E-875C-3FB0-76FC655EE6F3}"/>
              </a:ext>
            </a:extLst>
          </p:cNvPr>
          <p:cNvPicPr>
            <a:picLocks noChangeAspect="1"/>
          </p:cNvPicPr>
          <p:nvPr/>
        </p:nvPicPr>
        <p:blipFill>
          <a:blip r:embed="rId6"/>
          <a:srcRect t="10725" b="19420"/>
          <a:stretch/>
        </p:blipFill>
        <p:spPr>
          <a:xfrm>
            <a:off x="1675300" y="1878179"/>
            <a:ext cx="5094783" cy="3492438"/>
          </a:xfrm>
          <a:prstGeom prst="rect">
            <a:avLst/>
          </a:prstGeom>
        </p:spPr>
      </p:pic>
    </p:spTree>
    <p:extLst>
      <p:ext uri="{BB962C8B-B14F-4D97-AF65-F5344CB8AC3E}">
        <p14:creationId xmlns:p14="http://schemas.microsoft.com/office/powerpoint/2010/main" val="539311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6A804-5FC7-2059-6EEA-9D846B9CB516}"/>
              </a:ext>
            </a:extLst>
          </p:cNvPr>
          <p:cNvPicPr>
            <a:picLocks noChangeAspect="1"/>
          </p:cNvPicPr>
          <p:nvPr/>
        </p:nvPicPr>
        <p:blipFill>
          <a:blip r:embed="rId2"/>
          <a:stretch>
            <a:fillRect/>
          </a:stretch>
        </p:blipFill>
        <p:spPr>
          <a:xfrm>
            <a:off x="1455676" y="5718683"/>
            <a:ext cx="1166117" cy="566952"/>
          </a:xfrm>
          <a:prstGeom prst="rect">
            <a:avLst/>
          </a:prstGeom>
        </p:spPr>
      </p:pic>
      <p:sp>
        <p:nvSpPr>
          <p:cNvPr id="3" name="TextBox 2">
            <a:extLst>
              <a:ext uri="{FF2B5EF4-FFF2-40B4-BE49-F238E27FC236}">
                <a16:creationId xmlns:a16="http://schemas.microsoft.com/office/drawing/2014/main" id="{FF9CE5FD-DEE7-9F71-A74B-ADB70CDD49F1}"/>
              </a:ext>
            </a:extLst>
          </p:cNvPr>
          <p:cNvSpPr txBox="1"/>
          <p:nvPr/>
        </p:nvSpPr>
        <p:spPr>
          <a:xfrm>
            <a:off x="3767328" y="1133856"/>
            <a:ext cx="6377067" cy="246221"/>
          </a:xfrm>
          <a:prstGeom prst="rect">
            <a:avLst/>
          </a:prstGeom>
          <a:noFill/>
        </p:spPr>
        <p:txBody>
          <a:bodyPr wrap="none" rtlCol="0">
            <a:spAutoFit/>
          </a:bodyPr>
          <a:lstStyle/>
          <a:p>
            <a:r>
              <a:rPr lang="en-US" sz="1000" b="1" spc="300" dirty="0">
                <a:solidFill>
                  <a:schemeClr val="bg1"/>
                </a:solidFill>
                <a:latin typeface="Gotham Bold" pitchFamily="2" charset="0"/>
                <a:cs typeface="Gotham Bold" pitchFamily="2" charset="0"/>
              </a:rPr>
              <a:t>CURATING THE FINEST </a:t>
            </a:r>
            <a:r>
              <a:rPr lang="en-US" sz="1000" spc="300" dirty="0">
                <a:solidFill>
                  <a:schemeClr val="bg1"/>
                </a:solidFill>
                <a:latin typeface="Gotham Bold" pitchFamily="2" charset="0"/>
                <a:cs typeface="Gotham Bold" pitchFamily="2" charset="0"/>
              </a:rPr>
              <a:t>IN LUXURY FOR DISCERNING FAMILIES</a:t>
            </a:r>
          </a:p>
        </p:txBody>
      </p:sp>
      <p:sp>
        <p:nvSpPr>
          <p:cNvPr id="4" name="TextBox 3">
            <a:extLst>
              <a:ext uri="{FF2B5EF4-FFF2-40B4-BE49-F238E27FC236}">
                <a16:creationId xmlns:a16="http://schemas.microsoft.com/office/drawing/2014/main" id="{EEE2CF99-62CD-380D-756C-7777A6E9D048}"/>
              </a:ext>
            </a:extLst>
          </p:cNvPr>
          <p:cNvSpPr txBox="1"/>
          <p:nvPr/>
        </p:nvSpPr>
        <p:spPr>
          <a:xfrm>
            <a:off x="3159228" y="6122715"/>
            <a:ext cx="2446504" cy="230832"/>
          </a:xfrm>
          <a:prstGeom prst="rect">
            <a:avLst/>
          </a:prstGeom>
          <a:noFill/>
        </p:spPr>
        <p:txBody>
          <a:bodyPr wrap="none" rtlCol="0">
            <a:spAutoFit/>
          </a:bodyPr>
          <a:lstStyle/>
          <a:p>
            <a:r>
              <a:rPr lang="en-US" sz="900" spc="100" dirty="0">
                <a:solidFill>
                  <a:schemeClr val="bg1"/>
                </a:solidFill>
                <a:latin typeface="Gotham Bold" pitchFamily="2" charset="0"/>
                <a:cs typeface="Gotham Bold" pitchFamily="2" charset="0"/>
              </a:rPr>
              <a:t>BMDMFG.COM</a:t>
            </a:r>
            <a:r>
              <a:rPr lang="en-US" sz="900" b="1" spc="100" dirty="0">
                <a:solidFill>
                  <a:schemeClr val="bg1"/>
                </a:solidFill>
                <a:latin typeface="Gotham Bold" pitchFamily="2" charset="0"/>
                <a:cs typeface="Gotham Bold" pitchFamily="2" charset="0"/>
              </a:rPr>
              <a:t>   </a:t>
            </a:r>
            <a:r>
              <a:rPr lang="en-US" sz="900" b="1" spc="100" dirty="0">
                <a:solidFill>
                  <a:srgbClr val="214492"/>
                </a:solidFill>
                <a:latin typeface="Gotham Bold" pitchFamily="2" charset="0"/>
                <a:cs typeface="Gotham Bold" pitchFamily="2" charset="0"/>
              </a:rPr>
              <a:t>|</a:t>
            </a:r>
            <a:r>
              <a:rPr lang="en-US" sz="900" b="1" spc="100" dirty="0">
                <a:solidFill>
                  <a:schemeClr val="bg1"/>
                </a:solidFill>
                <a:latin typeface="Gotham Bold" pitchFamily="2" charset="0"/>
                <a:cs typeface="Gotham Bold" pitchFamily="2" charset="0"/>
              </a:rPr>
              <a:t>  </a:t>
            </a:r>
            <a:r>
              <a:rPr lang="en-US" sz="900" spc="100" dirty="0">
                <a:solidFill>
                  <a:schemeClr val="bg1"/>
                </a:solidFill>
                <a:latin typeface="Gotham Bold" pitchFamily="2" charset="0"/>
                <a:cs typeface="Gotham Bold" pitchFamily="2" charset="0"/>
              </a:rPr>
              <a:t>800-334-4263</a:t>
            </a:r>
          </a:p>
        </p:txBody>
      </p:sp>
      <p:sp>
        <p:nvSpPr>
          <p:cNvPr id="5" name="TextBox 4">
            <a:extLst>
              <a:ext uri="{FF2B5EF4-FFF2-40B4-BE49-F238E27FC236}">
                <a16:creationId xmlns:a16="http://schemas.microsoft.com/office/drawing/2014/main" id="{1D47B099-D641-2599-EC4B-C3D15EA3CFD4}"/>
              </a:ext>
            </a:extLst>
          </p:cNvPr>
          <p:cNvSpPr txBox="1"/>
          <p:nvPr/>
        </p:nvSpPr>
        <p:spPr>
          <a:xfrm>
            <a:off x="7827572" y="6122715"/>
            <a:ext cx="1810111" cy="230832"/>
          </a:xfrm>
          <a:prstGeom prst="rect">
            <a:avLst/>
          </a:prstGeom>
          <a:noFill/>
        </p:spPr>
        <p:txBody>
          <a:bodyPr wrap="none" rtlCol="0">
            <a:spAutoFit/>
          </a:bodyPr>
          <a:lstStyle/>
          <a:p>
            <a:r>
              <a:rPr lang="en-US" sz="900" spc="100" dirty="0">
                <a:latin typeface="Gotham Bold" pitchFamily="2" charset="0"/>
                <a:cs typeface="Gotham Bold" pitchFamily="2" charset="0"/>
              </a:rPr>
              <a:t>GLENVIEWDOORS.COM</a:t>
            </a:r>
          </a:p>
        </p:txBody>
      </p:sp>
      <p:sp>
        <p:nvSpPr>
          <p:cNvPr id="6" name="TextBox 5">
            <a:extLst>
              <a:ext uri="{FF2B5EF4-FFF2-40B4-BE49-F238E27FC236}">
                <a16:creationId xmlns:a16="http://schemas.microsoft.com/office/drawing/2014/main" id="{2290B791-123E-E27F-DC85-79D24A599CDB}"/>
              </a:ext>
            </a:extLst>
          </p:cNvPr>
          <p:cNvSpPr txBox="1"/>
          <p:nvPr/>
        </p:nvSpPr>
        <p:spPr>
          <a:xfrm>
            <a:off x="2288139" y="857193"/>
            <a:ext cx="8794395" cy="661720"/>
          </a:xfrm>
          <a:prstGeom prst="rect">
            <a:avLst/>
          </a:prstGeom>
          <a:noFill/>
        </p:spPr>
        <p:txBody>
          <a:bodyPr wrap="square" rtlCol="0">
            <a:spAutoFit/>
          </a:bodyPr>
          <a:lstStyle/>
          <a:p>
            <a:r>
              <a:rPr lang="en-US" spc="300" dirty="0">
                <a:latin typeface="Gotham Bold" pitchFamily="2" charset="0"/>
                <a:cs typeface="Gotham Bold" pitchFamily="2" charset="0"/>
              </a:rPr>
              <a:t>EXPERIENCE</a:t>
            </a:r>
            <a:r>
              <a:rPr lang="en-US" dirty="0">
                <a:latin typeface="Gotham Bold" pitchFamily="2" charset="0"/>
                <a:cs typeface="Gotham Bold" pitchFamily="2" charset="0"/>
              </a:rPr>
              <a:t> </a:t>
            </a:r>
            <a:r>
              <a:rPr lang="en-US" sz="3700" b="1" dirty="0">
                <a:solidFill>
                  <a:srgbClr val="23468C"/>
                </a:solidFill>
                <a:latin typeface="Gotham Bold" pitchFamily="2" charset="0"/>
                <a:cs typeface="Gotham Bold" pitchFamily="2" charset="0"/>
              </a:rPr>
              <a:t>LUXURY</a:t>
            </a:r>
            <a:r>
              <a:rPr lang="en-US" dirty="0">
                <a:latin typeface="Gotham Bold" pitchFamily="2" charset="0"/>
                <a:cs typeface="Gotham Bold" pitchFamily="2" charset="0"/>
              </a:rPr>
              <a:t> &amp; </a:t>
            </a:r>
            <a:r>
              <a:rPr lang="en-US" sz="3700" b="1" dirty="0">
                <a:solidFill>
                  <a:srgbClr val="23468C"/>
                </a:solidFill>
                <a:latin typeface="Gotham Bold" pitchFamily="2" charset="0"/>
                <a:cs typeface="Gotham Bold" pitchFamily="2" charset="0"/>
              </a:rPr>
              <a:t>CRAFTSMANSHIP</a:t>
            </a:r>
          </a:p>
        </p:txBody>
      </p:sp>
      <p:sp>
        <p:nvSpPr>
          <p:cNvPr id="7" name="TextBox 6">
            <a:extLst>
              <a:ext uri="{FF2B5EF4-FFF2-40B4-BE49-F238E27FC236}">
                <a16:creationId xmlns:a16="http://schemas.microsoft.com/office/drawing/2014/main" id="{4A44EBD4-9C91-57E8-CBE8-8EF38E828A91}"/>
              </a:ext>
            </a:extLst>
          </p:cNvPr>
          <p:cNvSpPr txBox="1"/>
          <p:nvPr/>
        </p:nvSpPr>
        <p:spPr>
          <a:xfrm>
            <a:off x="7827572" y="2672173"/>
            <a:ext cx="3282318" cy="2292935"/>
          </a:xfrm>
          <a:prstGeom prst="rect">
            <a:avLst/>
          </a:prstGeom>
          <a:noFill/>
        </p:spPr>
        <p:txBody>
          <a:bodyPr wrap="square" rtlCol="0">
            <a:spAutoFit/>
          </a:bodyPr>
          <a:lstStyle/>
          <a:p>
            <a:r>
              <a:rPr lang="en-US" sz="1100" dirty="0">
                <a:latin typeface="Gotham Bold" pitchFamily="2" charset="0"/>
                <a:cs typeface="Gotham Bold" pitchFamily="2" charset="0"/>
              </a:rPr>
              <a:t>Glenview Doors presents an exceptional line of wooden entry doors that merge elegance with unmatched performance, crafted with advanced European techniques, and are available in a variety of materials and custom designs. </a:t>
            </a:r>
          </a:p>
          <a:p>
            <a:endParaRPr lang="en-US" sz="1100" dirty="0">
              <a:latin typeface="Gotham Bold" pitchFamily="2" charset="0"/>
              <a:cs typeface="Gotham Bold" pitchFamily="2" charset="0"/>
            </a:endParaRPr>
          </a:p>
          <a:p>
            <a:r>
              <a:rPr lang="en-US" sz="1100" b="0" i="0" dirty="0">
                <a:solidFill>
                  <a:srgbClr val="222222"/>
                </a:solidFill>
                <a:effectLst/>
                <a:latin typeface="Gotham Bold" pitchFamily="2" charset="0"/>
                <a:cs typeface="Gotham Bold" pitchFamily="2" charset="0"/>
              </a:rPr>
              <a:t>Each made-to-order piece allows clients to express their individuality, ensuring the interior of their homes is as stunning as the exterior with beautifully crafted, luxury furniture-grade products.</a:t>
            </a:r>
            <a:endParaRPr lang="en-US" sz="1100" dirty="0">
              <a:latin typeface="Gotham Bold" pitchFamily="2" charset="0"/>
              <a:cs typeface="Gotham Bold" pitchFamily="2" charset="0"/>
            </a:endParaRPr>
          </a:p>
          <a:p>
            <a:endParaRPr lang="en-US" sz="1100" dirty="0">
              <a:latin typeface="Gotham Bold" pitchFamily="2" charset="0"/>
              <a:cs typeface="Gotham Bold" pitchFamily="2" charset="0"/>
            </a:endParaRPr>
          </a:p>
        </p:txBody>
      </p:sp>
      <p:pic>
        <p:nvPicPr>
          <p:cNvPr id="10" name="Picture 8">
            <a:extLst>
              <a:ext uri="{FF2B5EF4-FFF2-40B4-BE49-F238E27FC236}">
                <a16:creationId xmlns:a16="http://schemas.microsoft.com/office/drawing/2014/main" id="{D1056EC2-C349-4F28-7171-6840541274F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27572" y="1833851"/>
            <a:ext cx="1810111" cy="760888"/>
          </a:xfrm>
          <a:prstGeom prst="rect">
            <a:avLst/>
          </a:prstGeom>
        </p:spPr>
      </p:pic>
      <p:pic>
        <p:nvPicPr>
          <p:cNvPr id="11" name="Picture 10" descr="A door in a field&#10;&#10;Description automatically generated">
            <a:extLst>
              <a:ext uri="{FF2B5EF4-FFF2-40B4-BE49-F238E27FC236}">
                <a16:creationId xmlns:a16="http://schemas.microsoft.com/office/drawing/2014/main" id="{6461DF45-2538-11E6-AE15-000F249DF7C7}"/>
              </a:ext>
            </a:extLst>
          </p:cNvPr>
          <p:cNvPicPr>
            <a:picLocks noChangeAspect="1"/>
          </p:cNvPicPr>
          <p:nvPr/>
        </p:nvPicPr>
        <p:blipFill>
          <a:blip r:embed="rId5" cstate="screen">
            <a:extLst>
              <a:ext uri="{28A0092B-C50C-407E-A947-70E740481C1C}">
                <a14:useLocalDpi xmlns:a14="http://schemas.microsoft.com/office/drawing/2010/main"/>
              </a:ext>
            </a:extLst>
          </a:blip>
          <a:srcRect b="9150"/>
          <a:stretch/>
        </p:blipFill>
        <p:spPr>
          <a:xfrm>
            <a:off x="1455675" y="1795576"/>
            <a:ext cx="5669279" cy="3433681"/>
          </a:xfrm>
          <a:prstGeom prst="rect">
            <a:avLst/>
          </a:prstGeom>
        </p:spPr>
      </p:pic>
    </p:spTree>
    <p:extLst>
      <p:ext uri="{BB962C8B-B14F-4D97-AF65-F5344CB8AC3E}">
        <p14:creationId xmlns:p14="http://schemas.microsoft.com/office/powerpoint/2010/main" val="1799650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E710E8-C1B0-7136-9F32-3F1EB347B894}"/>
              </a:ext>
            </a:extLst>
          </p:cNvPr>
          <p:cNvPicPr>
            <a:picLocks noChangeAspect="1"/>
          </p:cNvPicPr>
          <p:nvPr/>
        </p:nvPicPr>
        <p:blipFill>
          <a:blip r:embed="rId2"/>
          <a:stretch>
            <a:fillRect/>
          </a:stretch>
        </p:blipFill>
        <p:spPr>
          <a:xfrm>
            <a:off x="1455676" y="5718683"/>
            <a:ext cx="1166117" cy="566952"/>
          </a:xfrm>
          <a:prstGeom prst="rect">
            <a:avLst/>
          </a:prstGeom>
        </p:spPr>
      </p:pic>
      <p:sp>
        <p:nvSpPr>
          <p:cNvPr id="3" name="TextBox 2">
            <a:extLst>
              <a:ext uri="{FF2B5EF4-FFF2-40B4-BE49-F238E27FC236}">
                <a16:creationId xmlns:a16="http://schemas.microsoft.com/office/drawing/2014/main" id="{40C8B1F0-47E2-701E-326A-25C3E7AC5840}"/>
              </a:ext>
            </a:extLst>
          </p:cNvPr>
          <p:cNvSpPr txBox="1"/>
          <p:nvPr/>
        </p:nvSpPr>
        <p:spPr>
          <a:xfrm>
            <a:off x="3767328" y="1133856"/>
            <a:ext cx="6377067" cy="246221"/>
          </a:xfrm>
          <a:prstGeom prst="rect">
            <a:avLst/>
          </a:prstGeom>
          <a:noFill/>
        </p:spPr>
        <p:txBody>
          <a:bodyPr wrap="none" rtlCol="0">
            <a:spAutoFit/>
          </a:bodyPr>
          <a:lstStyle/>
          <a:p>
            <a:r>
              <a:rPr lang="en-US" sz="1000" b="1" spc="300" dirty="0">
                <a:solidFill>
                  <a:schemeClr val="bg1"/>
                </a:solidFill>
                <a:latin typeface="Gotham Bold" pitchFamily="2" charset="0"/>
                <a:cs typeface="Gotham Bold" pitchFamily="2" charset="0"/>
              </a:rPr>
              <a:t>CURATING THE FINEST </a:t>
            </a:r>
            <a:r>
              <a:rPr lang="en-US" sz="1000" spc="300" dirty="0">
                <a:solidFill>
                  <a:schemeClr val="bg1"/>
                </a:solidFill>
                <a:latin typeface="Gotham Bold" pitchFamily="2" charset="0"/>
                <a:cs typeface="Gotham Bold" pitchFamily="2" charset="0"/>
              </a:rPr>
              <a:t>IN LUXURY FOR DISCERNING FAMILIES</a:t>
            </a:r>
          </a:p>
        </p:txBody>
      </p:sp>
      <p:sp>
        <p:nvSpPr>
          <p:cNvPr id="4" name="TextBox 3">
            <a:extLst>
              <a:ext uri="{FF2B5EF4-FFF2-40B4-BE49-F238E27FC236}">
                <a16:creationId xmlns:a16="http://schemas.microsoft.com/office/drawing/2014/main" id="{9657D012-FCFD-43CC-174A-265AE8ADF9F8}"/>
              </a:ext>
            </a:extLst>
          </p:cNvPr>
          <p:cNvSpPr txBox="1"/>
          <p:nvPr/>
        </p:nvSpPr>
        <p:spPr>
          <a:xfrm>
            <a:off x="3159228" y="6122715"/>
            <a:ext cx="2446504" cy="230832"/>
          </a:xfrm>
          <a:prstGeom prst="rect">
            <a:avLst/>
          </a:prstGeom>
          <a:noFill/>
        </p:spPr>
        <p:txBody>
          <a:bodyPr wrap="none" rtlCol="0">
            <a:spAutoFit/>
          </a:bodyPr>
          <a:lstStyle/>
          <a:p>
            <a:r>
              <a:rPr lang="en-US" sz="900" spc="100" dirty="0">
                <a:solidFill>
                  <a:schemeClr val="bg1"/>
                </a:solidFill>
                <a:latin typeface="Gotham Bold" pitchFamily="2" charset="0"/>
                <a:cs typeface="Gotham Bold" pitchFamily="2" charset="0"/>
              </a:rPr>
              <a:t>BMDMFG.COM</a:t>
            </a:r>
            <a:r>
              <a:rPr lang="en-US" sz="900" b="1" spc="100" dirty="0">
                <a:solidFill>
                  <a:schemeClr val="bg1"/>
                </a:solidFill>
                <a:latin typeface="Gotham Bold" pitchFamily="2" charset="0"/>
                <a:cs typeface="Gotham Bold" pitchFamily="2" charset="0"/>
              </a:rPr>
              <a:t>   </a:t>
            </a:r>
            <a:r>
              <a:rPr lang="en-US" sz="900" b="1" spc="100" dirty="0">
                <a:solidFill>
                  <a:srgbClr val="214492"/>
                </a:solidFill>
                <a:latin typeface="Gotham Bold" pitchFamily="2" charset="0"/>
                <a:cs typeface="Gotham Bold" pitchFamily="2" charset="0"/>
              </a:rPr>
              <a:t>|</a:t>
            </a:r>
            <a:r>
              <a:rPr lang="en-US" sz="900" b="1" spc="100" dirty="0">
                <a:solidFill>
                  <a:schemeClr val="bg1"/>
                </a:solidFill>
                <a:latin typeface="Gotham Bold" pitchFamily="2" charset="0"/>
                <a:cs typeface="Gotham Bold" pitchFamily="2" charset="0"/>
              </a:rPr>
              <a:t>  </a:t>
            </a:r>
            <a:r>
              <a:rPr lang="en-US" sz="900" spc="100" dirty="0">
                <a:solidFill>
                  <a:schemeClr val="bg1"/>
                </a:solidFill>
                <a:latin typeface="Gotham Bold" pitchFamily="2" charset="0"/>
                <a:cs typeface="Gotham Bold" pitchFamily="2" charset="0"/>
              </a:rPr>
              <a:t>800-334-4263</a:t>
            </a:r>
          </a:p>
        </p:txBody>
      </p:sp>
      <p:sp>
        <p:nvSpPr>
          <p:cNvPr id="5" name="TextBox 4">
            <a:extLst>
              <a:ext uri="{FF2B5EF4-FFF2-40B4-BE49-F238E27FC236}">
                <a16:creationId xmlns:a16="http://schemas.microsoft.com/office/drawing/2014/main" id="{718F46B2-40AF-2E58-D5DE-21999CEBD56D}"/>
              </a:ext>
            </a:extLst>
          </p:cNvPr>
          <p:cNvSpPr txBox="1"/>
          <p:nvPr/>
        </p:nvSpPr>
        <p:spPr>
          <a:xfrm>
            <a:off x="7827572" y="6122715"/>
            <a:ext cx="1810111" cy="230832"/>
          </a:xfrm>
          <a:prstGeom prst="rect">
            <a:avLst/>
          </a:prstGeom>
          <a:noFill/>
        </p:spPr>
        <p:txBody>
          <a:bodyPr wrap="none" rtlCol="0">
            <a:spAutoFit/>
          </a:bodyPr>
          <a:lstStyle/>
          <a:p>
            <a:r>
              <a:rPr lang="en-US" sz="900" spc="100" dirty="0">
                <a:latin typeface="Gotham Bold" pitchFamily="2" charset="0"/>
                <a:cs typeface="Gotham Bold" pitchFamily="2" charset="0"/>
              </a:rPr>
              <a:t>GLENVIEWDOORS.COM</a:t>
            </a:r>
          </a:p>
        </p:txBody>
      </p:sp>
      <p:sp>
        <p:nvSpPr>
          <p:cNvPr id="6" name="TextBox 5">
            <a:extLst>
              <a:ext uri="{FF2B5EF4-FFF2-40B4-BE49-F238E27FC236}">
                <a16:creationId xmlns:a16="http://schemas.microsoft.com/office/drawing/2014/main" id="{3ABC7FE5-D7CD-E28D-286B-A8608CDD2FF3}"/>
              </a:ext>
            </a:extLst>
          </p:cNvPr>
          <p:cNvSpPr txBox="1"/>
          <p:nvPr/>
        </p:nvSpPr>
        <p:spPr>
          <a:xfrm>
            <a:off x="2288139" y="857193"/>
            <a:ext cx="8794395" cy="661720"/>
          </a:xfrm>
          <a:prstGeom prst="rect">
            <a:avLst/>
          </a:prstGeom>
          <a:noFill/>
        </p:spPr>
        <p:txBody>
          <a:bodyPr wrap="square" rtlCol="0">
            <a:spAutoFit/>
          </a:bodyPr>
          <a:lstStyle/>
          <a:p>
            <a:r>
              <a:rPr lang="en-US" spc="300" dirty="0">
                <a:latin typeface="Gotham Bold" pitchFamily="2" charset="0"/>
                <a:cs typeface="Gotham Bold" pitchFamily="2" charset="0"/>
              </a:rPr>
              <a:t>EXPERIENCE</a:t>
            </a:r>
            <a:r>
              <a:rPr lang="en-US" dirty="0">
                <a:latin typeface="Gotham Bold" pitchFamily="2" charset="0"/>
                <a:cs typeface="Gotham Bold" pitchFamily="2" charset="0"/>
              </a:rPr>
              <a:t> </a:t>
            </a:r>
            <a:r>
              <a:rPr lang="en-US" sz="3700" b="1" dirty="0">
                <a:solidFill>
                  <a:srgbClr val="23468C"/>
                </a:solidFill>
                <a:latin typeface="Gotham Bold" pitchFamily="2" charset="0"/>
                <a:cs typeface="Gotham Bold" pitchFamily="2" charset="0"/>
              </a:rPr>
              <a:t>LUXURY</a:t>
            </a:r>
            <a:r>
              <a:rPr lang="en-US" dirty="0">
                <a:latin typeface="Gotham Bold" pitchFamily="2" charset="0"/>
                <a:cs typeface="Gotham Bold" pitchFamily="2" charset="0"/>
              </a:rPr>
              <a:t> &amp; </a:t>
            </a:r>
            <a:r>
              <a:rPr lang="en-US" sz="3700" b="1" dirty="0">
                <a:solidFill>
                  <a:srgbClr val="23468C"/>
                </a:solidFill>
                <a:latin typeface="Gotham Bold" pitchFamily="2" charset="0"/>
                <a:cs typeface="Gotham Bold" pitchFamily="2" charset="0"/>
              </a:rPr>
              <a:t>CRAFTSMANSHIP</a:t>
            </a:r>
          </a:p>
        </p:txBody>
      </p:sp>
      <p:sp>
        <p:nvSpPr>
          <p:cNvPr id="7" name="TextBox 6">
            <a:extLst>
              <a:ext uri="{FF2B5EF4-FFF2-40B4-BE49-F238E27FC236}">
                <a16:creationId xmlns:a16="http://schemas.microsoft.com/office/drawing/2014/main" id="{223E8C60-6864-3BFE-833E-3C3230208194}"/>
              </a:ext>
            </a:extLst>
          </p:cNvPr>
          <p:cNvSpPr txBox="1"/>
          <p:nvPr/>
        </p:nvSpPr>
        <p:spPr>
          <a:xfrm>
            <a:off x="7827572" y="2682333"/>
            <a:ext cx="3282318" cy="2292935"/>
          </a:xfrm>
          <a:prstGeom prst="rect">
            <a:avLst/>
          </a:prstGeom>
          <a:noFill/>
        </p:spPr>
        <p:txBody>
          <a:bodyPr wrap="square" rtlCol="0">
            <a:spAutoFit/>
          </a:bodyPr>
          <a:lstStyle/>
          <a:p>
            <a:r>
              <a:rPr lang="en-US" sz="1100" b="0" i="0" dirty="0">
                <a:solidFill>
                  <a:srgbClr val="222222"/>
                </a:solidFill>
                <a:effectLst/>
                <a:latin typeface="Gotham Bold" pitchFamily="2" charset="0"/>
                <a:cs typeface="Gotham Bold" pitchFamily="2" charset="0"/>
              </a:rPr>
              <a:t>The Glenview Doors’ collection of </a:t>
            </a:r>
            <a:r>
              <a:rPr lang="en-US" sz="1100" dirty="0">
                <a:solidFill>
                  <a:srgbClr val="222222"/>
                </a:solidFill>
                <a:latin typeface="Gotham Bold" pitchFamily="2" charset="0"/>
                <a:cs typeface="Gotham Bold" pitchFamily="2" charset="0"/>
              </a:rPr>
              <a:t>c</a:t>
            </a:r>
            <a:r>
              <a:rPr lang="en-US" sz="1100" b="0" i="0" dirty="0">
                <a:solidFill>
                  <a:srgbClr val="222222"/>
                </a:solidFill>
                <a:effectLst/>
                <a:latin typeface="Gotham Bold" pitchFamily="2" charset="0"/>
                <a:cs typeface="Gotham Bold" pitchFamily="2" charset="0"/>
              </a:rPr>
              <a:t>ustom </a:t>
            </a:r>
            <a:r>
              <a:rPr lang="en-US" sz="1100" dirty="0">
                <a:solidFill>
                  <a:srgbClr val="222222"/>
                </a:solidFill>
                <a:latin typeface="Gotham Bold" pitchFamily="2" charset="0"/>
                <a:cs typeface="Gotham Bold" pitchFamily="2" charset="0"/>
              </a:rPr>
              <a:t>i</a:t>
            </a:r>
            <a:r>
              <a:rPr lang="en-US" sz="1100" b="0" i="0" dirty="0">
                <a:solidFill>
                  <a:srgbClr val="222222"/>
                </a:solidFill>
                <a:effectLst/>
                <a:latin typeface="Gotham Bold" pitchFamily="2" charset="0"/>
                <a:cs typeface="Gotham Bold" pitchFamily="2" charset="0"/>
              </a:rPr>
              <a:t>nterior doors embodies consummate craftsmanship with intricate details and hand-applied multi-step finishes, tailored to exact specifications. </a:t>
            </a:r>
          </a:p>
          <a:p>
            <a:endParaRPr lang="en-US" sz="1100" b="0" i="0" dirty="0">
              <a:solidFill>
                <a:srgbClr val="222222"/>
              </a:solidFill>
              <a:effectLst/>
              <a:latin typeface="Gotham Bold" pitchFamily="2" charset="0"/>
              <a:cs typeface="Gotham Bold" pitchFamily="2" charset="0"/>
            </a:endParaRPr>
          </a:p>
          <a:p>
            <a:r>
              <a:rPr lang="en-US" sz="1100" b="0" i="0" dirty="0">
                <a:solidFill>
                  <a:srgbClr val="222222"/>
                </a:solidFill>
                <a:effectLst/>
                <a:latin typeface="Gotham Bold" pitchFamily="2" charset="0"/>
                <a:cs typeface="Gotham Bold" pitchFamily="2" charset="0"/>
              </a:rPr>
              <a:t>Offering a variety of styles from modern to traditional, these doors seamlessly coordinate with our front door offerings. </a:t>
            </a:r>
          </a:p>
          <a:p>
            <a:endParaRPr lang="en-US" sz="1100" dirty="0">
              <a:solidFill>
                <a:srgbClr val="222222"/>
              </a:solidFill>
              <a:latin typeface="Gotham Bold" pitchFamily="2" charset="0"/>
              <a:cs typeface="Gotham Bold" pitchFamily="2" charset="0"/>
            </a:endParaRPr>
          </a:p>
          <a:p>
            <a:r>
              <a:rPr lang="en-US" sz="1100" b="0" i="0" dirty="0">
                <a:solidFill>
                  <a:srgbClr val="222222"/>
                </a:solidFill>
                <a:effectLst/>
                <a:latin typeface="Gotham Bold" pitchFamily="2" charset="0"/>
                <a:cs typeface="Gotham Bold" pitchFamily="2" charset="0"/>
              </a:rPr>
              <a:t>Each made-to-order piece allows clients to express their individuality, ensuring the interior of their homes is as stunning as the exterior with beautifully crafted, </a:t>
            </a:r>
          </a:p>
          <a:p>
            <a:r>
              <a:rPr lang="en-US" sz="1100" b="0" i="0" dirty="0">
                <a:solidFill>
                  <a:srgbClr val="222222"/>
                </a:solidFill>
                <a:effectLst/>
                <a:latin typeface="Gotham Bold" pitchFamily="2" charset="0"/>
                <a:cs typeface="Gotham Bold" pitchFamily="2" charset="0"/>
              </a:rPr>
              <a:t>furniture-grade products.</a:t>
            </a:r>
            <a:endParaRPr lang="en-US" sz="1100" dirty="0">
              <a:latin typeface="Gotham Bold" pitchFamily="2" charset="0"/>
              <a:cs typeface="Gotham Bold" pitchFamily="2" charset="0"/>
            </a:endParaRPr>
          </a:p>
        </p:txBody>
      </p:sp>
      <p:pic>
        <p:nvPicPr>
          <p:cNvPr id="8" name="Picture 7">
            <a:extLst>
              <a:ext uri="{FF2B5EF4-FFF2-40B4-BE49-F238E27FC236}">
                <a16:creationId xmlns:a16="http://schemas.microsoft.com/office/drawing/2014/main" id="{01DD8198-3F63-8310-E07C-4AA0211189BD}"/>
              </a:ext>
            </a:extLst>
          </p:cNvPr>
          <p:cNvPicPr>
            <a:picLocks noChangeAspect="1"/>
          </p:cNvPicPr>
          <p:nvPr/>
        </p:nvPicPr>
        <p:blipFill>
          <a:blip r:embed="rId3"/>
          <a:srcRect t="-2448" b="-395"/>
          <a:stretch/>
        </p:blipFill>
        <p:spPr>
          <a:xfrm>
            <a:off x="1455676" y="1656740"/>
            <a:ext cx="5669280" cy="3886054"/>
          </a:xfrm>
          <a:prstGeom prst="rect">
            <a:avLst/>
          </a:prstGeom>
        </p:spPr>
      </p:pic>
      <p:pic>
        <p:nvPicPr>
          <p:cNvPr id="10" name="Picture 8">
            <a:extLst>
              <a:ext uri="{FF2B5EF4-FFF2-40B4-BE49-F238E27FC236}">
                <a16:creationId xmlns:a16="http://schemas.microsoft.com/office/drawing/2014/main" id="{50BEFE3E-5437-7FB9-DD6B-59435A8591B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27572" y="1795576"/>
            <a:ext cx="1884529" cy="792170"/>
          </a:xfrm>
          <a:prstGeom prst="rect">
            <a:avLst/>
          </a:prstGeom>
        </p:spPr>
      </p:pic>
    </p:spTree>
    <p:extLst>
      <p:ext uri="{BB962C8B-B14F-4D97-AF65-F5344CB8AC3E}">
        <p14:creationId xmlns:p14="http://schemas.microsoft.com/office/powerpoint/2010/main" val="262297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E9507-B105-4170-169A-56554E649D41}"/>
              </a:ext>
            </a:extLst>
          </p:cNvPr>
          <p:cNvPicPr>
            <a:picLocks noChangeAspect="1"/>
          </p:cNvPicPr>
          <p:nvPr/>
        </p:nvPicPr>
        <p:blipFill>
          <a:blip r:embed="rId2"/>
          <a:stretch>
            <a:fillRect/>
          </a:stretch>
        </p:blipFill>
        <p:spPr>
          <a:xfrm>
            <a:off x="1455676" y="5718683"/>
            <a:ext cx="1166117" cy="566952"/>
          </a:xfrm>
          <a:prstGeom prst="rect">
            <a:avLst/>
          </a:prstGeom>
        </p:spPr>
      </p:pic>
      <p:sp>
        <p:nvSpPr>
          <p:cNvPr id="3" name="TextBox 2">
            <a:extLst>
              <a:ext uri="{FF2B5EF4-FFF2-40B4-BE49-F238E27FC236}">
                <a16:creationId xmlns:a16="http://schemas.microsoft.com/office/drawing/2014/main" id="{47D598C4-7C30-2A82-FF6C-E3A3DC89A35B}"/>
              </a:ext>
            </a:extLst>
          </p:cNvPr>
          <p:cNvSpPr txBox="1"/>
          <p:nvPr/>
        </p:nvSpPr>
        <p:spPr>
          <a:xfrm>
            <a:off x="3767328" y="1133856"/>
            <a:ext cx="6377067" cy="246221"/>
          </a:xfrm>
          <a:prstGeom prst="rect">
            <a:avLst/>
          </a:prstGeom>
          <a:noFill/>
        </p:spPr>
        <p:txBody>
          <a:bodyPr wrap="none" rtlCol="0">
            <a:spAutoFit/>
          </a:bodyPr>
          <a:lstStyle/>
          <a:p>
            <a:r>
              <a:rPr lang="en-US" sz="1000" b="1" spc="300" dirty="0">
                <a:solidFill>
                  <a:schemeClr val="bg1"/>
                </a:solidFill>
                <a:latin typeface="Gotham Bold" pitchFamily="2" charset="0"/>
                <a:cs typeface="Gotham Bold" pitchFamily="2" charset="0"/>
              </a:rPr>
              <a:t>CURATING THE FINEST </a:t>
            </a:r>
            <a:r>
              <a:rPr lang="en-US" sz="1000" spc="300" dirty="0">
                <a:solidFill>
                  <a:schemeClr val="bg1"/>
                </a:solidFill>
                <a:latin typeface="Gotham Bold" pitchFamily="2" charset="0"/>
                <a:cs typeface="Gotham Bold" pitchFamily="2" charset="0"/>
              </a:rPr>
              <a:t>IN LUXURY FOR DISCERNING FAMILIES</a:t>
            </a:r>
          </a:p>
        </p:txBody>
      </p:sp>
      <p:sp>
        <p:nvSpPr>
          <p:cNvPr id="4" name="TextBox 3">
            <a:extLst>
              <a:ext uri="{FF2B5EF4-FFF2-40B4-BE49-F238E27FC236}">
                <a16:creationId xmlns:a16="http://schemas.microsoft.com/office/drawing/2014/main" id="{006E0F33-40A7-2A40-93ED-20A27A50FB53}"/>
              </a:ext>
            </a:extLst>
          </p:cNvPr>
          <p:cNvSpPr txBox="1"/>
          <p:nvPr/>
        </p:nvSpPr>
        <p:spPr>
          <a:xfrm>
            <a:off x="3159228" y="6122715"/>
            <a:ext cx="2446504" cy="230832"/>
          </a:xfrm>
          <a:prstGeom prst="rect">
            <a:avLst/>
          </a:prstGeom>
          <a:noFill/>
        </p:spPr>
        <p:txBody>
          <a:bodyPr wrap="none" rtlCol="0">
            <a:spAutoFit/>
          </a:bodyPr>
          <a:lstStyle/>
          <a:p>
            <a:r>
              <a:rPr lang="en-US" sz="900" spc="100" dirty="0">
                <a:solidFill>
                  <a:schemeClr val="bg1"/>
                </a:solidFill>
                <a:latin typeface="Gotham Bold" pitchFamily="2" charset="0"/>
                <a:cs typeface="Gotham Bold" pitchFamily="2" charset="0"/>
              </a:rPr>
              <a:t>BMDMFG.COM</a:t>
            </a:r>
            <a:r>
              <a:rPr lang="en-US" sz="900" b="1" spc="100" dirty="0">
                <a:solidFill>
                  <a:schemeClr val="bg1"/>
                </a:solidFill>
                <a:latin typeface="Gotham Bold" pitchFamily="2" charset="0"/>
                <a:cs typeface="Gotham Bold" pitchFamily="2" charset="0"/>
              </a:rPr>
              <a:t>   </a:t>
            </a:r>
            <a:r>
              <a:rPr lang="en-US" sz="900" b="1" spc="100" dirty="0">
                <a:solidFill>
                  <a:srgbClr val="214492"/>
                </a:solidFill>
                <a:latin typeface="Gotham Bold" pitchFamily="2" charset="0"/>
                <a:cs typeface="Gotham Bold" pitchFamily="2" charset="0"/>
              </a:rPr>
              <a:t>|</a:t>
            </a:r>
            <a:r>
              <a:rPr lang="en-US" sz="900" b="1" spc="100" dirty="0">
                <a:solidFill>
                  <a:schemeClr val="bg1"/>
                </a:solidFill>
                <a:latin typeface="Gotham Bold" pitchFamily="2" charset="0"/>
                <a:cs typeface="Gotham Bold" pitchFamily="2" charset="0"/>
              </a:rPr>
              <a:t>  </a:t>
            </a:r>
            <a:r>
              <a:rPr lang="en-US" sz="900" spc="100" dirty="0">
                <a:solidFill>
                  <a:schemeClr val="bg1"/>
                </a:solidFill>
                <a:latin typeface="Gotham Bold" pitchFamily="2" charset="0"/>
                <a:cs typeface="Gotham Bold" pitchFamily="2" charset="0"/>
              </a:rPr>
              <a:t>800-334-4263</a:t>
            </a:r>
          </a:p>
        </p:txBody>
      </p:sp>
      <p:sp>
        <p:nvSpPr>
          <p:cNvPr id="5" name="TextBox 4">
            <a:extLst>
              <a:ext uri="{FF2B5EF4-FFF2-40B4-BE49-F238E27FC236}">
                <a16:creationId xmlns:a16="http://schemas.microsoft.com/office/drawing/2014/main" id="{7E87E76F-262B-02CB-91D5-F72AD7EBDE3E}"/>
              </a:ext>
            </a:extLst>
          </p:cNvPr>
          <p:cNvSpPr txBox="1"/>
          <p:nvPr/>
        </p:nvSpPr>
        <p:spPr>
          <a:xfrm>
            <a:off x="7827572" y="6122715"/>
            <a:ext cx="1810111" cy="230832"/>
          </a:xfrm>
          <a:prstGeom prst="rect">
            <a:avLst/>
          </a:prstGeom>
          <a:noFill/>
        </p:spPr>
        <p:txBody>
          <a:bodyPr wrap="none" rtlCol="0">
            <a:spAutoFit/>
          </a:bodyPr>
          <a:lstStyle/>
          <a:p>
            <a:r>
              <a:rPr lang="en-US" sz="900" spc="100" dirty="0">
                <a:latin typeface="Gotham Bold" pitchFamily="2" charset="0"/>
                <a:cs typeface="Gotham Bold" pitchFamily="2" charset="0"/>
              </a:rPr>
              <a:t>GLENVIEWDOORS.COM</a:t>
            </a:r>
          </a:p>
        </p:txBody>
      </p:sp>
      <p:sp>
        <p:nvSpPr>
          <p:cNvPr id="6" name="TextBox 5">
            <a:extLst>
              <a:ext uri="{FF2B5EF4-FFF2-40B4-BE49-F238E27FC236}">
                <a16:creationId xmlns:a16="http://schemas.microsoft.com/office/drawing/2014/main" id="{4612F973-10F0-406E-518D-110B2855964A}"/>
              </a:ext>
            </a:extLst>
          </p:cNvPr>
          <p:cNvSpPr txBox="1"/>
          <p:nvPr/>
        </p:nvSpPr>
        <p:spPr>
          <a:xfrm>
            <a:off x="2288139" y="857193"/>
            <a:ext cx="8794395" cy="661720"/>
          </a:xfrm>
          <a:prstGeom prst="rect">
            <a:avLst/>
          </a:prstGeom>
          <a:noFill/>
        </p:spPr>
        <p:txBody>
          <a:bodyPr wrap="square" rtlCol="0">
            <a:spAutoFit/>
          </a:bodyPr>
          <a:lstStyle/>
          <a:p>
            <a:r>
              <a:rPr lang="en-US" spc="300" dirty="0">
                <a:latin typeface="Gotham Bold" pitchFamily="2" charset="0"/>
                <a:cs typeface="Gotham Bold" pitchFamily="2" charset="0"/>
              </a:rPr>
              <a:t>EXPERIENCE</a:t>
            </a:r>
            <a:r>
              <a:rPr lang="en-US" dirty="0">
                <a:latin typeface="Gotham Bold" pitchFamily="2" charset="0"/>
                <a:cs typeface="Gotham Bold" pitchFamily="2" charset="0"/>
              </a:rPr>
              <a:t> </a:t>
            </a:r>
            <a:r>
              <a:rPr lang="en-US" sz="3700" b="1" dirty="0">
                <a:solidFill>
                  <a:srgbClr val="23468C"/>
                </a:solidFill>
                <a:latin typeface="Gotham Bold" pitchFamily="2" charset="0"/>
                <a:cs typeface="Gotham Bold" pitchFamily="2" charset="0"/>
              </a:rPr>
              <a:t>LUXURY</a:t>
            </a:r>
            <a:r>
              <a:rPr lang="en-US" dirty="0">
                <a:latin typeface="Gotham Bold" pitchFamily="2" charset="0"/>
                <a:cs typeface="Gotham Bold" pitchFamily="2" charset="0"/>
              </a:rPr>
              <a:t> &amp; </a:t>
            </a:r>
            <a:r>
              <a:rPr lang="en-US" sz="3700" b="1" dirty="0">
                <a:solidFill>
                  <a:srgbClr val="23468C"/>
                </a:solidFill>
                <a:latin typeface="Gotham Bold" pitchFamily="2" charset="0"/>
                <a:cs typeface="Gotham Bold" pitchFamily="2" charset="0"/>
              </a:rPr>
              <a:t>CRAFTSMANSHIP</a:t>
            </a:r>
          </a:p>
        </p:txBody>
      </p:sp>
      <p:pic>
        <p:nvPicPr>
          <p:cNvPr id="8" name="Picture 7">
            <a:extLst>
              <a:ext uri="{FF2B5EF4-FFF2-40B4-BE49-F238E27FC236}">
                <a16:creationId xmlns:a16="http://schemas.microsoft.com/office/drawing/2014/main" id="{22D10996-7FD4-E74E-4932-2D9419D0BE1A}"/>
              </a:ext>
            </a:extLst>
          </p:cNvPr>
          <p:cNvPicPr>
            <a:picLocks noChangeAspect="1"/>
          </p:cNvPicPr>
          <p:nvPr/>
        </p:nvPicPr>
        <p:blipFill>
          <a:blip r:embed="rId3"/>
          <a:srcRect t="4517" b="4517"/>
          <a:stretch/>
        </p:blipFill>
        <p:spPr>
          <a:xfrm>
            <a:off x="1455676" y="1795576"/>
            <a:ext cx="5669280" cy="3433681"/>
          </a:xfrm>
          <a:prstGeom prst="rect">
            <a:avLst/>
          </a:prstGeom>
        </p:spPr>
      </p:pic>
      <p:pic>
        <p:nvPicPr>
          <p:cNvPr id="10" name="Picture 8">
            <a:extLst>
              <a:ext uri="{FF2B5EF4-FFF2-40B4-BE49-F238E27FC236}">
                <a16:creationId xmlns:a16="http://schemas.microsoft.com/office/drawing/2014/main" id="{9AE8E7F1-1099-7B9B-E4E1-B0C836F1856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27572" y="1812805"/>
            <a:ext cx="1810111" cy="760888"/>
          </a:xfrm>
          <a:prstGeom prst="rect">
            <a:avLst/>
          </a:prstGeom>
        </p:spPr>
      </p:pic>
      <p:sp>
        <p:nvSpPr>
          <p:cNvPr id="11" name="TextBox 10">
            <a:extLst>
              <a:ext uri="{FF2B5EF4-FFF2-40B4-BE49-F238E27FC236}">
                <a16:creationId xmlns:a16="http://schemas.microsoft.com/office/drawing/2014/main" id="{F8D71CF5-9212-BE57-0C61-8C8047E927BF}"/>
              </a:ext>
            </a:extLst>
          </p:cNvPr>
          <p:cNvSpPr txBox="1"/>
          <p:nvPr/>
        </p:nvSpPr>
        <p:spPr>
          <a:xfrm>
            <a:off x="7827572" y="2677061"/>
            <a:ext cx="3443179" cy="2123658"/>
          </a:xfrm>
          <a:prstGeom prst="rect">
            <a:avLst/>
          </a:prstGeom>
          <a:noFill/>
        </p:spPr>
        <p:txBody>
          <a:bodyPr wrap="square" rtlCol="0">
            <a:spAutoFit/>
          </a:bodyPr>
          <a:lstStyle>
            <a:defPPr>
              <a:defRPr kern="0"/>
            </a:defPPr>
            <a:lvl1pPr>
              <a:defRPr sz="1100">
                <a:latin typeface="Gotham Bold" pitchFamily="2" charset="0"/>
                <a:cs typeface="Gotham Bold" pitchFamily="2" charset="0"/>
              </a:defRPr>
            </a:lvl1pPr>
          </a:lstStyle>
          <a:p>
            <a:r>
              <a:rPr lang="en-US" dirty="0"/>
              <a:t>Glenview Doors proudly presents an exquisite collection of European-crafted interior steel glass doors and dividing steel glass walls. With their sleek, narrow stiles and rails, these steel doors exude luxury and timeless elegance, satisfying the aesthetic demands of even the most discerning clients. </a:t>
            </a:r>
          </a:p>
          <a:p>
            <a:endParaRPr lang="en-US" dirty="0"/>
          </a:p>
          <a:p>
            <a:r>
              <a:rPr lang="en-US" dirty="0"/>
              <a:t>Each design showcases impeccable craftsmanship which will last for years to come. Our minimalist lines create a striking, unobstructed look that elevates any interior, while optional insulated glass units offer a stunning solution for wine cellars and tasting rooms. </a:t>
            </a:r>
          </a:p>
        </p:txBody>
      </p:sp>
    </p:spTree>
    <p:extLst>
      <p:ext uri="{BB962C8B-B14F-4D97-AF65-F5344CB8AC3E}">
        <p14:creationId xmlns:p14="http://schemas.microsoft.com/office/powerpoint/2010/main" val="59909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ce5e25-b936-444e-8e3a-b609f73c3d89">
      <Terms xmlns="http://schemas.microsoft.com/office/infopath/2007/PartnerControls"/>
    </lcf76f155ced4ddcb4097134ff3c332f>
    <TaxCatchAll xmlns="6c62ec33-5e1c-42ee-8999-f7443ae377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A6CEF5D7AED64692CA71EE68D2BA05" ma:contentTypeVersion="13" ma:contentTypeDescription="Create a new document." ma:contentTypeScope="" ma:versionID="0d3ff52379f4998a8b9305499d55e606">
  <xsd:schema xmlns:xsd="http://www.w3.org/2001/XMLSchema" xmlns:xs="http://www.w3.org/2001/XMLSchema" xmlns:p="http://schemas.microsoft.com/office/2006/metadata/properties" xmlns:ns2="0ece5e25-b936-444e-8e3a-b609f73c3d89" xmlns:ns3="6c62ec33-5e1c-42ee-8999-f7443ae377c6" targetNamespace="http://schemas.microsoft.com/office/2006/metadata/properties" ma:root="true" ma:fieldsID="6e5963cd9e6b97060d031204cee834f1" ns2:_="" ns3:_="">
    <xsd:import namespace="0ece5e25-b936-444e-8e3a-b609f73c3d89"/>
    <xsd:import namespace="6c62ec33-5e1c-42ee-8999-f7443ae377c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e5e25-b936-444e-8e3a-b609f73c3d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22197b-e18c-4356-ac37-cb3523ecefc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2ec33-5e1c-42ee-8999-f7443ae377c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8cfa8b-bdac-4857-bbca-7450b4c659cc}" ma:internalName="TaxCatchAll" ma:showField="CatchAllData" ma:web="6c62ec33-5e1c-42ee-8999-f7443ae377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DCD866-79E9-4FF0-801B-D124524683DC}">
  <ds:schemaRefs>
    <ds:schemaRef ds:uri="http://schemas.microsoft.com/sharepoint/v3/contenttype/forms"/>
  </ds:schemaRefs>
</ds:datastoreItem>
</file>

<file path=customXml/itemProps2.xml><?xml version="1.0" encoding="utf-8"?>
<ds:datastoreItem xmlns:ds="http://schemas.openxmlformats.org/officeDocument/2006/customXml" ds:itemID="{8F749287-3A29-47B4-8697-B8A9DE857FBE}">
  <ds:schemaRefs>
    <ds:schemaRef ds:uri="http://purl.org/dc/terms/"/>
    <ds:schemaRef ds:uri="http://www.w3.org/XML/1998/namespace"/>
    <ds:schemaRef ds:uri="http://purl.org/dc/elements/1.1/"/>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schemas.microsoft.com/office/infopath/2007/PartnerControls"/>
    <ds:schemaRef ds:uri="fa4deee0-8e10-4a55-9b0e-58a40eb250d1"/>
    <ds:schemaRef ds:uri="530d29a4-c7ab-4efb-b226-3a8dd1092af2"/>
    <ds:schemaRef ds:uri="0ece5e25-b936-444e-8e3a-b609f73c3d89"/>
    <ds:schemaRef ds:uri="6c62ec33-5e1c-42ee-8999-f7443ae377c6"/>
  </ds:schemaRefs>
</ds:datastoreItem>
</file>

<file path=customXml/itemProps3.xml><?xml version="1.0" encoding="utf-8"?>
<ds:datastoreItem xmlns:ds="http://schemas.openxmlformats.org/officeDocument/2006/customXml" ds:itemID="{C0C8E618-0189-4095-A220-339DF74C9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ce5e25-b936-444e-8e3a-b609f73c3d89"/>
    <ds:schemaRef ds:uri="6c62ec33-5e1c-42ee-8999-f7443ae377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22870</TotalTime>
  <Words>908</Words>
  <Application>Microsoft Office PowerPoint</Application>
  <PresentationFormat>Widescreen</PresentationFormat>
  <Paragraphs>120</Paragraphs>
  <Slides>14</Slides>
  <Notes>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14</vt:i4>
      </vt:variant>
    </vt:vector>
  </HeadingPairs>
  <TitlesOfParts>
    <vt:vector size="30" baseType="lpstr">
      <vt:lpstr>Aptos</vt:lpstr>
      <vt:lpstr>Aptos Display</vt:lpstr>
      <vt:lpstr>Arial</vt:lpstr>
      <vt:lpstr>Calibri</vt:lpstr>
      <vt:lpstr>Gotham Bold</vt:lpstr>
      <vt:lpstr>Gotham Medium</vt:lpstr>
      <vt:lpstr>Julius Sans One</vt:lpstr>
      <vt:lpstr>Kallisto Bold</vt:lpstr>
      <vt:lpstr>Kallisto Medium</vt:lpstr>
      <vt:lpstr>Montserrat</vt:lpstr>
      <vt:lpstr>Tachyon</vt:lpstr>
      <vt:lpstr>Times New Roman</vt:lpstr>
      <vt:lpstr>Wingdings</vt:lpstr>
      <vt:lpstr>Office Theme</vt:lpstr>
      <vt:lpstr>1_Custom Design</vt:lpstr>
      <vt:lpstr>Custom Design</vt:lpstr>
      <vt:lpstr>PowerPoint Presentation</vt:lpstr>
      <vt:lpstr>PowerPoint Presentation</vt:lpstr>
      <vt:lpstr>About Us</vt:lpstr>
      <vt:lpstr>BMD BRANDS &amp;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BMD SUPPORT &amp;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dc:title>
  <dc:creator>Colleen Devlin</dc:creator>
  <cp:lastModifiedBy>Colleen Devlin</cp:lastModifiedBy>
  <cp:revision>11</cp:revision>
  <dcterms:created xsi:type="dcterms:W3CDTF">2024-06-06T18:00:17Z</dcterms:created>
  <dcterms:modified xsi:type="dcterms:W3CDTF">2024-11-09T01:42:31Z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2024-06-06T00:00:00Z</vt:filetime>
  </property>
  <property fmtid="{D5CDD505-2E9C-101B-9397-08002B2CF9AE}" pid="3" name="Creator">
    <vt:lpwstr>Adobe InDesign 19.4 (Macintosh)</vt:lpwstr>
  </property>
  <property fmtid="{D5CDD505-2E9C-101B-9397-08002B2CF9AE}" pid="4" name="LastSaved">
    <vt:filetime>2024-06-06T00:00:00Z</vt:filetime>
  </property>
  <property fmtid="{D5CDD505-2E9C-101B-9397-08002B2CF9AE}" pid="5" name="Producer">
    <vt:lpwstr>Adobe PDF Library 17.0</vt:lpwstr>
  </property>
  <property fmtid="{D5CDD505-2E9C-101B-9397-08002B2CF9AE}" pid="6" name="ContentTypeId">
    <vt:lpwstr>0x010100165D3D41973350478DC206C03EF54A33</vt:lpwstr>
  </property>
  <property fmtid="{D5CDD505-2E9C-101B-9397-08002B2CF9AE}" pid="7" name="MediaServiceImageTags">
    <vt:lpwstr/>
  </property>
</Properties>
</file>